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116" y="16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35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20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9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77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86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84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97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4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6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5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B1E0-58A4-44FB-AF4B-EF68960A3310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F7E5-D955-4288-8505-A4287A990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65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0614" y="-3203122"/>
            <a:ext cx="22602825" cy="12915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-928914" y="569685"/>
            <a:ext cx="12003314" cy="2391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759373" y="537029"/>
            <a:ext cx="2315027" cy="65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9502" y="-174171"/>
            <a:ext cx="40027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Note the use of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Consolata</a:t>
            </a:r>
            <a:r>
              <a:rPr lang="en-AU" sz="2400" b="1" dirty="0" smtClean="0"/>
              <a:t> font </a:t>
            </a:r>
            <a:r>
              <a:rPr lang="en-AU" sz="2400" dirty="0" smtClean="0"/>
              <a:t>as this ensure that a slashed ZERO is used to  educes confusion with an upper or lowers case letter O.</a:t>
            </a:r>
          </a:p>
          <a:p>
            <a:r>
              <a:rPr lang="en-AU" sz="2400" dirty="0" smtClean="0"/>
              <a:t>(light blue background to indicate word based answers)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696858" y="6858000"/>
            <a:ext cx="2474685" cy="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-493484" y="7906659"/>
            <a:ext cx="8665027" cy="34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56005" y="6452350"/>
            <a:ext cx="4002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Entry box to indicate </a:t>
            </a:r>
            <a:r>
              <a:rPr lang="en-AU" sz="2400" b="1" dirty="0" smtClean="0"/>
              <a:t>words or sentences </a:t>
            </a:r>
            <a:r>
              <a:rPr lang="en-AU" sz="2400" dirty="0" smtClean="0"/>
              <a:t>are require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03423" y="7638037"/>
            <a:ext cx="481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Entry box to indicate </a:t>
            </a:r>
            <a:r>
              <a:rPr lang="en-AU" sz="2400" b="1" dirty="0" smtClean="0"/>
              <a:t>numbers </a:t>
            </a:r>
            <a:r>
              <a:rPr lang="en-AU" sz="2400" dirty="0" smtClean="0"/>
              <a:t>(possibly with units)  are require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-4318000" y="-2512333"/>
            <a:ext cx="10152743" cy="1981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5216" y="-2766901"/>
            <a:ext cx="400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Uses </a:t>
            </a:r>
            <a:r>
              <a:rPr lang="en-AU" sz="2400" b="1" dirty="0" smtClean="0"/>
              <a:t>Arial font</a:t>
            </a:r>
          </a:p>
          <a:p>
            <a:r>
              <a:rPr lang="en-AU" sz="2400" dirty="0" smtClean="0"/>
              <a:t>(pink background to indicate word based answers)</a:t>
            </a:r>
          </a:p>
        </p:txBody>
      </p:sp>
    </p:spTree>
    <p:extLst>
      <p:ext uri="{BB962C8B-B14F-4D97-AF65-F5344CB8AC3E}">
        <p14:creationId xmlns:p14="http://schemas.microsoft.com/office/powerpoint/2010/main" val="6972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27" t="74547" r="42854" b="17434"/>
          <a:stretch/>
        </p:blipFill>
        <p:spPr>
          <a:xfrm>
            <a:off x="2046515" y="1182914"/>
            <a:ext cx="8186057" cy="10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853" t="81764" r="70281" b="10475"/>
          <a:stretch/>
        </p:blipFill>
        <p:spPr>
          <a:xfrm>
            <a:off x="7126514" y="2012292"/>
            <a:ext cx="2409372" cy="983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086" y="943429"/>
            <a:ext cx="858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Where you see the entry box looking like this  (pink), please enter one or more words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22343" y="2106581"/>
            <a:ext cx="47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Where you see the entry box looking like this  (light blue), please enter a number with unit where appropriate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04000" y="2315029"/>
            <a:ext cx="972457" cy="1451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40400" y="1288089"/>
            <a:ext cx="620113" cy="402825"/>
          </a:xfrm>
          <a:prstGeom prst="straightConnector1">
            <a:avLst/>
          </a:prstGeom>
          <a:ln w="57150">
            <a:solidFill>
              <a:srgbClr val="E54B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9085" y="380610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Instructions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15" y="3823731"/>
            <a:ext cx="22688550" cy="882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80" y="-4659024"/>
            <a:ext cx="22774275" cy="7724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854678" y="3747531"/>
            <a:ext cx="22783800" cy="8896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878511" y="-4716174"/>
            <a:ext cx="22698075" cy="77819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-9203413" y="11575756"/>
            <a:ext cx="1074415" cy="830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-16176529" y="10581660"/>
            <a:ext cx="1923500" cy="1774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4672869" y="12356599"/>
            <a:ext cx="4002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Entry box to indicate </a:t>
            </a:r>
            <a:r>
              <a:rPr lang="en-AU" sz="2400" b="1" dirty="0" smtClean="0"/>
              <a:t>words or sentences </a:t>
            </a:r>
            <a:r>
              <a:rPr lang="en-AU" sz="2400" dirty="0" smtClean="0"/>
              <a:t>are require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8011605" y="12228382"/>
            <a:ext cx="481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Entry box to indicate </a:t>
            </a:r>
            <a:r>
              <a:rPr lang="en-AU" sz="2400" b="1" dirty="0" smtClean="0"/>
              <a:t>numbers </a:t>
            </a:r>
            <a:r>
              <a:rPr lang="en-AU" sz="2400" dirty="0" smtClean="0"/>
              <a:t>(possibly with units)  are require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411957" y="1066799"/>
            <a:ext cx="4346100" cy="19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443031" y="1066799"/>
            <a:ext cx="2503486" cy="10108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44369" y="749942"/>
            <a:ext cx="7406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Note the use of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Consolata</a:t>
            </a:r>
            <a:r>
              <a:rPr lang="en-AU" sz="2400" b="1" dirty="0" smtClean="0"/>
              <a:t> font </a:t>
            </a:r>
            <a:r>
              <a:rPr lang="en-AU" sz="2400" dirty="0" smtClean="0"/>
              <a:t>as this ensure that a slashed ZERO is used to  educes confusion with an upper or lowers case letter O.</a:t>
            </a:r>
          </a:p>
          <a:p>
            <a:r>
              <a:rPr lang="en-AU" sz="2400" dirty="0" smtClean="0"/>
              <a:t>(light blue background to indicate word based answers)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781144" y="-2774200"/>
            <a:ext cx="6284685" cy="2654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84811" y="-3150401"/>
            <a:ext cx="400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Uses </a:t>
            </a:r>
            <a:r>
              <a:rPr lang="en-AU" sz="2400" b="1" dirty="0" smtClean="0"/>
              <a:t>Arial font</a:t>
            </a:r>
          </a:p>
          <a:p>
            <a:r>
              <a:rPr lang="en-AU" sz="2400" dirty="0" smtClean="0"/>
              <a:t>(orange background to indicate word based answers)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972800" y="-2833523"/>
            <a:ext cx="4093029" cy="12904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6"/>
          <a:srcRect l="28035" t="82051" r="61286" b="8065"/>
          <a:stretch/>
        </p:blipFill>
        <p:spPr>
          <a:xfrm>
            <a:off x="1763486" y="-7786914"/>
            <a:ext cx="2423885" cy="7692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l="3193" t="56782" r="30911" b="33613"/>
          <a:stretch/>
        </p:blipFill>
        <p:spPr>
          <a:xfrm>
            <a:off x="820057" y="-7017656"/>
            <a:ext cx="14956972" cy="74748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/>
          <a:srcRect l="28004" t="39623" r="35099" b="50118"/>
          <a:stretch/>
        </p:blipFill>
        <p:spPr>
          <a:xfrm>
            <a:off x="5457371" y="-6120963"/>
            <a:ext cx="8374743" cy="7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0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78" y="1653052"/>
            <a:ext cx="9941844" cy="35518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8142514" y="1204686"/>
            <a:ext cx="2148117" cy="953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4484" y="967204"/>
            <a:ext cx="271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AU" sz="2400" b="1" dirty="0" smtClean="0">
                <a:solidFill>
                  <a:srgbClr val="FF0000"/>
                </a:solidFill>
              </a:rPr>
              <a:t>Select Embed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9543" y="1837342"/>
            <a:ext cx="4042229" cy="1200329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FF0000"/>
                </a:solidFill>
              </a:rPr>
              <a:t>b) Select the link to add to the top of the HTML Blackboard Question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9205" y="3408994"/>
            <a:ext cx="4042229" cy="1200329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FF0000"/>
                </a:solidFill>
              </a:rPr>
              <a:t>c) Select the CSS to add to your &lt;p&gt; or &lt;span&gt; tags before the text to style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41772" y="2239156"/>
            <a:ext cx="1778002" cy="789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44229" y="4198513"/>
            <a:ext cx="19739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81424" y="894253"/>
            <a:ext cx="462269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2400" b="1" dirty="0" err="1" smtClean="0"/>
              <a:t>Goto</a:t>
            </a:r>
            <a:r>
              <a:rPr lang="en-AU" sz="2400" b="1" dirty="0" smtClean="0"/>
              <a:t>  </a:t>
            </a:r>
            <a:r>
              <a:rPr lang="en-AU" sz="2400" b="1" dirty="0" smtClean="0">
                <a:hlinkClick r:id="rId3"/>
              </a:rPr>
              <a:t>https://fonts.google.com/</a:t>
            </a:r>
            <a:endParaRPr lang="en-AU" sz="2400" b="1" dirty="0" smtClean="0"/>
          </a:p>
          <a:p>
            <a:r>
              <a:rPr lang="en-AU" sz="2400" b="1" dirty="0" smtClean="0"/>
              <a:t>And select your font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27859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228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HomeLaptop Kitchen</dc:creator>
  <cp:lastModifiedBy>HomeLaptop Kitchen</cp:lastModifiedBy>
  <cp:revision>8</cp:revision>
  <dcterms:created xsi:type="dcterms:W3CDTF">2020-05-14T15:15:45Z</dcterms:created>
  <dcterms:modified xsi:type="dcterms:W3CDTF">2020-05-15T04:27:45Z</dcterms:modified>
</cp:coreProperties>
</file>