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0" autoAdjust="0"/>
    <p:restoredTop sz="94660"/>
  </p:normalViewPr>
  <p:slideViewPr>
    <p:cSldViewPr snapToGrid="0">
      <p:cViewPr>
        <p:scale>
          <a:sx n="75" d="100"/>
          <a:sy n="75" d="100"/>
        </p:scale>
        <p:origin x="31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292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0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06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14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88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1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05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33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71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6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4A888-3420-44A8-BFF9-CD1633095CF9}" type="datetimeFigureOut">
              <a:rPr lang="en-AU" smtClean="0"/>
              <a:t>31/12/2019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AEAC-AEDD-4BA7-B331-6B1DB1FDDB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78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gefran.com/system/uploads/product/73/photo/PY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1655"/>
            <a:ext cx="3089274" cy="28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971800" y="1271588"/>
            <a:ext cx="2166938" cy="376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3074989" y="1459707"/>
            <a:ext cx="100012" cy="266700"/>
          </a:xfrm>
          <a:prstGeom prst="arc">
            <a:avLst>
              <a:gd name="adj1" fmla="val 14162360"/>
              <a:gd name="adj2" fmla="val 66873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c 8"/>
          <p:cNvSpPr/>
          <p:nvPr/>
        </p:nvSpPr>
        <p:spPr>
          <a:xfrm>
            <a:off x="4957764" y="1138238"/>
            <a:ext cx="100012" cy="266700"/>
          </a:xfrm>
          <a:prstGeom prst="arc">
            <a:avLst>
              <a:gd name="adj1" fmla="val 14162360"/>
              <a:gd name="adj2" fmla="val 66873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125788" y="1387224"/>
            <a:ext cx="2012950" cy="349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143500" y="928688"/>
            <a:ext cx="207168" cy="340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53025" y="1143000"/>
            <a:ext cx="357188" cy="11695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43500" y="1269478"/>
            <a:ext cx="471488" cy="87709"/>
          </a:xfrm>
          <a:prstGeom prst="line">
            <a:avLst/>
          </a:prstGeom>
          <a:ln>
            <a:solidFill>
              <a:srgbClr val="C48C8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10161" y="1358900"/>
            <a:ext cx="501652" cy="275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0683" y="1450618"/>
            <a:ext cx="58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/>
              <a:t>o</a:t>
            </a:r>
            <a:r>
              <a:rPr lang="en-AU" sz="1100" b="1" dirty="0" smtClean="0"/>
              <a:t>uter </a:t>
            </a:r>
          </a:p>
          <a:p>
            <a:r>
              <a:rPr lang="en-AU" sz="1100" b="1" dirty="0" smtClean="0"/>
              <a:t>sheath</a:t>
            </a:r>
            <a:endParaRPr lang="en-AU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14485" y="991796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Yellow</a:t>
            </a:r>
            <a:endParaRPr lang="en-AU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26354" y="715571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black</a:t>
            </a:r>
            <a:endParaRPr lang="en-AU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543539" y="1255729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brown</a:t>
            </a:r>
            <a:endParaRPr lang="en-AU" sz="1100" b="1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5617194" y="846376"/>
            <a:ext cx="1059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19925" y="1113076"/>
            <a:ext cx="757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72325" y="1427401"/>
            <a:ext cx="60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33030" y="700182"/>
            <a:ext cx="102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Arduino 3.3V</a:t>
            </a:r>
            <a:endParaRPr lang="en-AU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609218" y="1290732"/>
            <a:ext cx="10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Arduino GND</a:t>
            </a:r>
            <a:endParaRPr lang="en-A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633031" y="976407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ADS1115 ADC -&gt;A0</a:t>
            </a:r>
            <a:endParaRPr lang="en-AU" sz="12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35" y="742107"/>
            <a:ext cx="601663" cy="984300"/>
          </a:xfrm>
          <a:prstGeom prst="rect">
            <a:avLst/>
          </a:prstGeom>
        </p:spPr>
      </p:pic>
      <p:cxnSp>
        <p:nvCxnSpPr>
          <p:cNvPr id="39" name="Straight Connector 38"/>
          <p:cNvCxnSpPr>
            <a:stCxn id="37" idx="0"/>
          </p:cNvCxnSpPr>
          <p:nvPr/>
        </p:nvCxnSpPr>
        <p:spPr>
          <a:xfrm flipH="1">
            <a:off x="7817643" y="742107"/>
            <a:ext cx="737824" cy="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823608" y="1596976"/>
            <a:ext cx="737824" cy="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036718" y="1401391"/>
            <a:ext cx="3325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8036718" y="1234257"/>
            <a:ext cx="348" cy="166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02198" y="700182"/>
            <a:ext cx="85403" cy="854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/>
          <p:cNvSpPr/>
          <p:nvPr/>
        </p:nvSpPr>
        <p:spPr>
          <a:xfrm>
            <a:off x="7994016" y="1201476"/>
            <a:ext cx="85403" cy="854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/>
          <p:cNvSpPr/>
          <p:nvPr/>
        </p:nvSpPr>
        <p:spPr>
          <a:xfrm>
            <a:off x="7802197" y="1557166"/>
            <a:ext cx="85403" cy="854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8572645" y="1124831"/>
            <a:ext cx="567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1 K</a:t>
            </a:r>
            <a:r>
              <a:rPr lang="en-AU" sz="1100" b="1" dirty="0" smtClean="0">
                <a:sym typeface="Symbol" panose="05050102010706020507" pitchFamily="18" charset="2"/>
              </a:rPr>
              <a:t></a:t>
            </a:r>
            <a:endParaRPr lang="en-AU" sz="1100" b="1" dirty="0"/>
          </a:p>
        </p:txBody>
      </p:sp>
    </p:spTree>
    <p:extLst>
      <p:ext uri="{BB962C8B-B14F-4D97-AF65-F5344CB8AC3E}">
        <p14:creationId xmlns:p14="http://schemas.microsoft.com/office/powerpoint/2010/main" val="338519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2" t="28889" r="29841" b="22645"/>
          <a:stretch/>
        </p:blipFill>
        <p:spPr>
          <a:xfrm>
            <a:off x="5159829" y="1981200"/>
            <a:ext cx="2779486" cy="3323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3" t="31217" r="35426" b="18096"/>
          <a:stretch/>
        </p:blipFill>
        <p:spPr>
          <a:xfrm>
            <a:off x="-834572" y="1422399"/>
            <a:ext cx="3302001" cy="3476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9" t="40649" r="42152" b="48981"/>
          <a:stretch/>
        </p:blipFill>
        <p:spPr>
          <a:xfrm>
            <a:off x="8030029" y="1981201"/>
            <a:ext cx="3968625" cy="1625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6350" y="2787650"/>
            <a:ext cx="1930400" cy="81915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35800" y="2857500"/>
            <a:ext cx="1733550" cy="4889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40700" y="3662731"/>
            <a:ext cx="13692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Heatsink </a:t>
            </a:r>
          </a:p>
          <a:p>
            <a:r>
              <a:rPr lang="en-AU" sz="1100" dirty="0" smtClean="0"/>
              <a:t>(also contacts lid for </a:t>
            </a:r>
          </a:p>
          <a:p>
            <a:r>
              <a:rPr lang="en-AU" sz="1100" dirty="0" smtClean="0"/>
              <a:t>better conduction)</a:t>
            </a:r>
            <a:endParaRPr lang="en-AU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9444238" y="4258594"/>
            <a:ext cx="2168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Power jack </a:t>
            </a:r>
            <a:r>
              <a:rPr lang="en-AU" sz="1100" dirty="0" smtClean="0"/>
              <a:t>removed – direct wired to panel mount 2.5mm socket</a:t>
            </a:r>
            <a:endParaRPr lang="en-AU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674184" y="1618898"/>
            <a:ext cx="2575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From GEFRAN PY2 connector</a:t>
            </a:r>
            <a:endParaRPr lang="en-AU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017250" y="1885950"/>
            <a:ext cx="57150" cy="4574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>
            <a:off x="7902575" y="1757398"/>
            <a:ext cx="1771609" cy="10912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845800" y="3300782"/>
            <a:ext cx="3176" cy="50286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937875" y="3088544"/>
            <a:ext cx="3176" cy="50286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1714161" y="3088544"/>
            <a:ext cx="3176" cy="50286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28501" y="379419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3.3V</a:t>
            </a:r>
            <a:endParaRPr lang="en-A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786103" y="3570395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GND</a:t>
            </a:r>
            <a:endParaRPr lang="en-A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305629" y="355221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ADS1115 </a:t>
            </a:r>
            <a:br>
              <a:rPr lang="en-AU" sz="1200" b="1" dirty="0" smtClean="0"/>
            </a:br>
            <a:r>
              <a:rPr lang="en-AU" sz="1200" b="1" dirty="0" smtClean="0"/>
              <a:t>ADC -&gt;A0</a:t>
            </a:r>
            <a:endParaRPr lang="en-AU" sz="12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860064" y="2429783"/>
            <a:ext cx="435469" cy="13644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9501426" y="3101975"/>
            <a:ext cx="522934" cy="11324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603838" y="4094210"/>
            <a:ext cx="1541370" cy="7645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64657" y="4861621"/>
            <a:ext cx="3062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Insulation</a:t>
            </a:r>
            <a:r>
              <a:rPr lang="en-AU" sz="1100" dirty="0" smtClean="0"/>
              <a:t> on lid to prevent short to ADS1115 ADC</a:t>
            </a:r>
            <a:endParaRPr lang="en-AU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847501" y="4311913"/>
            <a:ext cx="1089287" cy="8113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652210" y="3994084"/>
            <a:ext cx="296607" cy="48473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3372" y="5119208"/>
            <a:ext cx="2954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Heatsink</a:t>
            </a:r>
            <a:r>
              <a:rPr lang="en-AU" sz="1100" dirty="0" smtClean="0"/>
              <a:t> touches lid here for better conduction</a:t>
            </a:r>
            <a:endParaRPr lang="en-AU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602012" y="3512229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/>
              <a:t>(a)</a:t>
            </a:r>
            <a:endParaRPr lang="en-AU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016473" y="323316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/>
              <a:t>(b)</a:t>
            </a:r>
            <a:endParaRPr lang="en-AU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586424" y="4846975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/>
              <a:t>(c)</a:t>
            </a:r>
            <a:endParaRPr lang="en-AU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902200" y="2556501"/>
            <a:ext cx="447882" cy="25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36122" y="2268058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USB I/O</a:t>
            </a:r>
            <a:endParaRPr lang="en-AU" sz="11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5" t="5926" r="12381" b="22222"/>
          <a:stretch/>
        </p:blipFill>
        <p:spPr>
          <a:xfrm>
            <a:off x="573525" y="5994400"/>
            <a:ext cx="5094514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HomeLaptop Kitchen</dc:creator>
  <cp:lastModifiedBy>HomeLaptop Kitchen</cp:lastModifiedBy>
  <cp:revision>7</cp:revision>
  <dcterms:created xsi:type="dcterms:W3CDTF">2019-12-31T09:44:43Z</dcterms:created>
  <dcterms:modified xsi:type="dcterms:W3CDTF">2019-12-31T10:28:21Z</dcterms:modified>
</cp:coreProperties>
</file>