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607" y="16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4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1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76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66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1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6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7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98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684C-4102-4272-927B-A485376C136B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B1F2-2D0D-4119-94FA-4F6BEF228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92100" y="-13425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Guidelines:</a:t>
            </a:r>
          </a:p>
          <a:p>
            <a:r>
              <a:rPr lang="en-AU" dirty="0" err="1" smtClean="0"/>
              <a:t>Overlength</a:t>
            </a:r>
            <a:r>
              <a:rPr lang="en-AU" dirty="0" smtClean="0"/>
              <a:t>, beyond page limit</a:t>
            </a:r>
          </a:p>
          <a:p>
            <a:r>
              <a:rPr lang="en-AU" dirty="0" smtClean="0"/>
              <a:t>Safe operating procedures were not adhered to</a:t>
            </a:r>
          </a:p>
          <a:p>
            <a:r>
              <a:rPr lang="en-AU" dirty="0" smtClean="0"/>
              <a:t>Conclusion:</a:t>
            </a:r>
          </a:p>
          <a:p>
            <a:r>
              <a:rPr lang="en-AU" dirty="0" smtClean="0"/>
              <a:t>Conclusions must be a clear summary of the work done.</a:t>
            </a:r>
          </a:p>
          <a:p>
            <a:r>
              <a:rPr lang="en-AU" dirty="0" smtClean="0"/>
              <a:t>Conclusions must not introduce new information.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53437" y="-5272880"/>
            <a:ext cx="9305925" cy="719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9850" y="-8685934"/>
            <a:ext cx="12839700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74436" y="2751468"/>
            <a:ext cx="9105900" cy="722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287993"/>
            <a:ext cx="9144000" cy="7620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-10262929" y="3397362"/>
            <a:ext cx="361366" cy="713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8704199" y="2157867"/>
            <a:ext cx="438313" cy="911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Brace 11"/>
          <p:cNvSpPr/>
          <p:nvPr/>
        </p:nvSpPr>
        <p:spPr>
          <a:xfrm rot="10800000">
            <a:off x="-9753437" y="2288495"/>
            <a:ext cx="317947" cy="1266825"/>
          </a:xfrm>
          <a:prstGeom prst="rightBrace">
            <a:avLst>
              <a:gd name="adj1" fmla="val 102957"/>
              <a:gd name="adj2" fmla="val 145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e 12"/>
          <p:cNvSpPr/>
          <p:nvPr/>
        </p:nvSpPr>
        <p:spPr>
          <a:xfrm>
            <a:off x="-10732685" y="3875873"/>
            <a:ext cx="317947" cy="501257"/>
          </a:xfrm>
          <a:prstGeom prst="rightBrace">
            <a:avLst>
              <a:gd name="adj1" fmla="val 102957"/>
              <a:gd name="adj2" fmla="val 5217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8381447" y="2636610"/>
            <a:ext cx="1138818" cy="1594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-2191834" y="5233978"/>
            <a:ext cx="770390" cy="1962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-3624701" y="5454301"/>
            <a:ext cx="438313" cy="911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-3368786" y="5276850"/>
            <a:ext cx="1092311" cy="633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56368" y="5796932"/>
            <a:ext cx="1030157" cy="3177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40057" y="6495766"/>
            <a:ext cx="438313" cy="911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95972" y="5866670"/>
            <a:ext cx="1104703" cy="1085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506700" y="3413977"/>
            <a:ext cx="165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#1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242629" y="449068"/>
            <a:ext cx="165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#1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9542" y="2211523"/>
            <a:ext cx="165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#1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4607" y="2841647"/>
            <a:ext cx="165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STEP #2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-3672523" y="3314819"/>
            <a:ext cx="486135" cy="481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-3720345" y="1175337"/>
            <a:ext cx="486135" cy="481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5810858" y="4264632"/>
            <a:ext cx="486135" cy="4810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3900" y="-1795463"/>
            <a:ext cx="12839700" cy="5324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3629025" y="-447674"/>
            <a:ext cx="11934825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769" y="3219449"/>
            <a:ext cx="9305925" cy="7191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629025" y="97632"/>
            <a:ext cx="45719" cy="2997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/>
          <p:cNvSpPr/>
          <p:nvPr/>
        </p:nvSpPr>
        <p:spPr>
          <a:xfrm rot="5400000">
            <a:off x="2624138" y="-4793736"/>
            <a:ext cx="580745" cy="10363483"/>
          </a:xfrm>
          <a:prstGeom prst="rightBrace">
            <a:avLst>
              <a:gd name="adj1" fmla="val 10295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-79375" y="708025"/>
            <a:ext cx="2999255" cy="625602"/>
          </a:xfrm>
          <a:custGeom>
            <a:avLst/>
            <a:gdLst>
              <a:gd name="connsiteX0" fmla="*/ 4305300 w 4551783"/>
              <a:gd name="connsiteY0" fmla="*/ 0 h 795446"/>
              <a:gd name="connsiteX1" fmla="*/ 4076700 w 4551783"/>
              <a:gd name="connsiteY1" fmla="*/ 771525 h 795446"/>
              <a:gd name="connsiteX2" fmla="*/ 0 w 4551783"/>
              <a:gd name="connsiteY2" fmla="*/ 523875 h 795446"/>
              <a:gd name="connsiteX0" fmla="*/ 4305300 w 4418639"/>
              <a:gd name="connsiteY0" fmla="*/ 0 h 697456"/>
              <a:gd name="connsiteX1" fmla="*/ 3703022 w 4418639"/>
              <a:gd name="connsiteY1" fmla="*/ 655523 h 697456"/>
              <a:gd name="connsiteX2" fmla="*/ 0 w 4418639"/>
              <a:gd name="connsiteY2" fmla="*/ 523875 h 697456"/>
              <a:gd name="connsiteX0" fmla="*/ 4305300 w 4333946"/>
              <a:gd name="connsiteY0" fmla="*/ 0 h 697456"/>
              <a:gd name="connsiteX1" fmla="*/ 3703022 w 4333946"/>
              <a:gd name="connsiteY1" fmla="*/ 655523 h 697456"/>
              <a:gd name="connsiteX2" fmla="*/ 0 w 4333946"/>
              <a:gd name="connsiteY2" fmla="*/ 523875 h 697456"/>
              <a:gd name="connsiteX0" fmla="*/ 4356843 w 4378670"/>
              <a:gd name="connsiteY0" fmla="*/ 0 h 973336"/>
              <a:gd name="connsiteX1" fmla="*/ 3703022 w 4378670"/>
              <a:gd name="connsiteY1" fmla="*/ 912386 h 973336"/>
              <a:gd name="connsiteX2" fmla="*/ 0 w 4378670"/>
              <a:gd name="connsiteY2" fmla="*/ 780738 h 973336"/>
              <a:gd name="connsiteX0" fmla="*/ 4356843 w 4374863"/>
              <a:gd name="connsiteY0" fmla="*/ 0 h 881874"/>
              <a:gd name="connsiteX1" fmla="*/ 3670809 w 4374863"/>
              <a:gd name="connsiteY1" fmla="*/ 754954 h 881874"/>
              <a:gd name="connsiteX2" fmla="*/ 0 w 4374863"/>
              <a:gd name="connsiteY2" fmla="*/ 780738 h 881874"/>
              <a:gd name="connsiteX0" fmla="*/ 3036085 w 3043050"/>
              <a:gd name="connsiteY0" fmla="*/ 0 h 904663"/>
              <a:gd name="connsiteX1" fmla="*/ 2350051 w 3043050"/>
              <a:gd name="connsiteY1" fmla="*/ 754954 h 904663"/>
              <a:gd name="connsiteX2" fmla="*/ 0 w 3043050"/>
              <a:gd name="connsiteY2" fmla="*/ 813881 h 904663"/>
              <a:gd name="connsiteX0" fmla="*/ 3036085 w 3043050"/>
              <a:gd name="connsiteY0" fmla="*/ 0 h 816326"/>
              <a:gd name="connsiteX1" fmla="*/ 2350051 w 3043050"/>
              <a:gd name="connsiteY1" fmla="*/ 754954 h 816326"/>
              <a:gd name="connsiteX2" fmla="*/ 0 w 3043050"/>
              <a:gd name="connsiteY2" fmla="*/ 813881 h 81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3050" h="816326">
                <a:moveTo>
                  <a:pt x="3036085" y="0"/>
                </a:moveTo>
                <a:cubicBezTo>
                  <a:pt x="3087279" y="623826"/>
                  <a:pt x="2856065" y="619307"/>
                  <a:pt x="2350051" y="754954"/>
                </a:cubicBezTo>
                <a:cubicBezTo>
                  <a:pt x="1844037" y="890601"/>
                  <a:pt x="1673132" y="749357"/>
                  <a:pt x="0" y="81388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Brace 10"/>
          <p:cNvSpPr/>
          <p:nvPr/>
        </p:nvSpPr>
        <p:spPr>
          <a:xfrm>
            <a:off x="-798510" y="597415"/>
            <a:ext cx="719135" cy="2498210"/>
          </a:xfrm>
          <a:prstGeom prst="rightBrace">
            <a:avLst>
              <a:gd name="adj1" fmla="val 10295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2463" y="4124325"/>
            <a:ext cx="19192875" cy="5638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476625" y="-295274"/>
            <a:ext cx="11934825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Brace 13"/>
          <p:cNvSpPr/>
          <p:nvPr/>
        </p:nvSpPr>
        <p:spPr>
          <a:xfrm rot="5400000">
            <a:off x="2776538" y="-4641336"/>
            <a:ext cx="580745" cy="10363483"/>
          </a:xfrm>
          <a:prstGeom prst="rightBrace">
            <a:avLst>
              <a:gd name="adj1" fmla="val 10295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-2190750" y="5457826"/>
            <a:ext cx="16154400" cy="45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ight Brace 15"/>
          <p:cNvSpPr/>
          <p:nvPr/>
        </p:nvSpPr>
        <p:spPr>
          <a:xfrm rot="5400000">
            <a:off x="6038848" y="-864672"/>
            <a:ext cx="580745" cy="14316356"/>
          </a:xfrm>
          <a:prstGeom prst="rightBrace">
            <a:avLst>
              <a:gd name="adj1" fmla="val 10295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-3583306" y="6815137"/>
            <a:ext cx="3173731" cy="2814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/>
          <p:cNvSpPr/>
          <p:nvPr/>
        </p:nvSpPr>
        <p:spPr>
          <a:xfrm>
            <a:off x="-242397" y="6735148"/>
            <a:ext cx="651972" cy="3027978"/>
          </a:xfrm>
          <a:prstGeom prst="rightBrace">
            <a:avLst>
              <a:gd name="adj1" fmla="val 102957"/>
              <a:gd name="adj2" fmla="val 496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576753" y="6731393"/>
            <a:ext cx="5752467" cy="1545832"/>
          </a:xfrm>
          <a:custGeom>
            <a:avLst/>
            <a:gdLst>
              <a:gd name="connsiteX0" fmla="*/ 4305300 w 4551783"/>
              <a:gd name="connsiteY0" fmla="*/ 0 h 795446"/>
              <a:gd name="connsiteX1" fmla="*/ 4076700 w 4551783"/>
              <a:gd name="connsiteY1" fmla="*/ 771525 h 795446"/>
              <a:gd name="connsiteX2" fmla="*/ 0 w 4551783"/>
              <a:gd name="connsiteY2" fmla="*/ 523875 h 795446"/>
              <a:gd name="connsiteX0" fmla="*/ 4305300 w 4418639"/>
              <a:gd name="connsiteY0" fmla="*/ 0 h 697456"/>
              <a:gd name="connsiteX1" fmla="*/ 3703022 w 4418639"/>
              <a:gd name="connsiteY1" fmla="*/ 655523 h 697456"/>
              <a:gd name="connsiteX2" fmla="*/ 0 w 4418639"/>
              <a:gd name="connsiteY2" fmla="*/ 523875 h 697456"/>
              <a:gd name="connsiteX0" fmla="*/ 4305300 w 4333946"/>
              <a:gd name="connsiteY0" fmla="*/ 0 h 697456"/>
              <a:gd name="connsiteX1" fmla="*/ 3703022 w 4333946"/>
              <a:gd name="connsiteY1" fmla="*/ 655523 h 697456"/>
              <a:gd name="connsiteX2" fmla="*/ 0 w 4333946"/>
              <a:gd name="connsiteY2" fmla="*/ 523875 h 697456"/>
              <a:gd name="connsiteX0" fmla="*/ 4356843 w 4378670"/>
              <a:gd name="connsiteY0" fmla="*/ 0 h 973336"/>
              <a:gd name="connsiteX1" fmla="*/ 3703022 w 4378670"/>
              <a:gd name="connsiteY1" fmla="*/ 912386 h 973336"/>
              <a:gd name="connsiteX2" fmla="*/ 0 w 4378670"/>
              <a:gd name="connsiteY2" fmla="*/ 780738 h 973336"/>
              <a:gd name="connsiteX0" fmla="*/ 4356843 w 4374863"/>
              <a:gd name="connsiteY0" fmla="*/ 0 h 881874"/>
              <a:gd name="connsiteX1" fmla="*/ 3670809 w 4374863"/>
              <a:gd name="connsiteY1" fmla="*/ 754954 h 881874"/>
              <a:gd name="connsiteX2" fmla="*/ 0 w 4374863"/>
              <a:gd name="connsiteY2" fmla="*/ 780738 h 881874"/>
              <a:gd name="connsiteX0" fmla="*/ 3036085 w 3043050"/>
              <a:gd name="connsiteY0" fmla="*/ 0 h 904663"/>
              <a:gd name="connsiteX1" fmla="*/ 2350051 w 3043050"/>
              <a:gd name="connsiteY1" fmla="*/ 754954 h 904663"/>
              <a:gd name="connsiteX2" fmla="*/ 0 w 3043050"/>
              <a:gd name="connsiteY2" fmla="*/ 813881 h 904663"/>
              <a:gd name="connsiteX0" fmla="*/ 3036085 w 3043050"/>
              <a:gd name="connsiteY0" fmla="*/ 0 h 816326"/>
              <a:gd name="connsiteX1" fmla="*/ 2350051 w 3043050"/>
              <a:gd name="connsiteY1" fmla="*/ 754954 h 816326"/>
              <a:gd name="connsiteX2" fmla="*/ 0 w 3043050"/>
              <a:gd name="connsiteY2" fmla="*/ 813881 h 81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3050" h="816326">
                <a:moveTo>
                  <a:pt x="3036085" y="0"/>
                </a:moveTo>
                <a:cubicBezTo>
                  <a:pt x="3087279" y="623826"/>
                  <a:pt x="2856065" y="619307"/>
                  <a:pt x="2350051" y="754954"/>
                </a:cubicBezTo>
                <a:cubicBezTo>
                  <a:pt x="1844037" y="890601"/>
                  <a:pt x="1673132" y="749357"/>
                  <a:pt x="0" y="81388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738616" y="4978512"/>
            <a:ext cx="361366" cy="713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48261" y="3805919"/>
            <a:ext cx="2096789" cy="397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ight Brace 23"/>
          <p:cNvSpPr/>
          <p:nvPr/>
        </p:nvSpPr>
        <p:spPr>
          <a:xfrm>
            <a:off x="14579643" y="6731392"/>
            <a:ext cx="317947" cy="501257"/>
          </a:xfrm>
          <a:prstGeom prst="rightBrace">
            <a:avLst>
              <a:gd name="adj1" fmla="val 102957"/>
              <a:gd name="adj2" fmla="val 5217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ight Brace 24"/>
          <p:cNvSpPr/>
          <p:nvPr/>
        </p:nvSpPr>
        <p:spPr>
          <a:xfrm rot="10800000">
            <a:off x="15202800" y="5915024"/>
            <a:ext cx="317947" cy="1266825"/>
          </a:xfrm>
          <a:prstGeom prst="rightBrace">
            <a:avLst>
              <a:gd name="adj1" fmla="val 102957"/>
              <a:gd name="adj2" fmla="val 145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/>
          <p:cNvSpPr/>
          <p:nvPr/>
        </p:nvSpPr>
        <p:spPr>
          <a:xfrm rot="10800000">
            <a:off x="15248108" y="3869645"/>
            <a:ext cx="317947" cy="1266825"/>
          </a:xfrm>
          <a:prstGeom prst="rightBrace">
            <a:avLst>
              <a:gd name="adj1" fmla="val 102957"/>
              <a:gd name="adj2" fmla="val 145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ight Brace 26"/>
          <p:cNvSpPr/>
          <p:nvPr/>
        </p:nvSpPr>
        <p:spPr>
          <a:xfrm>
            <a:off x="14268860" y="5457023"/>
            <a:ext cx="317947" cy="501257"/>
          </a:xfrm>
          <a:prstGeom prst="rightBrace">
            <a:avLst>
              <a:gd name="adj1" fmla="val 102957"/>
              <a:gd name="adj2" fmla="val 5217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376657" y="4124325"/>
            <a:ext cx="1206415" cy="2169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HomeLaptop Kitchen</dc:creator>
  <cp:lastModifiedBy>HomeLaptop Kitchen</cp:lastModifiedBy>
  <cp:revision>2</cp:revision>
  <dcterms:created xsi:type="dcterms:W3CDTF">2020-08-24T08:36:12Z</dcterms:created>
  <dcterms:modified xsi:type="dcterms:W3CDTF">2020-08-24T08:43:12Z</dcterms:modified>
</cp:coreProperties>
</file>