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4F4925C-4938-436B-8032-83239FAE513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232323"/>
    <a:srgbClr val="2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67C96-07FA-4B1F-89DC-C54C39E4BF3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E479-5997-4247-9CE7-45600B3C5C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E479-5997-4247-9CE7-45600B3C5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E479-5997-4247-9CE7-45600B3C5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9CA-A76B-4672-BC24-09334B608B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9AAD-3E28-44DA-97B3-AF4408EB3C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0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32A4A50-2345-DDF5-26D9-7E754C4ED512}"/>
              </a:ext>
            </a:extLst>
          </p:cNvPr>
          <p:cNvSpPr txBox="1"/>
          <p:nvPr/>
        </p:nvSpPr>
        <p:spPr>
          <a:xfrm>
            <a:off x="189049" y="1048437"/>
            <a:ext cx="5906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CD)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CI) Cámara izquierda.</a:t>
            </a:r>
          </a:p>
          <a:p>
            <a:pPr algn="ctr"/>
            <a:endParaRPr lang="es-EC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1) Botón de ayuda.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2)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Selección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del identificador de la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3) Selección del identificador de la cámara izquierda.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4) Botón para probar las cámaras.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5) Imagen capturada de la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6) Imagen capturada de la cámara izquierda.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7) Error emitido en la prueba de la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8) Error emitido en la prueba de la cámara izquierda.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9) Botón para seguir a la siguiente ventana.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0B8581AC-1E04-E674-BC70-B624EFB39E5D}"/>
              </a:ext>
            </a:extLst>
          </p:cNvPr>
          <p:cNvGrpSpPr/>
          <p:nvPr/>
        </p:nvGrpSpPr>
        <p:grpSpPr>
          <a:xfrm>
            <a:off x="6448371" y="1643993"/>
            <a:ext cx="5554580" cy="3570013"/>
            <a:chOff x="6361332" y="1301850"/>
            <a:chExt cx="5554580" cy="3570013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466E145-0CA5-694C-DCF7-CEE391EB9C2A}"/>
                </a:ext>
              </a:extLst>
            </p:cNvPr>
            <p:cNvGrpSpPr/>
            <p:nvPr/>
          </p:nvGrpSpPr>
          <p:grpSpPr>
            <a:xfrm>
              <a:off x="6361332" y="1301850"/>
              <a:ext cx="5554580" cy="3570013"/>
              <a:chOff x="6361332" y="1301850"/>
              <a:chExt cx="5554580" cy="3570013"/>
            </a:xfrm>
          </p:grpSpPr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EFE3D472-2348-3475-D783-F9007DF5FBD5}"/>
                  </a:ext>
                </a:extLst>
              </p:cNvPr>
              <p:cNvGrpSpPr/>
              <p:nvPr/>
            </p:nvGrpSpPr>
            <p:grpSpPr>
              <a:xfrm>
                <a:off x="6361332" y="1301850"/>
                <a:ext cx="5554580" cy="3570013"/>
                <a:chOff x="6384579" y="1511077"/>
                <a:chExt cx="5554580" cy="3570013"/>
              </a:xfrm>
            </p:grpSpPr>
            <p:grpSp>
              <p:nvGrpSpPr>
                <p:cNvPr id="54" name="Grupo 53">
                  <a:extLst>
                    <a:ext uri="{FF2B5EF4-FFF2-40B4-BE49-F238E27FC236}">
                      <a16:creationId xmlns:a16="http://schemas.microsoft.com/office/drawing/2014/main" id="{757BFFFB-5A21-D4DB-4834-24979339A2C8}"/>
                    </a:ext>
                  </a:extLst>
                </p:cNvPr>
                <p:cNvGrpSpPr/>
                <p:nvPr/>
              </p:nvGrpSpPr>
              <p:grpSpPr>
                <a:xfrm>
                  <a:off x="6384579" y="1511077"/>
                  <a:ext cx="5554580" cy="3570013"/>
                  <a:chOff x="6252843" y="1511077"/>
                  <a:chExt cx="5554580" cy="3570013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832EC5D0-36E4-C4AE-AB0D-51457710EB6C}"/>
                      </a:ext>
                    </a:extLst>
                  </p:cNvPr>
                  <p:cNvGrpSpPr/>
                  <p:nvPr/>
                </p:nvGrpSpPr>
                <p:grpSpPr>
                  <a:xfrm>
                    <a:off x="6252843" y="1511077"/>
                    <a:ext cx="5554580" cy="3413259"/>
                    <a:chOff x="6252843" y="1511077"/>
                    <a:chExt cx="5554580" cy="3413259"/>
                  </a:xfrm>
                </p:grpSpPr>
                <p:grpSp>
                  <p:nvGrpSpPr>
                    <p:cNvPr id="45" name="Grupo 44">
                      <a:extLst>
                        <a:ext uri="{FF2B5EF4-FFF2-40B4-BE49-F238E27FC236}">
                          <a16:creationId xmlns:a16="http://schemas.microsoft.com/office/drawing/2014/main" id="{82759947-661D-9CA5-2F0D-CDCD80DF42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2843" y="1511077"/>
                      <a:ext cx="5526569" cy="3413259"/>
                      <a:chOff x="6247305" y="1557270"/>
                      <a:chExt cx="5526569" cy="3413259"/>
                    </a:xfrm>
                  </p:grpSpPr>
                  <p:grpSp>
                    <p:nvGrpSpPr>
                      <p:cNvPr id="43" name="Grupo 42">
                        <a:extLst>
                          <a:ext uri="{FF2B5EF4-FFF2-40B4-BE49-F238E27FC236}">
                            <a16:creationId xmlns:a16="http://schemas.microsoft.com/office/drawing/2014/main" id="{F02EB97A-33F0-B1E0-44C1-96AFC9159C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47305" y="1557270"/>
                        <a:ext cx="5390060" cy="3413259"/>
                        <a:chOff x="6247305" y="1557270"/>
                        <a:chExt cx="5390060" cy="3413259"/>
                      </a:xfrm>
                    </p:grpSpPr>
                    <p:grpSp>
                      <p:nvGrpSpPr>
                        <p:cNvPr id="35" name="Grupo 34">
                          <a:extLst>
                            <a:ext uri="{FF2B5EF4-FFF2-40B4-BE49-F238E27FC236}">
                              <a16:creationId xmlns:a16="http://schemas.microsoft.com/office/drawing/2014/main" id="{FC7ED997-82AE-A544-5C5B-D1A5068372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47305" y="1566654"/>
                          <a:ext cx="5390060" cy="3403875"/>
                          <a:chOff x="6247305" y="1566654"/>
                          <a:chExt cx="5390060" cy="3403875"/>
                        </a:xfrm>
                      </p:grpSpPr>
                      <p:grpSp>
                        <p:nvGrpSpPr>
                          <p:cNvPr id="29" name="Grupo 28">
                            <a:extLst>
                              <a:ext uri="{FF2B5EF4-FFF2-40B4-BE49-F238E27FC236}">
                                <a16:creationId xmlns:a16="http://schemas.microsoft.com/office/drawing/2014/main" id="{CEECEF2F-62F5-40EC-74F8-71B71AB1BDE4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>
                            <a:off x="6247305" y="1744579"/>
                            <a:ext cx="5390060" cy="3225950"/>
                            <a:chOff x="6297595" y="346621"/>
                            <a:chExt cx="5651592" cy="3382476"/>
                          </a:xfrm>
                        </p:grpSpPr>
                        <p:pic>
                          <p:nvPicPr>
                            <p:cNvPr id="5" name="Imagen 4">
                              <a:extLst>
                                <a:ext uri="{FF2B5EF4-FFF2-40B4-BE49-F238E27FC236}">
                                  <a16:creationId xmlns:a16="http://schemas.microsoft.com/office/drawing/2014/main" id="{0CE20CB6-B0A4-80A2-53F6-25DBCEF7D6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97595" y="520026"/>
                              <a:ext cx="5446849" cy="3022072"/>
                            </a:xfrm>
                            <a:prstGeom prst="rect">
                              <a:avLst/>
                            </a:prstGeom>
                            <a:ln w="12700">
                              <a:solidFill>
                                <a:schemeClr val="bg1"/>
                              </a:solidFill>
                            </a:ln>
                          </p:spPr>
                        </p:pic>
                        <p:cxnSp>
                          <p:nvCxnSpPr>
                            <p:cNvPr id="10" name="Conector recto de flecha 9">
                              <a:extLst>
                                <a:ext uri="{FF2B5EF4-FFF2-40B4-BE49-F238E27FC236}">
                                  <a16:creationId xmlns:a16="http://schemas.microsoft.com/office/drawing/2014/main" id="{184172B7-48F6-D511-4E73-BFF7F262E89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1453567" y="346621"/>
                              <a:ext cx="0" cy="365846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" name="Conector recto de flecha 10">
                              <a:extLst>
                                <a:ext uri="{FF2B5EF4-FFF2-40B4-BE49-F238E27FC236}">
                                  <a16:creationId xmlns:a16="http://schemas.microsoft.com/office/drawing/2014/main" id="{0DAF9B09-7491-4746-CDA6-65854357C5D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1643851" y="1351938"/>
                              <a:ext cx="248705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" name="Conector recto de flecha 12">
                              <a:extLst>
                                <a:ext uri="{FF2B5EF4-FFF2-40B4-BE49-F238E27FC236}">
                                  <a16:creationId xmlns:a16="http://schemas.microsoft.com/office/drawing/2014/main" id="{A7C6F95C-DF2F-A13A-0E81-21D854F1B2D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11481984" y="3479508"/>
                              <a:ext cx="0" cy="24958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" name="Conector recto de flecha 14">
                              <a:extLst>
                                <a:ext uri="{FF2B5EF4-FFF2-40B4-BE49-F238E27FC236}">
                                  <a16:creationId xmlns:a16="http://schemas.microsoft.com/office/drawing/2014/main" id="{668E597D-C381-CE54-FA4D-E484DB33BD0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10389910" y="3257476"/>
                              <a:ext cx="0" cy="44724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" name="Conector recto de flecha 16">
                              <a:extLst>
                                <a:ext uri="{FF2B5EF4-FFF2-40B4-BE49-F238E27FC236}">
                                  <a16:creationId xmlns:a16="http://schemas.microsoft.com/office/drawing/2014/main" id="{9F61A75B-C024-078A-B2CB-A0EC0992AA2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939928" y="3262639"/>
                              <a:ext cx="0" cy="44208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Conector recto de flecha 20">
                              <a:extLst>
                                <a:ext uri="{FF2B5EF4-FFF2-40B4-BE49-F238E27FC236}">
                                  <a16:creationId xmlns:a16="http://schemas.microsoft.com/office/drawing/2014/main" id="{56CE2447-213C-092E-2C00-011BFDA4DC8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10795262" y="346621"/>
                              <a:ext cx="0" cy="931486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" name="Conector recto de flecha 22">
                              <a:extLst>
                                <a:ext uri="{FF2B5EF4-FFF2-40B4-BE49-F238E27FC236}">
                                  <a16:creationId xmlns:a16="http://schemas.microsoft.com/office/drawing/2014/main" id="{679DF5BB-132D-2696-FA7F-0FB3558F710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1147178" y="2282602"/>
                              <a:ext cx="802009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" name="Conector recto de flecha 24">
                              <a:extLst>
                                <a:ext uri="{FF2B5EF4-FFF2-40B4-BE49-F238E27FC236}">
                                  <a16:creationId xmlns:a16="http://schemas.microsoft.com/office/drawing/2014/main" id="{E6BE88E8-4331-348C-8327-4AAE87CF131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562627" y="3067160"/>
                              <a:ext cx="0" cy="63756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Conector recto de flecha 26">
                              <a:extLst>
                                <a:ext uri="{FF2B5EF4-FFF2-40B4-BE49-F238E27FC236}">
                                  <a16:creationId xmlns:a16="http://schemas.microsoft.com/office/drawing/2014/main" id="{CDFB75B0-1313-DA0B-804F-5592E6A41A4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7260210" y="346621"/>
                              <a:ext cx="0" cy="931486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4" name="Elipse 33">
                            <a:extLst>
                              <a:ext uri="{FF2B5EF4-FFF2-40B4-BE49-F238E27FC236}">
                                <a16:creationId xmlns:a16="http://schemas.microsoft.com/office/drawing/2014/main" id="{8DE481E8-113D-AC7E-B49A-709EB491F0F0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1074443" y="1566654"/>
                            <a:ext cx="180474" cy="18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C" sz="900" b="1" i="1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1</a:t>
                            </a:r>
                            <a:endParaRPr lang="en-US" sz="900" b="1" i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6" name="Elipse 35">
                          <a:extLst>
                            <a:ext uri="{FF2B5EF4-FFF2-40B4-BE49-F238E27FC236}">
                              <a16:creationId xmlns:a16="http://schemas.microsoft.com/office/drawing/2014/main" id="{6AF889F9-6A3B-BBB5-4DFD-B396FA9D5AA5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0446602" y="1557270"/>
                          <a:ext cx="180474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C" sz="900" b="1" i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endParaRPr lang="en-US" sz="900" b="1" i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41" name="Elipse 40">
                          <a:extLst>
                            <a:ext uri="{FF2B5EF4-FFF2-40B4-BE49-F238E27FC236}">
                              <a16:creationId xmlns:a16="http://schemas.microsoft.com/office/drawing/2014/main" id="{053FC421-62B8-8C4D-718B-582352A13F5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7075137" y="1566654"/>
                          <a:ext cx="180474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C" sz="900" b="1" i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en-US" sz="900" b="1" i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p:txBody>
                    </p:sp>
                  </p:grpSp>
                  <p:sp>
                    <p:nvSpPr>
                      <p:cNvPr id="42" name="Elipse 41">
                        <a:extLst>
                          <a:ext uri="{FF2B5EF4-FFF2-40B4-BE49-F238E27FC236}">
                            <a16:creationId xmlns:a16="http://schemas.microsoft.com/office/drawing/2014/main" id="{31F10E24-65C3-8824-43A8-1DAE0C581D1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593400" y="2602055"/>
                        <a:ext cx="180474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EC" sz="900" b="1" i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4</a:t>
                        </a:r>
                        <a:endParaRPr lang="en-US" sz="900" b="1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46" name="Elipse 45">
                      <a:extLst>
                        <a:ext uri="{FF2B5EF4-FFF2-40B4-BE49-F238E27FC236}">
                          <a16:creationId xmlns:a16="http://schemas.microsoft.com/office/drawing/2014/main" id="{70A4DDCF-21F7-84E6-12F2-35125AE208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1626949" y="3454778"/>
                      <a:ext cx="180474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C" sz="900" b="1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9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53" name="Elipse 52">
                    <a:extLst>
                      <a:ext uri="{FF2B5EF4-FFF2-40B4-BE49-F238E27FC236}">
                        <a16:creationId xmlns:a16="http://schemas.microsoft.com/office/drawing/2014/main" id="{5F9C51CB-3B64-CB29-6546-FF28E6A5D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15373" y="4901090"/>
                    <a:ext cx="180474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C" sz="9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a:t>5</a:t>
                    </a:r>
                    <a:endParaRPr lang="en-US" sz="900" b="1" i="1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92AFD4BB-4E48-A82D-C5AD-A310745CF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60675" y="4901090"/>
                  <a:ext cx="180474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C" sz="900" b="1" i="1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</a:t>
                  </a:r>
                  <a:endParaRPr lang="en-US" sz="900" b="1" i="1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560113AD-BC2A-94FF-1015-B76CD4E20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74035" y="4691863"/>
                <a:ext cx="180474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900" b="1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  <a:endParaRPr lang="en-US" sz="900" b="1" i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C52EAFA-E9E2-1CDB-762C-03B5B40BD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15572" y="4691863"/>
              <a:ext cx="180474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900" b="1" i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en-US" sz="900" b="1" i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2748380-277C-4196-EBCA-52FE43932793}"/>
              </a:ext>
            </a:extLst>
          </p:cNvPr>
          <p:cNvGrpSpPr>
            <a:grpSpLocks noChangeAspect="1"/>
          </p:cNvGrpSpPr>
          <p:nvPr/>
        </p:nvGrpSpPr>
        <p:grpSpPr>
          <a:xfrm>
            <a:off x="6716003" y="1602556"/>
            <a:ext cx="4994716" cy="3306943"/>
            <a:chOff x="2132763" y="393144"/>
            <a:chExt cx="8833239" cy="584838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0F0FEC5-667E-75A5-EB2A-774A7951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260" y="1311488"/>
              <a:ext cx="7406174" cy="4107354"/>
            </a:xfrm>
            <a:prstGeom prst="rect">
              <a:avLst/>
            </a:prstGeom>
          </p:spPr>
        </p:pic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0B8581AC-1E04-E674-BC70-B624EFB39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763" y="393144"/>
              <a:ext cx="8833239" cy="5848384"/>
              <a:chOff x="6523862" y="1301850"/>
              <a:chExt cx="5392050" cy="3570013"/>
            </a:xfrm>
          </p:grpSpPr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1466E145-0CA5-694C-DCF7-CEE391EB9C2A}"/>
                  </a:ext>
                </a:extLst>
              </p:cNvPr>
              <p:cNvGrpSpPr/>
              <p:nvPr/>
            </p:nvGrpSpPr>
            <p:grpSpPr>
              <a:xfrm>
                <a:off x="6523862" y="1301850"/>
                <a:ext cx="5392050" cy="3570013"/>
                <a:chOff x="6523862" y="1301850"/>
                <a:chExt cx="5392050" cy="3570013"/>
              </a:xfrm>
            </p:grpSpPr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EFE3D472-2348-3475-D783-F9007DF5FBD5}"/>
                    </a:ext>
                  </a:extLst>
                </p:cNvPr>
                <p:cNvGrpSpPr/>
                <p:nvPr/>
              </p:nvGrpSpPr>
              <p:grpSpPr>
                <a:xfrm>
                  <a:off x="6523862" y="1301850"/>
                  <a:ext cx="5392050" cy="3570013"/>
                  <a:chOff x="6547109" y="1511077"/>
                  <a:chExt cx="5392050" cy="3570013"/>
                </a:xfrm>
              </p:grpSpPr>
              <p:grpSp>
                <p:nvGrpSpPr>
                  <p:cNvPr id="54" name="Grupo 53">
                    <a:extLst>
                      <a:ext uri="{FF2B5EF4-FFF2-40B4-BE49-F238E27FC236}">
                        <a16:creationId xmlns:a16="http://schemas.microsoft.com/office/drawing/2014/main" id="{757BFFFB-5A21-D4DB-4834-24979339A2C8}"/>
                      </a:ext>
                    </a:extLst>
                  </p:cNvPr>
                  <p:cNvGrpSpPr/>
                  <p:nvPr/>
                </p:nvGrpSpPr>
                <p:grpSpPr>
                  <a:xfrm>
                    <a:off x="6547109" y="1511077"/>
                    <a:ext cx="5392050" cy="3570013"/>
                    <a:chOff x="6415373" y="1511077"/>
                    <a:chExt cx="5392050" cy="3570013"/>
                  </a:xfrm>
                </p:grpSpPr>
                <p:grpSp>
                  <p:nvGrpSpPr>
                    <p:cNvPr id="49" name="Grupo 48">
                      <a:extLst>
                        <a:ext uri="{FF2B5EF4-FFF2-40B4-BE49-F238E27FC236}">
                          <a16:creationId xmlns:a16="http://schemas.microsoft.com/office/drawing/2014/main" id="{832EC5D0-36E4-C4AE-AB0D-51457710E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05611" y="1511077"/>
                      <a:ext cx="5301812" cy="3413259"/>
                      <a:chOff x="6505611" y="1511077"/>
                      <a:chExt cx="5301812" cy="3413259"/>
                    </a:xfrm>
                  </p:grpSpPr>
                  <p:grpSp>
                    <p:nvGrpSpPr>
                      <p:cNvPr id="45" name="Grupo 44">
                        <a:extLst>
                          <a:ext uri="{FF2B5EF4-FFF2-40B4-BE49-F238E27FC236}">
                            <a16:creationId xmlns:a16="http://schemas.microsoft.com/office/drawing/2014/main" id="{82759947-661D-9CA5-2F0D-CDCD80DF42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5611" y="1511077"/>
                        <a:ext cx="5273801" cy="3413259"/>
                        <a:chOff x="6500073" y="1557270"/>
                        <a:chExt cx="5273801" cy="3413259"/>
                      </a:xfrm>
                    </p:grpSpPr>
                    <p:grpSp>
                      <p:nvGrpSpPr>
                        <p:cNvPr id="43" name="Grupo 42">
                          <a:extLst>
                            <a:ext uri="{FF2B5EF4-FFF2-40B4-BE49-F238E27FC236}">
                              <a16:creationId xmlns:a16="http://schemas.microsoft.com/office/drawing/2014/main" id="{F02EB97A-33F0-B1E0-44C1-96AFC9159C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00073" y="1557270"/>
                          <a:ext cx="5137293" cy="3413259"/>
                          <a:chOff x="6500073" y="1557270"/>
                          <a:chExt cx="5137293" cy="3413259"/>
                        </a:xfrm>
                      </p:grpSpPr>
                      <p:grpSp>
                        <p:nvGrpSpPr>
                          <p:cNvPr id="35" name="Grupo 34">
                            <a:extLst>
                              <a:ext uri="{FF2B5EF4-FFF2-40B4-BE49-F238E27FC236}">
                                <a16:creationId xmlns:a16="http://schemas.microsoft.com/office/drawing/2014/main" id="{FC7ED997-82AE-A544-5C5B-D1A5068372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00073" y="1566654"/>
                            <a:ext cx="5137293" cy="3403875"/>
                            <a:chOff x="6500073" y="1566654"/>
                            <a:chExt cx="5137293" cy="3403875"/>
                          </a:xfrm>
                        </p:grpSpPr>
                        <p:grpSp>
                          <p:nvGrpSpPr>
                            <p:cNvPr id="29" name="Grupo 28">
                              <a:extLst>
                                <a:ext uri="{FF2B5EF4-FFF2-40B4-BE49-F238E27FC236}">
                                  <a16:creationId xmlns:a16="http://schemas.microsoft.com/office/drawing/2014/main" id="{CEECEF2F-62F5-40EC-74F8-71B71AB1BDE4}"/>
                                </a:ext>
                              </a:extLst>
                            </p:cNvPr>
                            <p:cNvGrpSpPr>
                              <a:grpSpLocks noChangeAspect="1"/>
                            </p:cNvGrpSpPr>
                            <p:nvPr/>
                          </p:nvGrpSpPr>
                          <p:grpSpPr>
                            <a:xfrm>
                              <a:off x="6500073" y="1744579"/>
                              <a:ext cx="5137293" cy="3225950"/>
                              <a:chOff x="6562627" y="346621"/>
                              <a:chExt cx="5386560" cy="3382476"/>
                            </a:xfrm>
                          </p:grpSpPr>
                          <p:cxnSp>
                            <p:nvCxnSpPr>
                              <p:cNvPr id="10" name="Conector recto de flecha 9">
                                <a:extLst>
                                  <a:ext uri="{FF2B5EF4-FFF2-40B4-BE49-F238E27FC236}">
                                    <a16:creationId xmlns:a16="http://schemas.microsoft.com/office/drawing/2014/main" id="{184172B7-48F6-D511-4E73-BFF7F262E89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1453567" y="346621"/>
                                <a:ext cx="0" cy="365846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" name="Conector recto de flecha 10">
                                <a:extLst>
                                  <a:ext uri="{FF2B5EF4-FFF2-40B4-BE49-F238E27FC236}">
                                    <a16:creationId xmlns:a16="http://schemas.microsoft.com/office/drawing/2014/main" id="{0DAF9B09-7491-4746-CDA6-65854357C5D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1643851" y="1351938"/>
                                <a:ext cx="248705" cy="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" name="Conector recto de flecha 12">
                                <a:extLst>
                                  <a:ext uri="{FF2B5EF4-FFF2-40B4-BE49-F238E27FC236}">
                                    <a16:creationId xmlns:a16="http://schemas.microsoft.com/office/drawing/2014/main" id="{A7C6F95C-DF2F-A13A-0E81-21D854F1B2D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1481984" y="3479508"/>
                                <a:ext cx="0" cy="2495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5" name="Conector recto de flecha 14">
                                <a:extLst>
                                  <a:ext uri="{FF2B5EF4-FFF2-40B4-BE49-F238E27FC236}">
                                    <a16:creationId xmlns:a16="http://schemas.microsoft.com/office/drawing/2014/main" id="{668E597D-C381-CE54-FA4D-E484DB33BD0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0389910" y="3257476"/>
                                <a:ext cx="0" cy="447248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" name="Conector recto de flecha 16">
                                <a:extLst>
                                  <a:ext uri="{FF2B5EF4-FFF2-40B4-BE49-F238E27FC236}">
                                    <a16:creationId xmlns:a16="http://schemas.microsoft.com/office/drawing/2014/main" id="{9F61A75B-C024-078A-B2CB-A0EC0992AA2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7939928" y="3262639"/>
                                <a:ext cx="0" cy="442084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Conector recto de flecha 20">
                                <a:extLst>
                                  <a:ext uri="{FF2B5EF4-FFF2-40B4-BE49-F238E27FC236}">
                                    <a16:creationId xmlns:a16="http://schemas.microsoft.com/office/drawing/2014/main" id="{56CE2447-213C-092E-2C00-011BFDA4DC8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0795262" y="346621"/>
                                <a:ext cx="0" cy="931486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3" name="Conector recto de flecha 22">
                                <a:extLst>
                                  <a:ext uri="{FF2B5EF4-FFF2-40B4-BE49-F238E27FC236}">
                                    <a16:creationId xmlns:a16="http://schemas.microsoft.com/office/drawing/2014/main" id="{679DF5BB-132D-2696-FA7F-0FB3558F710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1147178" y="2282602"/>
                                <a:ext cx="802009" cy="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5" name="Conector recto de flecha 24">
                                <a:extLst>
                                  <a:ext uri="{FF2B5EF4-FFF2-40B4-BE49-F238E27FC236}">
                                    <a16:creationId xmlns:a16="http://schemas.microsoft.com/office/drawing/2014/main" id="{E6BE88E8-4331-348C-8327-4AAE87CF131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6562627" y="3067160"/>
                                <a:ext cx="0" cy="637564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7" name="Conector recto de flecha 26">
                                <a:extLst>
                                  <a:ext uri="{FF2B5EF4-FFF2-40B4-BE49-F238E27FC236}">
                                    <a16:creationId xmlns:a16="http://schemas.microsoft.com/office/drawing/2014/main" id="{CDFB75B0-1313-DA0B-804F-5592E6A41A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7260210" y="346621"/>
                                <a:ext cx="0" cy="931486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4" name="Elipse 33">
                              <a:extLst>
                                <a:ext uri="{FF2B5EF4-FFF2-40B4-BE49-F238E27FC236}">
                                  <a16:creationId xmlns:a16="http://schemas.microsoft.com/office/drawing/2014/main" id="{8DE481E8-113D-AC7E-B49A-709EB491F0F0}"/>
                                </a:ext>
                              </a:extLst>
                            </p:cNvPr>
                            <p:cNvSpPr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1074443" y="1566654"/>
                              <a:ext cx="180474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C" sz="900" b="1" i="1" dirty="0">
                                  <a:solidFill>
                                    <a:schemeClr val="tx1"/>
                                  </a:solidFill>
                                  <a:latin typeface="Consolas" panose="020B0609020204030204" pitchFamily="49" charset="0"/>
                                </a:rPr>
                                <a:t>1</a:t>
                              </a:r>
                              <a:endParaRPr lang="en-US" sz="900" b="1" i="1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6" name="Elipse 35">
                            <a:extLst>
                              <a:ext uri="{FF2B5EF4-FFF2-40B4-BE49-F238E27FC236}">
                                <a16:creationId xmlns:a16="http://schemas.microsoft.com/office/drawing/2014/main" id="{6AF889F9-6A3B-BBB5-4DFD-B396FA9D5AA5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10446602" y="1557270"/>
                            <a:ext cx="180474" cy="18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C" sz="900" b="1" i="1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3</a:t>
                            </a:r>
                            <a:endParaRPr lang="en-US" sz="900" b="1" i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41" name="Elipse 40">
                            <a:extLst>
                              <a:ext uri="{FF2B5EF4-FFF2-40B4-BE49-F238E27FC236}">
                                <a16:creationId xmlns:a16="http://schemas.microsoft.com/office/drawing/2014/main" id="{053FC421-62B8-8C4D-718B-582352A13F5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7075137" y="1566654"/>
                            <a:ext cx="180474" cy="18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EC" sz="900" b="1" i="1" dirty="0">
                                <a:solidFill>
                                  <a:schemeClr val="tx1"/>
                                </a:solidFill>
                                <a:latin typeface="Consolas" panose="020B0609020204030204" pitchFamily="49" charset="0"/>
                              </a:rPr>
                              <a:t>2</a:t>
                            </a:r>
                            <a:endParaRPr lang="en-US" sz="900" b="1" i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42" name="Elipse 41">
                          <a:extLst>
                            <a:ext uri="{FF2B5EF4-FFF2-40B4-BE49-F238E27FC236}">
                              <a16:creationId xmlns:a16="http://schemas.microsoft.com/office/drawing/2014/main" id="{31F10E24-65C3-8824-43A8-1DAE0C581D1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593400" y="2602055"/>
                          <a:ext cx="180474" cy="180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C" sz="900" b="1" i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4</a:t>
                          </a:r>
                          <a:endParaRPr lang="en-US" sz="900" b="1" i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p:txBody>
                    </p:sp>
                  </p:grpSp>
                  <p:sp>
                    <p:nvSpPr>
                      <p:cNvPr id="46" name="Elipse 45">
                        <a:extLst>
                          <a:ext uri="{FF2B5EF4-FFF2-40B4-BE49-F238E27FC236}">
                            <a16:creationId xmlns:a16="http://schemas.microsoft.com/office/drawing/2014/main" id="{70A4DDCF-21F7-84E6-12F2-35125AE2081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626949" y="3454778"/>
                        <a:ext cx="180474" cy="1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EC" sz="900" b="1" i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a:t>6</a:t>
                        </a:r>
                        <a:endParaRPr lang="en-US" sz="900" b="1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53" name="Elipse 52">
                      <a:extLst>
                        <a:ext uri="{FF2B5EF4-FFF2-40B4-BE49-F238E27FC236}">
                          <a16:creationId xmlns:a16="http://schemas.microsoft.com/office/drawing/2014/main" id="{5F9C51CB-3B64-CB29-6546-FF28E6A5D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415373" y="4901090"/>
                      <a:ext cx="180474" cy="18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C" sz="900" b="1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56" name="Elipse 55">
                    <a:extLst>
                      <a:ext uri="{FF2B5EF4-FFF2-40B4-BE49-F238E27FC236}">
                        <a16:creationId xmlns:a16="http://schemas.microsoft.com/office/drawing/2014/main" id="{92AFD4BB-4E48-A82D-C5AD-A310745CFC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60675" y="4901090"/>
                    <a:ext cx="180474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C" sz="900" b="1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a:t>7</a:t>
                    </a:r>
                    <a:endParaRPr lang="en-US" sz="900" b="1" i="1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560113AD-BC2A-94FF-1015-B76CD4E20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74035" y="4691863"/>
                  <a:ext cx="180474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C" sz="900" b="1" i="1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8</a:t>
                  </a:r>
                  <a:endParaRPr lang="en-US" sz="900" b="1" i="1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1C52EAFA-E9E2-1CDB-762C-03B5B40BD3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15572" y="4691863"/>
                <a:ext cx="180474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900" b="1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</a:t>
                </a:r>
                <a:endParaRPr lang="en-US" sz="900" b="1" i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C0C6A9A-54EF-DC96-5773-60353FC08D20}"/>
              </a:ext>
            </a:extLst>
          </p:cNvPr>
          <p:cNvSpPr txBox="1"/>
          <p:nvPr/>
        </p:nvSpPr>
        <p:spPr>
          <a:xfrm>
            <a:off x="189049" y="1048437"/>
            <a:ext cx="5906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CD)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CI) Cámara izquierda.</a:t>
            </a:r>
          </a:p>
          <a:p>
            <a:pPr algn="ctr"/>
            <a:endParaRPr lang="es-EC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1) Botón de ayuda.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2)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Selección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del identificador de la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3) Selección del identificador de la cámara izquierda.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4) Botón para probar las cámaras.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5) Imagen capturada de la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6) Imagen capturada de la cámara izquierda.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7) Error emitido en la prueba de la cámara derecha.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8) Error emitido en la prueba de la cámara izquierda.</a:t>
            </a:r>
          </a:p>
          <a:p>
            <a:r>
              <a:rPr lang="es-EC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9) Botón para seguir a la siguiente ventana.</a:t>
            </a:r>
          </a:p>
        </p:txBody>
      </p:sp>
    </p:spTree>
    <p:extLst>
      <p:ext uri="{BB962C8B-B14F-4D97-AF65-F5344CB8AC3E}">
        <p14:creationId xmlns:p14="http://schemas.microsoft.com/office/powerpoint/2010/main" val="4101214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212</Words>
  <Application>Microsoft Office PowerPoint</Application>
  <PresentationFormat>Panorámica</PresentationFormat>
  <Paragraphs>44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Hikari JY</dc:creator>
  <cp:lastModifiedBy>Hikari JY</cp:lastModifiedBy>
  <cp:revision>5</cp:revision>
  <dcterms:created xsi:type="dcterms:W3CDTF">2023-02-07T00:29:45Z</dcterms:created>
  <dcterms:modified xsi:type="dcterms:W3CDTF">2023-03-17T22:05:18Z</dcterms:modified>
</cp:coreProperties>
</file>