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8" r:id="rId2"/>
    <p:sldId id="266" r:id="rId3"/>
    <p:sldId id="261" r:id="rId4"/>
    <p:sldId id="259" r:id="rId5"/>
    <p:sldId id="262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dicaciones Ayuda" id="{24F4925C-4938-436B-8032-83239FAE513E}">
          <p14:sldIdLst>
            <p14:sldId id="258"/>
            <p14:sldId id="266"/>
          </p14:sldIdLst>
        </p14:section>
        <p14:section name="Ventana Principal" id="{EFD8C0D8-015F-4744-8492-F6BB69E6C67C}">
          <p14:sldIdLst>
            <p14:sldId id="261"/>
            <p14:sldId id="259"/>
            <p14:sldId id="262"/>
          </p14:sldIdLst>
        </p14:section>
        <p14:section name="Ventana Ayuda" id="{50F7385D-72D2-45FF-9BA0-FC7E80303B50}">
          <p14:sldIdLst>
            <p14:sldId id="264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242424"/>
    <a:srgbClr val="232323"/>
    <a:srgbClr val="23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0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67C96-07FA-4B1F-89DC-C54C39E4BF3E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CE479-5997-4247-9CE7-45600B3C5C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99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CE479-5997-4247-9CE7-45600B3C5C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73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CE479-5997-4247-9CE7-45600B3C5C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9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CE479-5997-4247-9CE7-45600B3C5C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4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9CA-A76B-4672-BC24-09334B608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9AAD-3E28-44DA-97B3-AF4408EB3C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9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9CA-A76B-4672-BC24-09334B608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9AAD-3E28-44DA-97B3-AF4408EB3C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9CA-A76B-4672-BC24-09334B608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9AAD-3E28-44DA-97B3-AF4408EB3C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9CA-A76B-4672-BC24-09334B608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9AAD-3E28-44DA-97B3-AF4408EB3C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1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9CA-A76B-4672-BC24-09334B608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9AAD-3E28-44DA-97B3-AF4408EB3C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6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9CA-A76B-4672-BC24-09334B608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9AAD-3E28-44DA-97B3-AF4408EB3C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3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9CA-A76B-4672-BC24-09334B608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9AAD-3E28-44DA-97B3-AF4408EB3C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8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9CA-A76B-4672-BC24-09334B608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9AAD-3E28-44DA-97B3-AF4408EB3C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5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9CA-A76B-4672-BC24-09334B608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9AAD-3E28-44DA-97B3-AF4408EB3C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2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9CA-A76B-4672-BC24-09334B608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9AAD-3E28-44DA-97B3-AF4408EB3C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9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9CA-A76B-4672-BC24-09334B608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9AAD-3E28-44DA-97B3-AF4408EB3C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3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6E9CA-A76B-4672-BC24-09334B608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B9AAD-3E28-44DA-97B3-AF4408EB3C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10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ED2A8D5-D9A3-68EC-7B1E-50153C82065B}"/>
              </a:ext>
            </a:extLst>
          </p:cNvPr>
          <p:cNvGrpSpPr/>
          <p:nvPr/>
        </p:nvGrpSpPr>
        <p:grpSpPr>
          <a:xfrm>
            <a:off x="5469100" y="1158705"/>
            <a:ext cx="6655180" cy="4540589"/>
            <a:chOff x="5469100" y="1158705"/>
            <a:chExt cx="6655180" cy="4540589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742ECAEC-8137-4C30-4E3A-05F73460E6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53" t="1629" r="1108" b="1673"/>
            <a:stretch/>
          </p:blipFill>
          <p:spPr>
            <a:xfrm>
              <a:off x="5469100" y="1642345"/>
              <a:ext cx="5785200" cy="3387983"/>
            </a:xfrm>
            <a:prstGeom prst="rect">
              <a:avLst/>
            </a:prstGeom>
          </p:spPr>
        </p:pic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57D579ED-F708-49C8-BE31-2B726106F004}"/>
                </a:ext>
              </a:extLst>
            </p:cNvPr>
            <p:cNvGrpSpPr/>
            <p:nvPr/>
          </p:nvGrpSpPr>
          <p:grpSpPr>
            <a:xfrm>
              <a:off x="6508759" y="1158705"/>
              <a:ext cx="5615521" cy="4540589"/>
              <a:chOff x="6201909" y="1889038"/>
              <a:chExt cx="6014805" cy="4888124"/>
            </a:xfrm>
          </p:grpSpPr>
          <p:grpSp>
            <p:nvGrpSpPr>
              <p:cNvPr id="18" name="Grupo 17">
                <a:extLst>
                  <a:ext uri="{FF2B5EF4-FFF2-40B4-BE49-F238E27FC236}">
                    <a16:creationId xmlns:a16="http://schemas.microsoft.com/office/drawing/2014/main" id="{08F5947F-5FAF-B624-8404-24FA771EE686}"/>
                  </a:ext>
                </a:extLst>
              </p:cNvPr>
              <p:cNvGrpSpPr/>
              <p:nvPr/>
            </p:nvGrpSpPr>
            <p:grpSpPr>
              <a:xfrm>
                <a:off x="11107770" y="2663819"/>
                <a:ext cx="1108944" cy="278792"/>
                <a:chOff x="11110185" y="1885341"/>
                <a:chExt cx="1108944" cy="278792"/>
              </a:xfrm>
            </p:grpSpPr>
            <p:grpSp>
              <p:nvGrpSpPr>
                <p:cNvPr id="17" name="Grupo 16">
                  <a:extLst>
                    <a:ext uri="{FF2B5EF4-FFF2-40B4-BE49-F238E27FC236}">
                      <a16:creationId xmlns:a16="http://schemas.microsoft.com/office/drawing/2014/main" id="{87ECA805-8359-3310-3520-2EC1D05A6D12}"/>
                    </a:ext>
                  </a:extLst>
                </p:cNvPr>
                <p:cNvGrpSpPr/>
                <p:nvPr/>
              </p:nvGrpSpPr>
              <p:grpSpPr>
                <a:xfrm>
                  <a:off x="11110185" y="1894133"/>
                  <a:ext cx="990000" cy="270000"/>
                  <a:chOff x="11070801" y="1894133"/>
                  <a:chExt cx="990000" cy="270000"/>
                </a:xfrm>
              </p:grpSpPr>
              <p:sp>
                <p:nvSpPr>
                  <p:cNvPr id="27" name="Elipse 26">
                    <a:extLst>
                      <a:ext uri="{FF2B5EF4-FFF2-40B4-BE49-F238E27FC236}">
                        <a16:creationId xmlns:a16="http://schemas.microsoft.com/office/drawing/2014/main" id="{9CA05E3F-9053-B6A2-B92C-28D5BCDA3D19}"/>
                      </a:ext>
                    </a:extLst>
                  </p:cNvPr>
                  <p:cNvSpPr/>
                  <p:nvPr/>
                </p:nvSpPr>
                <p:spPr>
                  <a:xfrm>
                    <a:off x="11790801" y="1894133"/>
                    <a:ext cx="270000" cy="270000"/>
                  </a:xfrm>
                  <a:prstGeom prst="ellipse">
                    <a:avLst/>
                  </a:prstGeom>
                  <a:solidFill>
                    <a:srgbClr val="242424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16" name="Conector recto de flecha 15">
                    <a:extLst>
                      <a:ext uri="{FF2B5EF4-FFF2-40B4-BE49-F238E27FC236}">
                        <a16:creationId xmlns:a16="http://schemas.microsoft.com/office/drawing/2014/main" id="{925DAA40-082A-3B5B-E8C7-E08AEC61DE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070801" y="2029133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BEE90E15-C49C-CB88-8446-7DC96ED1B465}"/>
                    </a:ext>
                  </a:extLst>
                </p:cNvPr>
                <p:cNvSpPr txBox="1"/>
                <p:nvPr/>
              </p:nvSpPr>
              <p:spPr>
                <a:xfrm>
                  <a:off x="11834329" y="1885341"/>
                  <a:ext cx="384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19" name="Grupo 18">
                <a:extLst>
                  <a:ext uri="{FF2B5EF4-FFF2-40B4-BE49-F238E27FC236}">
                    <a16:creationId xmlns:a16="http://schemas.microsoft.com/office/drawing/2014/main" id="{448C771C-E250-8230-8D11-7A6ADFD1C2C7}"/>
                  </a:ext>
                </a:extLst>
              </p:cNvPr>
              <p:cNvGrpSpPr/>
              <p:nvPr/>
            </p:nvGrpSpPr>
            <p:grpSpPr>
              <a:xfrm rot="16200000">
                <a:off x="6179283" y="2464809"/>
                <a:ext cx="1533496" cy="388948"/>
                <a:chOff x="10570184" y="1894133"/>
                <a:chExt cx="1533496" cy="388948"/>
              </a:xfrm>
            </p:grpSpPr>
            <p:grpSp>
              <p:nvGrpSpPr>
                <p:cNvPr id="20" name="Grupo 19">
                  <a:extLst>
                    <a:ext uri="{FF2B5EF4-FFF2-40B4-BE49-F238E27FC236}">
                      <a16:creationId xmlns:a16="http://schemas.microsoft.com/office/drawing/2014/main" id="{D381F450-C03D-7033-C826-2183BD96E172}"/>
                    </a:ext>
                  </a:extLst>
                </p:cNvPr>
                <p:cNvGrpSpPr/>
                <p:nvPr/>
              </p:nvGrpSpPr>
              <p:grpSpPr>
                <a:xfrm>
                  <a:off x="10570184" y="1894133"/>
                  <a:ext cx="1530001" cy="270000"/>
                  <a:chOff x="10530800" y="1894133"/>
                  <a:chExt cx="1530001" cy="270000"/>
                </a:xfrm>
              </p:grpSpPr>
              <p:sp>
                <p:nvSpPr>
                  <p:cNvPr id="22" name="Elipse 21">
                    <a:extLst>
                      <a:ext uri="{FF2B5EF4-FFF2-40B4-BE49-F238E27FC236}">
                        <a16:creationId xmlns:a16="http://schemas.microsoft.com/office/drawing/2014/main" id="{FBCFC246-23DC-B66E-FE26-099730CACED9}"/>
                      </a:ext>
                    </a:extLst>
                  </p:cNvPr>
                  <p:cNvSpPr/>
                  <p:nvPr/>
                </p:nvSpPr>
                <p:spPr>
                  <a:xfrm>
                    <a:off x="11790801" y="1894133"/>
                    <a:ext cx="270000" cy="270000"/>
                  </a:xfrm>
                  <a:prstGeom prst="ellipse">
                    <a:avLst/>
                  </a:prstGeom>
                  <a:solidFill>
                    <a:srgbClr val="242424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23" name="Conector recto de flecha 22">
                    <a:extLst>
                      <a:ext uri="{FF2B5EF4-FFF2-40B4-BE49-F238E27FC236}">
                        <a16:creationId xmlns:a16="http://schemas.microsoft.com/office/drawing/2014/main" id="{A6C1A428-23FD-EA08-7AD4-86066AF5B9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530800" y="2029134"/>
                    <a:ext cx="126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FC94C5E7-798B-9196-F7BF-F36434D2B2BA}"/>
                    </a:ext>
                  </a:extLst>
                </p:cNvPr>
                <p:cNvSpPr txBox="1"/>
                <p:nvPr/>
              </p:nvSpPr>
              <p:spPr>
                <a:xfrm rot="5400000">
                  <a:off x="11772781" y="1952181"/>
                  <a:ext cx="384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Consolas" panose="020B0609020204030204" pitchFamily="49" charset="0"/>
                    </a:rPr>
                    <a:t>1</a:t>
                  </a:r>
                </a:p>
              </p:txBody>
            </p:sp>
          </p:grpSp>
          <p:grpSp>
            <p:nvGrpSpPr>
              <p:cNvPr id="24" name="Grupo 23">
                <a:extLst>
                  <a:ext uri="{FF2B5EF4-FFF2-40B4-BE49-F238E27FC236}">
                    <a16:creationId xmlns:a16="http://schemas.microsoft.com/office/drawing/2014/main" id="{E5DAB596-BD8D-F9FD-4867-B4C249BE6930}"/>
                  </a:ext>
                </a:extLst>
              </p:cNvPr>
              <p:cNvGrpSpPr/>
              <p:nvPr/>
            </p:nvGrpSpPr>
            <p:grpSpPr>
              <a:xfrm rot="16200000">
                <a:off x="8593707" y="2461312"/>
                <a:ext cx="1533498" cy="388950"/>
                <a:chOff x="10570184" y="1894133"/>
                <a:chExt cx="1533498" cy="388950"/>
              </a:xfrm>
            </p:grpSpPr>
            <p:grpSp>
              <p:nvGrpSpPr>
                <p:cNvPr id="25" name="Grupo 24">
                  <a:extLst>
                    <a:ext uri="{FF2B5EF4-FFF2-40B4-BE49-F238E27FC236}">
                      <a16:creationId xmlns:a16="http://schemas.microsoft.com/office/drawing/2014/main" id="{6C0CF4B7-0ABC-B396-4ECE-28A9440AF34A}"/>
                    </a:ext>
                  </a:extLst>
                </p:cNvPr>
                <p:cNvGrpSpPr/>
                <p:nvPr/>
              </p:nvGrpSpPr>
              <p:grpSpPr>
                <a:xfrm>
                  <a:off x="10570184" y="1894133"/>
                  <a:ext cx="1530001" cy="270000"/>
                  <a:chOff x="10530800" y="1894133"/>
                  <a:chExt cx="1530001" cy="270000"/>
                </a:xfrm>
              </p:grpSpPr>
              <p:sp>
                <p:nvSpPr>
                  <p:cNvPr id="28" name="Elipse 27">
                    <a:extLst>
                      <a:ext uri="{FF2B5EF4-FFF2-40B4-BE49-F238E27FC236}">
                        <a16:creationId xmlns:a16="http://schemas.microsoft.com/office/drawing/2014/main" id="{8D836AD2-8585-8A2B-FDDF-91C272E3ADE1}"/>
                      </a:ext>
                    </a:extLst>
                  </p:cNvPr>
                  <p:cNvSpPr/>
                  <p:nvPr/>
                </p:nvSpPr>
                <p:spPr>
                  <a:xfrm>
                    <a:off x="11790801" y="1894133"/>
                    <a:ext cx="270000" cy="270000"/>
                  </a:xfrm>
                  <a:prstGeom prst="ellipse">
                    <a:avLst/>
                  </a:prstGeom>
                  <a:solidFill>
                    <a:srgbClr val="242424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29" name="Conector recto de flecha 28">
                    <a:extLst>
                      <a:ext uri="{FF2B5EF4-FFF2-40B4-BE49-F238E27FC236}">
                        <a16:creationId xmlns:a16="http://schemas.microsoft.com/office/drawing/2014/main" id="{21737BE0-805F-74AE-E366-54206EAA5A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530800" y="2029134"/>
                    <a:ext cx="126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EE077C4B-51C6-891F-E1BD-6F9B448D7E5D}"/>
                    </a:ext>
                  </a:extLst>
                </p:cNvPr>
                <p:cNvSpPr txBox="1"/>
                <p:nvPr/>
              </p:nvSpPr>
              <p:spPr>
                <a:xfrm rot="5400000">
                  <a:off x="11772783" y="1952183"/>
                  <a:ext cx="384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Consolas" panose="020B0609020204030204" pitchFamily="49" charset="0"/>
                    </a:rPr>
                    <a:t>3</a:t>
                  </a:r>
                </a:p>
              </p:txBody>
            </p:sp>
          </p:grpSp>
          <p:grpSp>
            <p:nvGrpSpPr>
              <p:cNvPr id="30" name="Grupo 29">
                <a:extLst>
                  <a:ext uri="{FF2B5EF4-FFF2-40B4-BE49-F238E27FC236}">
                    <a16:creationId xmlns:a16="http://schemas.microsoft.com/office/drawing/2014/main" id="{523EA1EC-058F-5B24-D6F8-4475E7725B15}"/>
                  </a:ext>
                </a:extLst>
              </p:cNvPr>
              <p:cNvGrpSpPr/>
              <p:nvPr/>
            </p:nvGrpSpPr>
            <p:grpSpPr>
              <a:xfrm rot="16200000">
                <a:off x="7374587" y="2338224"/>
                <a:ext cx="1287314" cy="388950"/>
                <a:chOff x="10816368" y="1894133"/>
                <a:chExt cx="1287314" cy="388950"/>
              </a:xfrm>
            </p:grpSpPr>
            <p:grpSp>
              <p:nvGrpSpPr>
                <p:cNvPr id="31" name="Grupo 30">
                  <a:extLst>
                    <a:ext uri="{FF2B5EF4-FFF2-40B4-BE49-F238E27FC236}">
                      <a16:creationId xmlns:a16="http://schemas.microsoft.com/office/drawing/2014/main" id="{C7C589A2-2B27-1374-1276-31CB4A542CD9}"/>
                    </a:ext>
                  </a:extLst>
                </p:cNvPr>
                <p:cNvGrpSpPr/>
                <p:nvPr/>
              </p:nvGrpSpPr>
              <p:grpSpPr>
                <a:xfrm>
                  <a:off x="10816368" y="1894133"/>
                  <a:ext cx="1283817" cy="270000"/>
                  <a:chOff x="10776984" y="1894133"/>
                  <a:chExt cx="1283817" cy="270000"/>
                </a:xfrm>
              </p:grpSpPr>
              <p:sp>
                <p:nvSpPr>
                  <p:cNvPr id="33" name="Elipse 32">
                    <a:extLst>
                      <a:ext uri="{FF2B5EF4-FFF2-40B4-BE49-F238E27FC236}">
                        <a16:creationId xmlns:a16="http://schemas.microsoft.com/office/drawing/2014/main" id="{BF9C8380-7E86-7673-78B1-3EB3D362AC5A}"/>
                      </a:ext>
                    </a:extLst>
                  </p:cNvPr>
                  <p:cNvSpPr/>
                  <p:nvPr/>
                </p:nvSpPr>
                <p:spPr>
                  <a:xfrm>
                    <a:off x="11790801" y="1894133"/>
                    <a:ext cx="270000" cy="270000"/>
                  </a:xfrm>
                  <a:prstGeom prst="ellipse">
                    <a:avLst/>
                  </a:prstGeom>
                  <a:solidFill>
                    <a:srgbClr val="242424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34" name="Conector recto de flecha 33">
                    <a:extLst>
                      <a:ext uri="{FF2B5EF4-FFF2-40B4-BE49-F238E27FC236}">
                        <a16:creationId xmlns:a16="http://schemas.microsoft.com/office/drawing/2014/main" id="{DAA7C045-31A3-C129-BC9B-732B718BD6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776984" y="2029149"/>
                    <a:ext cx="1008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0EB20EE3-CCA2-3BCF-AAC2-8DFA1B85821A}"/>
                    </a:ext>
                  </a:extLst>
                </p:cNvPr>
                <p:cNvSpPr txBox="1"/>
                <p:nvPr/>
              </p:nvSpPr>
              <p:spPr>
                <a:xfrm rot="5400000">
                  <a:off x="11772783" y="1952183"/>
                  <a:ext cx="384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Consolas" panose="020B0609020204030204" pitchFamily="49" charset="0"/>
                    </a:rPr>
                    <a:t>2</a:t>
                  </a:r>
                </a:p>
              </p:txBody>
            </p:sp>
          </p:grpSp>
          <p:grpSp>
            <p:nvGrpSpPr>
              <p:cNvPr id="35" name="Grupo 34">
                <a:extLst>
                  <a:ext uri="{FF2B5EF4-FFF2-40B4-BE49-F238E27FC236}">
                    <a16:creationId xmlns:a16="http://schemas.microsoft.com/office/drawing/2014/main" id="{C5F121D7-C4F5-53BF-55E3-E666E964251B}"/>
                  </a:ext>
                </a:extLst>
              </p:cNvPr>
              <p:cNvGrpSpPr/>
              <p:nvPr/>
            </p:nvGrpSpPr>
            <p:grpSpPr>
              <a:xfrm rot="5400000" flipV="1">
                <a:off x="8567237" y="5814509"/>
                <a:ext cx="1533499" cy="384800"/>
                <a:chOff x="10570184" y="1863116"/>
                <a:chExt cx="1533499" cy="384800"/>
              </a:xfrm>
            </p:grpSpPr>
            <p:grpSp>
              <p:nvGrpSpPr>
                <p:cNvPr id="36" name="Grupo 35">
                  <a:extLst>
                    <a:ext uri="{FF2B5EF4-FFF2-40B4-BE49-F238E27FC236}">
                      <a16:creationId xmlns:a16="http://schemas.microsoft.com/office/drawing/2014/main" id="{674421A5-B48F-9949-491A-9AC2AC83495A}"/>
                    </a:ext>
                  </a:extLst>
                </p:cNvPr>
                <p:cNvGrpSpPr/>
                <p:nvPr/>
              </p:nvGrpSpPr>
              <p:grpSpPr>
                <a:xfrm>
                  <a:off x="10570184" y="1894133"/>
                  <a:ext cx="1530001" cy="270000"/>
                  <a:chOff x="10530800" y="1894133"/>
                  <a:chExt cx="1530001" cy="270000"/>
                </a:xfrm>
              </p:grpSpPr>
              <p:sp>
                <p:nvSpPr>
                  <p:cNvPr id="38" name="Elipse 37">
                    <a:extLst>
                      <a:ext uri="{FF2B5EF4-FFF2-40B4-BE49-F238E27FC236}">
                        <a16:creationId xmlns:a16="http://schemas.microsoft.com/office/drawing/2014/main" id="{CDB8DE31-0A86-7066-8DDD-5821083F00C3}"/>
                      </a:ext>
                    </a:extLst>
                  </p:cNvPr>
                  <p:cNvSpPr/>
                  <p:nvPr/>
                </p:nvSpPr>
                <p:spPr>
                  <a:xfrm>
                    <a:off x="11790801" y="1894133"/>
                    <a:ext cx="270000" cy="270000"/>
                  </a:xfrm>
                  <a:prstGeom prst="ellipse">
                    <a:avLst/>
                  </a:prstGeom>
                  <a:solidFill>
                    <a:srgbClr val="242424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39" name="Conector recto de flecha 38">
                    <a:extLst>
                      <a:ext uri="{FF2B5EF4-FFF2-40B4-BE49-F238E27FC236}">
                        <a16:creationId xmlns:a16="http://schemas.microsoft.com/office/drawing/2014/main" id="{6CF59232-20E1-DAD9-7703-CD8BFF8552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530800" y="2029134"/>
                    <a:ext cx="126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" name="CuadroTexto 36">
                  <a:extLst>
                    <a:ext uri="{FF2B5EF4-FFF2-40B4-BE49-F238E27FC236}">
                      <a16:creationId xmlns:a16="http://schemas.microsoft.com/office/drawing/2014/main" id="{08377EBE-FDB9-1877-EEAA-DEECAB4CE562}"/>
                    </a:ext>
                  </a:extLst>
                </p:cNvPr>
                <p:cNvSpPr txBox="1"/>
                <p:nvPr/>
              </p:nvSpPr>
              <p:spPr>
                <a:xfrm rot="5400000" flipV="1">
                  <a:off x="11772784" y="1917016"/>
                  <a:ext cx="384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Consolas" panose="020B0609020204030204" pitchFamily="49" charset="0"/>
                    </a:rPr>
                    <a:t>11</a:t>
                  </a:r>
                </a:p>
              </p:txBody>
            </p:sp>
          </p:grpSp>
          <p:grpSp>
            <p:nvGrpSpPr>
              <p:cNvPr id="40" name="Grupo 39">
                <a:extLst>
                  <a:ext uri="{FF2B5EF4-FFF2-40B4-BE49-F238E27FC236}">
                    <a16:creationId xmlns:a16="http://schemas.microsoft.com/office/drawing/2014/main" id="{D27B17AE-194D-0A34-EF2B-7BABBD7FBEDF}"/>
                  </a:ext>
                </a:extLst>
              </p:cNvPr>
              <p:cNvGrpSpPr/>
              <p:nvPr/>
            </p:nvGrpSpPr>
            <p:grpSpPr>
              <a:xfrm rot="5400000" flipV="1">
                <a:off x="7403041" y="6081779"/>
                <a:ext cx="1005967" cy="384800"/>
                <a:chOff x="11097725" y="1863125"/>
                <a:chExt cx="1005967" cy="384800"/>
              </a:xfrm>
            </p:grpSpPr>
            <p:grpSp>
              <p:nvGrpSpPr>
                <p:cNvPr id="41" name="Grupo 40">
                  <a:extLst>
                    <a:ext uri="{FF2B5EF4-FFF2-40B4-BE49-F238E27FC236}">
                      <a16:creationId xmlns:a16="http://schemas.microsoft.com/office/drawing/2014/main" id="{7B71D75B-3704-D00B-58F1-89708062FC40}"/>
                    </a:ext>
                  </a:extLst>
                </p:cNvPr>
                <p:cNvGrpSpPr/>
                <p:nvPr/>
              </p:nvGrpSpPr>
              <p:grpSpPr>
                <a:xfrm>
                  <a:off x="11097725" y="1894133"/>
                  <a:ext cx="1002460" cy="270000"/>
                  <a:chOff x="11058341" y="1894133"/>
                  <a:chExt cx="1002460" cy="270000"/>
                </a:xfrm>
              </p:grpSpPr>
              <p:sp>
                <p:nvSpPr>
                  <p:cNvPr id="70" name="Elipse 69">
                    <a:extLst>
                      <a:ext uri="{FF2B5EF4-FFF2-40B4-BE49-F238E27FC236}">
                        <a16:creationId xmlns:a16="http://schemas.microsoft.com/office/drawing/2014/main" id="{6F8E037F-48F5-484C-E0F3-72A2EE1F57FE}"/>
                      </a:ext>
                    </a:extLst>
                  </p:cNvPr>
                  <p:cNvSpPr/>
                  <p:nvPr/>
                </p:nvSpPr>
                <p:spPr>
                  <a:xfrm>
                    <a:off x="11790801" y="1894133"/>
                    <a:ext cx="270000" cy="270000"/>
                  </a:xfrm>
                  <a:prstGeom prst="ellipse">
                    <a:avLst/>
                  </a:prstGeom>
                  <a:solidFill>
                    <a:srgbClr val="242424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71" name="Conector recto de flecha 70">
                    <a:extLst>
                      <a:ext uri="{FF2B5EF4-FFF2-40B4-BE49-F238E27FC236}">
                        <a16:creationId xmlns:a16="http://schemas.microsoft.com/office/drawing/2014/main" id="{26FF7EBB-484F-B9CC-D054-4ACB2869BB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058341" y="2029156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CuadroTexto 42">
                  <a:extLst>
                    <a:ext uri="{FF2B5EF4-FFF2-40B4-BE49-F238E27FC236}">
                      <a16:creationId xmlns:a16="http://schemas.microsoft.com/office/drawing/2014/main" id="{ECA1349B-257B-C82A-8DF7-60A73761BA3C}"/>
                    </a:ext>
                  </a:extLst>
                </p:cNvPr>
                <p:cNvSpPr txBox="1"/>
                <p:nvPr/>
              </p:nvSpPr>
              <p:spPr>
                <a:xfrm rot="5400000" flipV="1">
                  <a:off x="11772793" y="1917025"/>
                  <a:ext cx="384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Consolas" panose="020B0609020204030204" pitchFamily="49" charset="0"/>
                    </a:rPr>
                    <a:t>12</a:t>
                  </a:r>
                </a:p>
              </p:txBody>
            </p:sp>
          </p:grpSp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4D4609C9-8D02-C77C-2C6B-DE26B7625A57}"/>
                  </a:ext>
                </a:extLst>
              </p:cNvPr>
              <p:cNvGrpSpPr/>
              <p:nvPr/>
            </p:nvGrpSpPr>
            <p:grpSpPr>
              <a:xfrm rot="5400000" flipV="1">
                <a:off x="5627559" y="5811011"/>
                <a:ext cx="1533499" cy="384800"/>
                <a:chOff x="10570184" y="1863116"/>
                <a:chExt cx="1533499" cy="384800"/>
              </a:xfrm>
            </p:grpSpPr>
            <p:grpSp>
              <p:nvGrpSpPr>
                <p:cNvPr id="73" name="Grupo 72">
                  <a:extLst>
                    <a:ext uri="{FF2B5EF4-FFF2-40B4-BE49-F238E27FC236}">
                      <a16:creationId xmlns:a16="http://schemas.microsoft.com/office/drawing/2014/main" id="{F2CA51A2-BFE1-E870-8AFC-D4A78357750C}"/>
                    </a:ext>
                  </a:extLst>
                </p:cNvPr>
                <p:cNvGrpSpPr/>
                <p:nvPr/>
              </p:nvGrpSpPr>
              <p:grpSpPr>
                <a:xfrm>
                  <a:off x="10570184" y="1894133"/>
                  <a:ext cx="1530001" cy="270000"/>
                  <a:chOff x="10530800" y="1894133"/>
                  <a:chExt cx="1530001" cy="270000"/>
                </a:xfrm>
              </p:grpSpPr>
              <p:sp>
                <p:nvSpPr>
                  <p:cNvPr id="75" name="Elipse 74">
                    <a:extLst>
                      <a:ext uri="{FF2B5EF4-FFF2-40B4-BE49-F238E27FC236}">
                        <a16:creationId xmlns:a16="http://schemas.microsoft.com/office/drawing/2014/main" id="{CCB2D922-EEDB-D880-8917-A82CD2A8193A}"/>
                      </a:ext>
                    </a:extLst>
                  </p:cNvPr>
                  <p:cNvSpPr/>
                  <p:nvPr/>
                </p:nvSpPr>
                <p:spPr>
                  <a:xfrm>
                    <a:off x="11790801" y="1894133"/>
                    <a:ext cx="270000" cy="270000"/>
                  </a:xfrm>
                  <a:prstGeom prst="ellipse">
                    <a:avLst/>
                  </a:prstGeom>
                  <a:solidFill>
                    <a:srgbClr val="242424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76" name="Conector recto de flecha 75">
                    <a:extLst>
                      <a:ext uri="{FF2B5EF4-FFF2-40B4-BE49-F238E27FC236}">
                        <a16:creationId xmlns:a16="http://schemas.microsoft.com/office/drawing/2014/main" id="{F91D1FC0-1BF3-B37A-3C3A-4C9862F43E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530800" y="2029134"/>
                    <a:ext cx="126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4" name="CuadroTexto 73">
                  <a:extLst>
                    <a:ext uri="{FF2B5EF4-FFF2-40B4-BE49-F238E27FC236}">
                      <a16:creationId xmlns:a16="http://schemas.microsoft.com/office/drawing/2014/main" id="{080059B6-0CD7-D27D-E99F-4E2F979CC6B6}"/>
                    </a:ext>
                  </a:extLst>
                </p:cNvPr>
                <p:cNvSpPr txBox="1"/>
                <p:nvPr/>
              </p:nvSpPr>
              <p:spPr>
                <a:xfrm rot="5400000" flipV="1">
                  <a:off x="11772784" y="1917016"/>
                  <a:ext cx="384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Consolas" panose="020B0609020204030204" pitchFamily="49" charset="0"/>
                    </a:rPr>
                    <a:t>13</a:t>
                  </a:r>
                </a:p>
              </p:txBody>
            </p:sp>
          </p:grpSp>
          <p:grpSp>
            <p:nvGrpSpPr>
              <p:cNvPr id="77" name="Grupo 76">
                <a:extLst>
                  <a:ext uri="{FF2B5EF4-FFF2-40B4-BE49-F238E27FC236}">
                    <a16:creationId xmlns:a16="http://schemas.microsoft.com/office/drawing/2014/main" id="{0A7D5D89-63FF-6612-1DD8-2739AB5EBC40}"/>
                  </a:ext>
                </a:extLst>
              </p:cNvPr>
              <p:cNvGrpSpPr/>
              <p:nvPr/>
            </p:nvGrpSpPr>
            <p:grpSpPr>
              <a:xfrm>
                <a:off x="11107770" y="5670271"/>
                <a:ext cx="1073776" cy="278792"/>
                <a:chOff x="11110185" y="1885341"/>
                <a:chExt cx="1073776" cy="278792"/>
              </a:xfrm>
            </p:grpSpPr>
            <p:grpSp>
              <p:nvGrpSpPr>
                <p:cNvPr id="78" name="Grupo 77">
                  <a:extLst>
                    <a:ext uri="{FF2B5EF4-FFF2-40B4-BE49-F238E27FC236}">
                      <a16:creationId xmlns:a16="http://schemas.microsoft.com/office/drawing/2014/main" id="{4A3E9400-9B9F-F75F-0155-16D55135674B}"/>
                    </a:ext>
                  </a:extLst>
                </p:cNvPr>
                <p:cNvGrpSpPr/>
                <p:nvPr/>
              </p:nvGrpSpPr>
              <p:grpSpPr>
                <a:xfrm>
                  <a:off x="11110185" y="1894133"/>
                  <a:ext cx="990000" cy="270000"/>
                  <a:chOff x="11070801" y="1894133"/>
                  <a:chExt cx="990000" cy="270000"/>
                </a:xfrm>
              </p:grpSpPr>
              <p:sp>
                <p:nvSpPr>
                  <p:cNvPr id="80" name="Elipse 79">
                    <a:extLst>
                      <a:ext uri="{FF2B5EF4-FFF2-40B4-BE49-F238E27FC236}">
                        <a16:creationId xmlns:a16="http://schemas.microsoft.com/office/drawing/2014/main" id="{F740EB8C-AC81-F97F-CA99-AB812A827F77}"/>
                      </a:ext>
                    </a:extLst>
                  </p:cNvPr>
                  <p:cNvSpPr/>
                  <p:nvPr/>
                </p:nvSpPr>
                <p:spPr>
                  <a:xfrm>
                    <a:off x="11790801" y="1894133"/>
                    <a:ext cx="270000" cy="270000"/>
                  </a:xfrm>
                  <a:prstGeom prst="ellipse">
                    <a:avLst/>
                  </a:prstGeom>
                  <a:solidFill>
                    <a:srgbClr val="242424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81" name="Conector recto de flecha 80">
                    <a:extLst>
                      <a:ext uri="{FF2B5EF4-FFF2-40B4-BE49-F238E27FC236}">
                        <a16:creationId xmlns:a16="http://schemas.microsoft.com/office/drawing/2014/main" id="{63D97294-0AD8-2500-7911-AB4AF63A97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070801" y="2029133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CuadroTexto 78">
                  <a:extLst>
                    <a:ext uri="{FF2B5EF4-FFF2-40B4-BE49-F238E27FC236}">
                      <a16:creationId xmlns:a16="http://schemas.microsoft.com/office/drawing/2014/main" id="{FF6BB729-0DB1-C4DD-3066-F096AD6E093C}"/>
                    </a:ext>
                  </a:extLst>
                </p:cNvPr>
                <p:cNvSpPr txBox="1"/>
                <p:nvPr/>
              </p:nvSpPr>
              <p:spPr>
                <a:xfrm>
                  <a:off x="11799161" y="1885341"/>
                  <a:ext cx="384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Consolas" panose="020B0609020204030204" pitchFamily="49" charset="0"/>
                    </a:rPr>
                    <a:t>10</a:t>
                  </a:r>
                </a:p>
              </p:txBody>
            </p:sp>
          </p:grpSp>
          <p:grpSp>
            <p:nvGrpSpPr>
              <p:cNvPr id="82" name="Grupo 81">
                <a:extLst>
                  <a:ext uri="{FF2B5EF4-FFF2-40B4-BE49-F238E27FC236}">
                    <a16:creationId xmlns:a16="http://schemas.microsoft.com/office/drawing/2014/main" id="{2616CCD6-34D7-65CE-EDE6-12D7AF813D9F}"/>
                  </a:ext>
                </a:extLst>
              </p:cNvPr>
              <p:cNvGrpSpPr/>
              <p:nvPr/>
            </p:nvGrpSpPr>
            <p:grpSpPr>
              <a:xfrm>
                <a:off x="11107770" y="3149981"/>
                <a:ext cx="1108944" cy="278792"/>
                <a:chOff x="11110185" y="1885341"/>
                <a:chExt cx="1108944" cy="278792"/>
              </a:xfrm>
            </p:grpSpPr>
            <p:grpSp>
              <p:nvGrpSpPr>
                <p:cNvPr id="83" name="Grupo 82">
                  <a:extLst>
                    <a:ext uri="{FF2B5EF4-FFF2-40B4-BE49-F238E27FC236}">
                      <a16:creationId xmlns:a16="http://schemas.microsoft.com/office/drawing/2014/main" id="{021180D9-6617-1D48-E0AD-A8ACF2CAF3F7}"/>
                    </a:ext>
                  </a:extLst>
                </p:cNvPr>
                <p:cNvGrpSpPr/>
                <p:nvPr/>
              </p:nvGrpSpPr>
              <p:grpSpPr>
                <a:xfrm>
                  <a:off x="11110185" y="1894133"/>
                  <a:ext cx="990000" cy="270000"/>
                  <a:chOff x="11070801" y="1894133"/>
                  <a:chExt cx="990000" cy="270000"/>
                </a:xfrm>
              </p:grpSpPr>
              <p:sp>
                <p:nvSpPr>
                  <p:cNvPr id="85" name="Elipse 84">
                    <a:extLst>
                      <a:ext uri="{FF2B5EF4-FFF2-40B4-BE49-F238E27FC236}">
                        <a16:creationId xmlns:a16="http://schemas.microsoft.com/office/drawing/2014/main" id="{064EF25A-14C9-1B11-2F0D-C8CCCDC1C3E3}"/>
                      </a:ext>
                    </a:extLst>
                  </p:cNvPr>
                  <p:cNvSpPr/>
                  <p:nvPr/>
                </p:nvSpPr>
                <p:spPr>
                  <a:xfrm>
                    <a:off x="11790801" y="1894133"/>
                    <a:ext cx="270000" cy="270000"/>
                  </a:xfrm>
                  <a:prstGeom prst="ellipse">
                    <a:avLst/>
                  </a:prstGeom>
                  <a:solidFill>
                    <a:srgbClr val="242424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86" name="Conector recto de flecha 85">
                    <a:extLst>
                      <a:ext uri="{FF2B5EF4-FFF2-40B4-BE49-F238E27FC236}">
                        <a16:creationId xmlns:a16="http://schemas.microsoft.com/office/drawing/2014/main" id="{42BD04CC-A1A9-9B04-C5D3-B9D25A47CE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070801" y="2029133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4" name="CuadroTexto 83">
                  <a:extLst>
                    <a:ext uri="{FF2B5EF4-FFF2-40B4-BE49-F238E27FC236}">
                      <a16:creationId xmlns:a16="http://schemas.microsoft.com/office/drawing/2014/main" id="{A2EC5A26-7D69-15F7-166F-AC1C606548D3}"/>
                    </a:ext>
                  </a:extLst>
                </p:cNvPr>
                <p:cNvSpPr txBox="1"/>
                <p:nvPr/>
              </p:nvSpPr>
              <p:spPr>
                <a:xfrm>
                  <a:off x="11834329" y="1885341"/>
                  <a:ext cx="384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Consolas" panose="020B0609020204030204" pitchFamily="49" charset="0"/>
                    </a:rPr>
                    <a:t>5</a:t>
                  </a:r>
                </a:p>
              </p:txBody>
            </p:sp>
          </p:grpSp>
          <p:grpSp>
            <p:nvGrpSpPr>
              <p:cNvPr id="87" name="Grupo 86">
                <a:extLst>
                  <a:ext uri="{FF2B5EF4-FFF2-40B4-BE49-F238E27FC236}">
                    <a16:creationId xmlns:a16="http://schemas.microsoft.com/office/drawing/2014/main" id="{5CAB5DDF-FB01-209A-C4B5-F7D9C8130271}"/>
                  </a:ext>
                </a:extLst>
              </p:cNvPr>
              <p:cNvGrpSpPr/>
              <p:nvPr/>
            </p:nvGrpSpPr>
            <p:grpSpPr>
              <a:xfrm>
                <a:off x="11107770" y="3639574"/>
                <a:ext cx="1108944" cy="278792"/>
                <a:chOff x="11110185" y="1885341"/>
                <a:chExt cx="1108944" cy="278792"/>
              </a:xfrm>
            </p:grpSpPr>
            <p:grpSp>
              <p:nvGrpSpPr>
                <p:cNvPr id="88" name="Grupo 87">
                  <a:extLst>
                    <a:ext uri="{FF2B5EF4-FFF2-40B4-BE49-F238E27FC236}">
                      <a16:creationId xmlns:a16="http://schemas.microsoft.com/office/drawing/2014/main" id="{2CB7B3D2-090E-E5BA-3B68-DE6D13B89FAB}"/>
                    </a:ext>
                  </a:extLst>
                </p:cNvPr>
                <p:cNvGrpSpPr/>
                <p:nvPr/>
              </p:nvGrpSpPr>
              <p:grpSpPr>
                <a:xfrm>
                  <a:off x="11110185" y="1894133"/>
                  <a:ext cx="990000" cy="270000"/>
                  <a:chOff x="11070801" y="1894133"/>
                  <a:chExt cx="990000" cy="270000"/>
                </a:xfrm>
              </p:grpSpPr>
              <p:sp>
                <p:nvSpPr>
                  <p:cNvPr id="90" name="Elipse 89">
                    <a:extLst>
                      <a:ext uri="{FF2B5EF4-FFF2-40B4-BE49-F238E27FC236}">
                        <a16:creationId xmlns:a16="http://schemas.microsoft.com/office/drawing/2014/main" id="{F8AC4AD5-0F9C-B59D-99F2-3E360933F45C}"/>
                      </a:ext>
                    </a:extLst>
                  </p:cNvPr>
                  <p:cNvSpPr/>
                  <p:nvPr/>
                </p:nvSpPr>
                <p:spPr>
                  <a:xfrm>
                    <a:off x="11790801" y="1894133"/>
                    <a:ext cx="270000" cy="270000"/>
                  </a:xfrm>
                  <a:prstGeom prst="ellipse">
                    <a:avLst/>
                  </a:prstGeom>
                  <a:solidFill>
                    <a:srgbClr val="242424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91" name="Conector recto de flecha 90">
                    <a:extLst>
                      <a:ext uri="{FF2B5EF4-FFF2-40B4-BE49-F238E27FC236}">
                        <a16:creationId xmlns:a16="http://schemas.microsoft.com/office/drawing/2014/main" id="{010D20BE-959B-B527-CD85-D1D4EFD375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070801" y="2029133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9" name="CuadroTexto 88">
                  <a:extLst>
                    <a:ext uri="{FF2B5EF4-FFF2-40B4-BE49-F238E27FC236}">
                      <a16:creationId xmlns:a16="http://schemas.microsoft.com/office/drawing/2014/main" id="{1C70F26B-72D1-5564-AED0-73DF20EFFBD3}"/>
                    </a:ext>
                  </a:extLst>
                </p:cNvPr>
                <p:cNvSpPr txBox="1"/>
                <p:nvPr/>
              </p:nvSpPr>
              <p:spPr>
                <a:xfrm>
                  <a:off x="11834329" y="1885341"/>
                  <a:ext cx="384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Consolas" panose="020B0609020204030204" pitchFamily="49" charset="0"/>
                    </a:rPr>
                    <a:t>6</a:t>
                  </a:r>
                </a:p>
              </p:txBody>
            </p:sp>
          </p:grpSp>
          <p:grpSp>
            <p:nvGrpSpPr>
              <p:cNvPr id="92" name="Grupo 91">
                <a:extLst>
                  <a:ext uri="{FF2B5EF4-FFF2-40B4-BE49-F238E27FC236}">
                    <a16:creationId xmlns:a16="http://schemas.microsoft.com/office/drawing/2014/main" id="{A0B5B1B5-2ADB-5126-9CAF-923E0C17FCF3}"/>
                  </a:ext>
                </a:extLst>
              </p:cNvPr>
              <p:cNvGrpSpPr/>
              <p:nvPr/>
            </p:nvGrpSpPr>
            <p:grpSpPr>
              <a:xfrm>
                <a:off x="11107770" y="4150491"/>
                <a:ext cx="1108944" cy="278792"/>
                <a:chOff x="11110185" y="1885341"/>
                <a:chExt cx="1108944" cy="278792"/>
              </a:xfrm>
            </p:grpSpPr>
            <p:grpSp>
              <p:nvGrpSpPr>
                <p:cNvPr id="93" name="Grupo 92">
                  <a:extLst>
                    <a:ext uri="{FF2B5EF4-FFF2-40B4-BE49-F238E27FC236}">
                      <a16:creationId xmlns:a16="http://schemas.microsoft.com/office/drawing/2014/main" id="{C428775A-07D4-5DEC-DBC4-EEE13E674225}"/>
                    </a:ext>
                  </a:extLst>
                </p:cNvPr>
                <p:cNvGrpSpPr/>
                <p:nvPr/>
              </p:nvGrpSpPr>
              <p:grpSpPr>
                <a:xfrm>
                  <a:off x="11110185" y="1894133"/>
                  <a:ext cx="990000" cy="270000"/>
                  <a:chOff x="11070801" y="1894133"/>
                  <a:chExt cx="990000" cy="270000"/>
                </a:xfrm>
              </p:grpSpPr>
              <p:sp>
                <p:nvSpPr>
                  <p:cNvPr id="95" name="Elipse 94">
                    <a:extLst>
                      <a:ext uri="{FF2B5EF4-FFF2-40B4-BE49-F238E27FC236}">
                        <a16:creationId xmlns:a16="http://schemas.microsoft.com/office/drawing/2014/main" id="{B9C47E50-6A52-14BD-D126-D4213A5E7452}"/>
                      </a:ext>
                    </a:extLst>
                  </p:cNvPr>
                  <p:cNvSpPr/>
                  <p:nvPr/>
                </p:nvSpPr>
                <p:spPr>
                  <a:xfrm>
                    <a:off x="11790801" y="1894133"/>
                    <a:ext cx="270000" cy="270000"/>
                  </a:xfrm>
                  <a:prstGeom prst="ellipse">
                    <a:avLst/>
                  </a:prstGeom>
                  <a:solidFill>
                    <a:srgbClr val="242424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96" name="Conector recto de flecha 95">
                    <a:extLst>
                      <a:ext uri="{FF2B5EF4-FFF2-40B4-BE49-F238E27FC236}">
                        <a16:creationId xmlns:a16="http://schemas.microsoft.com/office/drawing/2014/main" id="{E1055075-4AC6-FED5-984C-85759B0B32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070801" y="2029133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4" name="CuadroTexto 93">
                  <a:extLst>
                    <a:ext uri="{FF2B5EF4-FFF2-40B4-BE49-F238E27FC236}">
                      <a16:creationId xmlns:a16="http://schemas.microsoft.com/office/drawing/2014/main" id="{0901440B-FC3B-E959-6924-334F8B628D5A}"/>
                    </a:ext>
                  </a:extLst>
                </p:cNvPr>
                <p:cNvSpPr txBox="1"/>
                <p:nvPr/>
              </p:nvSpPr>
              <p:spPr>
                <a:xfrm>
                  <a:off x="11834329" y="1885341"/>
                  <a:ext cx="384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Consolas" panose="020B0609020204030204" pitchFamily="49" charset="0"/>
                    </a:rPr>
                    <a:t>7</a:t>
                  </a:r>
                </a:p>
              </p:txBody>
            </p:sp>
          </p:grpSp>
          <p:grpSp>
            <p:nvGrpSpPr>
              <p:cNvPr id="97" name="Grupo 96">
                <a:extLst>
                  <a:ext uri="{FF2B5EF4-FFF2-40B4-BE49-F238E27FC236}">
                    <a16:creationId xmlns:a16="http://schemas.microsoft.com/office/drawing/2014/main" id="{2DC5F23B-AA3A-EEE4-DCCD-8840BD61A48E}"/>
                  </a:ext>
                </a:extLst>
              </p:cNvPr>
              <p:cNvGrpSpPr/>
              <p:nvPr/>
            </p:nvGrpSpPr>
            <p:grpSpPr>
              <a:xfrm>
                <a:off x="11107770" y="4663571"/>
                <a:ext cx="1108944" cy="278792"/>
                <a:chOff x="11110185" y="1885341"/>
                <a:chExt cx="1108944" cy="278792"/>
              </a:xfrm>
            </p:grpSpPr>
            <p:grpSp>
              <p:nvGrpSpPr>
                <p:cNvPr id="98" name="Grupo 97">
                  <a:extLst>
                    <a:ext uri="{FF2B5EF4-FFF2-40B4-BE49-F238E27FC236}">
                      <a16:creationId xmlns:a16="http://schemas.microsoft.com/office/drawing/2014/main" id="{949FA95B-43AB-3032-D480-96E24EF13EAB}"/>
                    </a:ext>
                  </a:extLst>
                </p:cNvPr>
                <p:cNvGrpSpPr/>
                <p:nvPr/>
              </p:nvGrpSpPr>
              <p:grpSpPr>
                <a:xfrm>
                  <a:off x="11110185" y="1894133"/>
                  <a:ext cx="990000" cy="270000"/>
                  <a:chOff x="11070801" y="1894133"/>
                  <a:chExt cx="990000" cy="270000"/>
                </a:xfrm>
              </p:grpSpPr>
              <p:sp>
                <p:nvSpPr>
                  <p:cNvPr id="100" name="Elipse 99">
                    <a:extLst>
                      <a:ext uri="{FF2B5EF4-FFF2-40B4-BE49-F238E27FC236}">
                        <a16:creationId xmlns:a16="http://schemas.microsoft.com/office/drawing/2014/main" id="{94035CD5-D9E9-5501-9705-54A3CF62BC86}"/>
                      </a:ext>
                    </a:extLst>
                  </p:cNvPr>
                  <p:cNvSpPr/>
                  <p:nvPr/>
                </p:nvSpPr>
                <p:spPr>
                  <a:xfrm>
                    <a:off x="11790801" y="1894133"/>
                    <a:ext cx="270000" cy="270000"/>
                  </a:xfrm>
                  <a:prstGeom prst="ellipse">
                    <a:avLst/>
                  </a:prstGeom>
                  <a:solidFill>
                    <a:srgbClr val="242424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101" name="Conector recto de flecha 100">
                    <a:extLst>
                      <a:ext uri="{FF2B5EF4-FFF2-40B4-BE49-F238E27FC236}">
                        <a16:creationId xmlns:a16="http://schemas.microsoft.com/office/drawing/2014/main" id="{C8A08723-31E5-322D-F05C-63E698207C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070801" y="2029133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9" name="CuadroTexto 98">
                  <a:extLst>
                    <a:ext uri="{FF2B5EF4-FFF2-40B4-BE49-F238E27FC236}">
                      <a16:creationId xmlns:a16="http://schemas.microsoft.com/office/drawing/2014/main" id="{CE832CC5-3628-74CE-811E-14741B51862B}"/>
                    </a:ext>
                  </a:extLst>
                </p:cNvPr>
                <p:cNvSpPr txBox="1"/>
                <p:nvPr/>
              </p:nvSpPr>
              <p:spPr>
                <a:xfrm>
                  <a:off x="11834329" y="1885341"/>
                  <a:ext cx="384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Consolas" panose="020B0609020204030204" pitchFamily="49" charset="0"/>
                    </a:rPr>
                    <a:t>8</a:t>
                  </a:r>
                </a:p>
              </p:txBody>
            </p:sp>
          </p:grpSp>
          <p:grpSp>
            <p:nvGrpSpPr>
              <p:cNvPr id="102" name="Grupo 101">
                <a:extLst>
                  <a:ext uri="{FF2B5EF4-FFF2-40B4-BE49-F238E27FC236}">
                    <a16:creationId xmlns:a16="http://schemas.microsoft.com/office/drawing/2014/main" id="{EB5771F3-9924-EEE7-5BDB-0841C3E42DDC}"/>
                  </a:ext>
                </a:extLst>
              </p:cNvPr>
              <p:cNvGrpSpPr/>
              <p:nvPr/>
            </p:nvGrpSpPr>
            <p:grpSpPr>
              <a:xfrm>
                <a:off x="11107770" y="5183281"/>
                <a:ext cx="1108944" cy="278792"/>
                <a:chOff x="11110185" y="1885341"/>
                <a:chExt cx="1108944" cy="278792"/>
              </a:xfrm>
            </p:grpSpPr>
            <p:grpSp>
              <p:nvGrpSpPr>
                <p:cNvPr id="103" name="Grupo 102">
                  <a:extLst>
                    <a:ext uri="{FF2B5EF4-FFF2-40B4-BE49-F238E27FC236}">
                      <a16:creationId xmlns:a16="http://schemas.microsoft.com/office/drawing/2014/main" id="{0FC0A348-6630-1FE4-1F4F-9C9FF7EEF8D8}"/>
                    </a:ext>
                  </a:extLst>
                </p:cNvPr>
                <p:cNvGrpSpPr/>
                <p:nvPr/>
              </p:nvGrpSpPr>
              <p:grpSpPr>
                <a:xfrm>
                  <a:off x="11110185" y="1894133"/>
                  <a:ext cx="990000" cy="270000"/>
                  <a:chOff x="11070801" y="1894133"/>
                  <a:chExt cx="990000" cy="270000"/>
                </a:xfrm>
              </p:grpSpPr>
              <p:sp>
                <p:nvSpPr>
                  <p:cNvPr id="105" name="Elipse 104">
                    <a:extLst>
                      <a:ext uri="{FF2B5EF4-FFF2-40B4-BE49-F238E27FC236}">
                        <a16:creationId xmlns:a16="http://schemas.microsoft.com/office/drawing/2014/main" id="{AE57BE4F-657E-D3F3-FEBD-6E634C0A2756}"/>
                      </a:ext>
                    </a:extLst>
                  </p:cNvPr>
                  <p:cNvSpPr/>
                  <p:nvPr/>
                </p:nvSpPr>
                <p:spPr>
                  <a:xfrm>
                    <a:off x="11790801" y="1894133"/>
                    <a:ext cx="270000" cy="270000"/>
                  </a:xfrm>
                  <a:prstGeom prst="ellipse">
                    <a:avLst/>
                  </a:prstGeom>
                  <a:solidFill>
                    <a:srgbClr val="242424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106" name="Conector recto de flecha 105">
                    <a:extLst>
                      <a:ext uri="{FF2B5EF4-FFF2-40B4-BE49-F238E27FC236}">
                        <a16:creationId xmlns:a16="http://schemas.microsoft.com/office/drawing/2014/main" id="{71BD6429-5BFE-26D9-5F1D-482DF7B6B9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070801" y="2029133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4" name="CuadroTexto 103">
                  <a:extLst>
                    <a:ext uri="{FF2B5EF4-FFF2-40B4-BE49-F238E27FC236}">
                      <a16:creationId xmlns:a16="http://schemas.microsoft.com/office/drawing/2014/main" id="{958427D3-73AD-E36C-CFFD-855EFB1E9E88}"/>
                    </a:ext>
                  </a:extLst>
                </p:cNvPr>
                <p:cNvSpPr txBox="1"/>
                <p:nvPr/>
              </p:nvSpPr>
              <p:spPr>
                <a:xfrm>
                  <a:off x="11834329" y="1885341"/>
                  <a:ext cx="384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Consolas" panose="020B0609020204030204" pitchFamily="49" charset="0"/>
                    </a:rPr>
                    <a:t>9</a:t>
                  </a:r>
                </a:p>
              </p:txBody>
            </p:sp>
          </p:grpSp>
        </p:grpSp>
      </p:grp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6AD57559-148F-38F5-B2A6-7A4AECA105F9}"/>
              </a:ext>
            </a:extLst>
          </p:cNvPr>
          <p:cNvSpPr txBox="1"/>
          <p:nvPr/>
        </p:nvSpPr>
        <p:spPr>
          <a:xfrm>
            <a:off x="67720" y="197346"/>
            <a:ext cx="530933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Ingreso del </a:t>
            </a:r>
            <a:r>
              <a:rPr lang="es-EC" b="1" dirty="0">
                <a:solidFill>
                  <a:srgbClr val="92D050"/>
                </a:solidFill>
                <a:latin typeface="Consolas" panose="020B0609020204030204" pitchFamily="49" charset="0"/>
              </a:rPr>
              <a:t>ID</a:t>
            </a: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de la cámara con la imagen </a:t>
            </a:r>
            <a:r>
              <a:rPr lang="es-EC" b="1" dirty="0">
                <a:solidFill>
                  <a:srgbClr val="92D050"/>
                </a:solidFill>
                <a:latin typeface="Consolas" panose="020B0609020204030204" pitchFamily="49" charset="0"/>
              </a:rPr>
              <a:t>IZQUIERDA</a:t>
            </a: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Muestra los </a:t>
            </a:r>
            <a:r>
              <a:rPr lang="es-EC" b="1" dirty="0">
                <a:solidFill>
                  <a:srgbClr val="92D050"/>
                </a:solidFill>
                <a:latin typeface="Consolas" panose="020B0609020204030204" pitchFamily="49" charset="0"/>
              </a:rPr>
              <a:t>FRAMES POR SEGUNDO</a:t>
            </a:r>
            <a:r>
              <a:rPr lang="es-EC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 las imágenes mostradas.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Ingreso del </a:t>
            </a:r>
            <a:r>
              <a:rPr lang="es-EC" b="1" dirty="0">
                <a:solidFill>
                  <a:srgbClr val="92D050"/>
                </a:solidFill>
                <a:latin typeface="Consolas" panose="020B0609020204030204" pitchFamily="49" charset="0"/>
              </a:rPr>
              <a:t>ID</a:t>
            </a: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de la cámara con la imagen </a:t>
            </a:r>
            <a:r>
              <a:rPr lang="es-EC" b="1" dirty="0">
                <a:solidFill>
                  <a:srgbClr val="92D050"/>
                </a:solidFill>
                <a:latin typeface="Consolas" panose="020B0609020204030204" pitchFamily="49" charset="0"/>
              </a:rPr>
              <a:t>DERECHA</a:t>
            </a: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Botón de </a:t>
            </a:r>
            <a:r>
              <a:rPr lang="es-EC" b="1" dirty="0">
                <a:solidFill>
                  <a:srgbClr val="92D050"/>
                </a:solidFill>
                <a:latin typeface="Consolas" panose="020B0609020204030204" pitchFamily="49" charset="0"/>
              </a:rPr>
              <a:t>AYUDA</a:t>
            </a: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Botón para </a:t>
            </a:r>
            <a:r>
              <a:rPr lang="es-EC" b="1" dirty="0">
                <a:solidFill>
                  <a:srgbClr val="92D050"/>
                </a:solidFill>
                <a:latin typeface="Consolas" panose="020B0609020204030204" pitchFamily="49" charset="0"/>
              </a:rPr>
              <a:t>PROBAR</a:t>
            </a:r>
            <a:r>
              <a:rPr lang="es-EC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las cámaras seleccionadas en </a:t>
            </a:r>
            <a:r>
              <a:rPr lang="es-EC" b="1" dirty="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y </a:t>
            </a:r>
            <a:r>
              <a:rPr lang="es-EC" b="1" dirty="0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Botón para </a:t>
            </a:r>
            <a:r>
              <a:rPr lang="es-EC" b="1" dirty="0">
                <a:solidFill>
                  <a:srgbClr val="92D050"/>
                </a:solidFill>
                <a:latin typeface="Consolas" panose="020B0609020204030204" pitchFamily="49" charset="0"/>
              </a:rPr>
              <a:t>COMENZAR</a:t>
            </a: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la estimación de la POSE.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Botón para </a:t>
            </a:r>
            <a:r>
              <a:rPr lang="es-EC" b="1" dirty="0">
                <a:solidFill>
                  <a:srgbClr val="92D050"/>
                </a:solidFill>
                <a:latin typeface="Consolas" panose="020B0609020204030204" pitchFamily="49" charset="0"/>
              </a:rPr>
              <a:t>CAMBIAR</a:t>
            </a: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el tipo de visualización en </a:t>
            </a:r>
            <a:r>
              <a:rPr lang="es-EC" b="1" dirty="0">
                <a:solidFill>
                  <a:srgbClr val="00B0F0"/>
                </a:solidFill>
                <a:latin typeface="Consolas" panose="020B0609020204030204" pitchFamily="49" charset="0"/>
              </a:rPr>
              <a:t>11</a:t>
            </a: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y </a:t>
            </a:r>
            <a:r>
              <a:rPr lang="es-EC" b="1" dirty="0">
                <a:solidFill>
                  <a:srgbClr val="00B0F0"/>
                </a:solidFill>
                <a:latin typeface="Consolas" panose="020B0609020204030204" pitchFamily="49" charset="0"/>
              </a:rPr>
              <a:t>13</a:t>
            </a: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Botón para </a:t>
            </a:r>
            <a:r>
              <a:rPr lang="es-EC" b="1" dirty="0">
                <a:solidFill>
                  <a:srgbClr val="92D050"/>
                </a:solidFill>
                <a:latin typeface="Consolas" panose="020B0609020204030204" pitchFamily="49" charset="0"/>
              </a:rPr>
              <a:t>GRABAR</a:t>
            </a: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la POSE en un archivo.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Botón para </a:t>
            </a:r>
            <a:r>
              <a:rPr lang="es-EC" b="1" dirty="0">
                <a:solidFill>
                  <a:srgbClr val="92D050"/>
                </a:solidFill>
                <a:latin typeface="Consolas" panose="020B0609020204030204" pitchFamily="49" charset="0"/>
              </a:rPr>
              <a:t>ABRIR</a:t>
            </a: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el archivo.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Botón para </a:t>
            </a:r>
            <a:r>
              <a:rPr lang="es-EC" b="1" dirty="0">
                <a:solidFill>
                  <a:srgbClr val="92D050"/>
                </a:solidFill>
                <a:latin typeface="Consolas" panose="020B0609020204030204" pitchFamily="49" charset="0"/>
              </a:rPr>
              <a:t>CERRAR</a:t>
            </a: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el programa.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Muestra el </a:t>
            </a:r>
            <a:r>
              <a:rPr lang="es-EC" b="1" dirty="0">
                <a:solidFill>
                  <a:srgbClr val="92D050"/>
                </a:solidFill>
                <a:latin typeface="Consolas" panose="020B0609020204030204" pitchFamily="49" charset="0"/>
              </a:rPr>
              <a:t>RESULTADO</a:t>
            </a: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de la cámara </a:t>
            </a:r>
            <a:r>
              <a:rPr lang="es-EC" b="1" dirty="0">
                <a:solidFill>
                  <a:srgbClr val="92D050"/>
                </a:solidFill>
                <a:latin typeface="Consolas" panose="020B0609020204030204" pitchFamily="49" charset="0"/>
              </a:rPr>
              <a:t>DERECHA</a:t>
            </a: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Muestra el </a:t>
            </a:r>
            <a:r>
              <a:rPr lang="es-EC" b="1" dirty="0">
                <a:solidFill>
                  <a:srgbClr val="92D050"/>
                </a:solidFill>
                <a:latin typeface="Consolas" panose="020B0609020204030204" pitchFamily="49" charset="0"/>
              </a:rPr>
              <a:t>ERROR</a:t>
            </a: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o </a:t>
            </a:r>
            <a:r>
              <a:rPr lang="es-EC" b="1" dirty="0">
                <a:solidFill>
                  <a:srgbClr val="92D050"/>
                </a:solidFill>
                <a:latin typeface="Consolas" panose="020B0609020204030204" pitchFamily="49" charset="0"/>
              </a:rPr>
              <a:t>ADVERTENCIA</a:t>
            </a: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del programa.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Muestra el </a:t>
            </a:r>
            <a:r>
              <a:rPr lang="es-EC" b="1" dirty="0">
                <a:solidFill>
                  <a:srgbClr val="92D050"/>
                </a:solidFill>
                <a:latin typeface="Consolas" panose="020B0609020204030204" pitchFamily="49" charset="0"/>
              </a:rPr>
              <a:t>RESULTADO</a:t>
            </a: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de la cámara </a:t>
            </a:r>
            <a:r>
              <a:rPr lang="es-EC" b="1" dirty="0">
                <a:solidFill>
                  <a:srgbClr val="92D050"/>
                </a:solidFill>
                <a:latin typeface="Consolas" panose="020B0609020204030204" pitchFamily="49" charset="0"/>
              </a:rPr>
              <a:t>IZQUIERDA</a:t>
            </a: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715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adroTexto 106">
            <a:extLst>
              <a:ext uri="{FF2B5EF4-FFF2-40B4-BE49-F238E27FC236}">
                <a16:creationId xmlns:a16="http://schemas.microsoft.com/office/drawing/2014/main" id="{6AD57559-148F-38F5-B2A6-7A4AECA105F9}"/>
              </a:ext>
            </a:extLst>
          </p:cNvPr>
          <p:cNvSpPr txBox="1"/>
          <p:nvPr/>
        </p:nvSpPr>
        <p:spPr>
          <a:xfrm>
            <a:off x="67720" y="197346"/>
            <a:ext cx="530933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C" dirty="0">
                <a:solidFill>
                  <a:schemeClr val="bg1"/>
                </a:solidFill>
                <a:latin typeface="Consolas" panose="020B0609020204030204" pitchFamily="49" charset="0"/>
              </a:rPr>
              <a:t>Ingreso del </a:t>
            </a:r>
            <a:r>
              <a:rPr lang="es-EC" b="1" dirty="0">
                <a:solidFill>
                  <a:srgbClr val="00B050"/>
                </a:solidFill>
                <a:latin typeface="Consolas" panose="020B0609020204030204" pitchFamily="49" charset="0"/>
              </a:rPr>
              <a:t>ID</a:t>
            </a:r>
            <a:r>
              <a:rPr lang="es-EC" dirty="0">
                <a:solidFill>
                  <a:schemeClr val="bg1"/>
                </a:solidFill>
                <a:latin typeface="Consolas" panose="020B0609020204030204" pitchFamily="49" charset="0"/>
              </a:rPr>
              <a:t> de la cámara con la imagen </a:t>
            </a:r>
            <a:r>
              <a:rPr lang="es-EC" b="1" dirty="0">
                <a:solidFill>
                  <a:srgbClr val="00B050"/>
                </a:solidFill>
                <a:latin typeface="Consolas" panose="020B0609020204030204" pitchFamily="49" charset="0"/>
              </a:rPr>
              <a:t>IZQUIERDA</a:t>
            </a:r>
            <a:r>
              <a:rPr lang="es-EC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>
                <a:solidFill>
                  <a:schemeClr val="bg1"/>
                </a:solidFill>
                <a:latin typeface="Consolas" panose="020B0609020204030204" pitchFamily="49" charset="0"/>
              </a:rPr>
              <a:t>Muestra los </a:t>
            </a:r>
            <a:r>
              <a:rPr lang="es-EC" b="1" dirty="0">
                <a:solidFill>
                  <a:srgbClr val="00B050"/>
                </a:solidFill>
                <a:latin typeface="Consolas" panose="020B0609020204030204" pitchFamily="49" charset="0"/>
              </a:rPr>
              <a:t>FRAMES POR SEGUNDO</a:t>
            </a:r>
            <a:r>
              <a:rPr lang="es-EC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EC" dirty="0">
                <a:solidFill>
                  <a:schemeClr val="bg1"/>
                </a:solidFill>
                <a:latin typeface="Consolas" panose="020B0609020204030204" pitchFamily="49" charset="0"/>
              </a:rPr>
              <a:t>de las imágenes mostradas.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>
                <a:solidFill>
                  <a:schemeClr val="bg1"/>
                </a:solidFill>
                <a:latin typeface="Consolas" panose="020B0609020204030204" pitchFamily="49" charset="0"/>
              </a:rPr>
              <a:t>Ingreso del </a:t>
            </a:r>
            <a:r>
              <a:rPr lang="es-EC" b="1" dirty="0">
                <a:solidFill>
                  <a:srgbClr val="00B050"/>
                </a:solidFill>
                <a:latin typeface="Consolas" panose="020B0609020204030204" pitchFamily="49" charset="0"/>
              </a:rPr>
              <a:t>ID</a:t>
            </a:r>
            <a:r>
              <a:rPr lang="es-EC" dirty="0">
                <a:solidFill>
                  <a:schemeClr val="bg1"/>
                </a:solidFill>
                <a:latin typeface="Consolas" panose="020B0609020204030204" pitchFamily="49" charset="0"/>
              </a:rPr>
              <a:t> de la cámara con la imagen </a:t>
            </a:r>
            <a:r>
              <a:rPr lang="es-EC" b="1" dirty="0">
                <a:solidFill>
                  <a:srgbClr val="00B050"/>
                </a:solidFill>
                <a:latin typeface="Consolas" panose="020B0609020204030204" pitchFamily="49" charset="0"/>
              </a:rPr>
              <a:t>DERECHA</a:t>
            </a:r>
            <a:r>
              <a:rPr lang="es-EC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>
                <a:solidFill>
                  <a:schemeClr val="bg1"/>
                </a:solidFill>
                <a:latin typeface="Consolas" panose="020B0609020204030204" pitchFamily="49" charset="0"/>
              </a:rPr>
              <a:t>Botón de </a:t>
            </a:r>
            <a:r>
              <a:rPr lang="es-EC" b="1" dirty="0">
                <a:solidFill>
                  <a:srgbClr val="00B050"/>
                </a:solidFill>
                <a:latin typeface="Consolas" panose="020B0609020204030204" pitchFamily="49" charset="0"/>
              </a:rPr>
              <a:t>AYUDA</a:t>
            </a:r>
            <a:r>
              <a:rPr lang="es-EC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>
                <a:solidFill>
                  <a:schemeClr val="bg1"/>
                </a:solidFill>
                <a:latin typeface="Consolas" panose="020B0609020204030204" pitchFamily="49" charset="0"/>
              </a:rPr>
              <a:t>Botón para </a:t>
            </a:r>
            <a:r>
              <a:rPr lang="es-EC" b="1" dirty="0">
                <a:solidFill>
                  <a:srgbClr val="00B050"/>
                </a:solidFill>
                <a:latin typeface="Consolas" panose="020B0609020204030204" pitchFamily="49" charset="0"/>
              </a:rPr>
              <a:t>PROBAR</a:t>
            </a:r>
            <a:r>
              <a:rPr lang="es-EC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EC" dirty="0">
                <a:solidFill>
                  <a:schemeClr val="bg1"/>
                </a:solidFill>
                <a:latin typeface="Consolas" panose="020B0609020204030204" pitchFamily="49" charset="0"/>
              </a:rPr>
              <a:t>las cámaras seleccionadas en </a:t>
            </a:r>
            <a:r>
              <a:rPr lang="es-EC" b="1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es-EC" dirty="0">
                <a:solidFill>
                  <a:schemeClr val="bg1"/>
                </a:solidFill>
                <a:latin typeface="Consolas" panose="020B0609020204030204" pitchFamily="49" charset="0"/>
              </a:rPr>
              <a:t> y </a:t>
            </a:r>
            <a:r>
              <a:rPr lang="es-EC" b="1" dirty="0">
                <a:solidFill>
                  <a:srgbClr val="0070C0"/>
                </a:solidFill>
                <a:latin typeface="Consolas" panose="020B0609020204030204" pitchFamily="49" charset="0"/>
              </a:rPr>
              <a:t>3</a:t>
            </a:r>
            <a:r>
              <a:rPr lang="es-EC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>
                <a:solidFill>
                  <a:schemeClr val="bg1"/>
                </a:solidFill>
                <a:latin typeface="Consolas" panose="020B0609020204030204" pitchFamily="49" charset="0"/>
              </a:rPr>
              <a:t>Botón para </a:t>
            </a:r>
            <a:r>
              <a:rPr lang="es-EC" b="1" dirty="0">
                <a:solidFill>
                  <a:srgbClr val="00B050"/>
                </a:solidFill>
                <a:latin typeface="Consolas" panose="020B0609020204030204" pitchFamily="49" charset="0"/>
              </a:rPr>
              <a:t>COMENZAR</a:t>
            </a:r>
            <a:r>
              <a:rPr lang="es-EC" dirty="0">
                <a:solidFill>
                  <a:schemeClr val="bg1"/>
                </a:solidFill>
                <a:latin typeface="Consolas" panose="020B0609020204030204" pitchFamily="49" charset="0"/>
              </a:rPr>
              <a:t> la estimación de la POSE.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>
                <a:solidFill>
                  <a:schemeClr val="bg1"/>
                </a:solidFill>
                <a:latin typeface="Consolas" panose="020B0609020204030204" pitchFamily="49" charset="0"/>
              </a:rPr>
              <a:t>Botón para </a:t>
            </a:r>
            <a:r>
              <a:rPr lang="es-EC" b="1" dirty="0">
                <a:solidFill>
                  <a:srgbClr val="00B050"/>
                </a:solidFill>
                <a:latin typeface="Consolas" panose="020B0609020204030204" pitchFamily="49" charset="0"/>
              </a:rPr>
              <a:t>CAMBIAR</a:t>
            </a:r>
            <a:r>
              <a:rPr lang="es-EC" dirty="0">
                <a:solidFill>
                  <a:schemeClr val="bg1"/>
                </a:solidFill>
                <a:latin typeface="Consolas" panose="020B0609020204030204" pitchFamily="49" charset="0"/>
              </a:rPr>
              <a:t> el tipo de visualización en </a:t>
            </a:r>
            <a:r>
              <a:rPr lang="es-EC" b="1" dirty="0">
                <a:solidFill>
                  <a:srgbClr val="0070C0"/>
                </a:solidFill>
                <a:latin typeface="Consolas" panose="020B0609020204030204" pitchFamily="49" charset="0"/>
              </a:rPr>
              <a:t>11</a:t>
            </a:r>
            <a:r>
              <a:rPr lang="es-EC" dirty="0">
                <a:solidFill>
                  <a:schemeClr val="bg1"/>
                </a:solidFill>
                <a:latin typeface="Consolas" panose="020B0609020204030204" pitchFamily="49" charset="0"/>
              </a:rPr>
              <a:t> y </a:t>
            </a:r>
            <a:r>
              <a:rPr lang="es-EC" b="1" dirty="0">
                <a:solidFill>
                  <a:srgbClr val="0070C0"/>
                </a:solidFill>
                <a:latin typeface="Consolas" panose="020B0609020204030204" pitchFamily="49" charset="0"/>
              </a:rPr>
              <a:t>13</a:t>
            </a:r>
            <a:r>
              <a:rPr lang="es-EC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>
                <a:solidFill>
                  <a:schemeClr val="bg1"/>
                </a:solidFill>
                <a:latin typeface="Consolas" panose="020B0609020204030204" pitchFamily="49" charset="0"/>
              </a:rPr>
              <a:t>Botón para </a:t>
            </a:r>
            <a:r>
              <a:rPr lang="es-EC" b="1" dirty="0">
                <a:solidFill>
                  <a:srgbClr val="00B050"/>
                </a:solidFill>
                <a:latin typeface="Consolas" panose="020B0609020204030204" pitchFamily="49" charset="0"/>
              </a:rPr>
              <a:t>GRABAR</a:t>
            </a:r>
            <a:r>
              <a:rPr lang="es-EC" dirty="0">
                <a:solidFill>
                  <a:schemeClr val="bg1"/>
                </a:solidFill>
                <a:latin typeface="Consolas" panose="020B0609020204030204" pitchFamily="49" charset="0"/>
              </a:rPr>
              <a:t> la POSE en un archivo.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>
                <a:solidFill>
                  <a:schemeClr val="bg1"/>
                </a:solidFill>
                <a:latin typeface="Consolas" panose="020B0609020204030204" pitchFamily="49" charset="0"/>
              </a:rPr>
              <a:t>Botón para </a:t>
            </a:r>
            <a:r>
              <a:rPr lang="es-EC" b="1" dirty="0">
                <a:solidFill>
                  <a:srgbClr val="00B050"/>
                </a:solidFill>
                <a:latin typeface="Consolas" panose="020B0609020204030204" pitchFamily="49" charset="0"/>
              </a:rPr>
              <a:t>ABRIR</a:t>
            </a:r>
            <a:r>
              <a:rPr lang="es-EC" dirty="0">
                <a:solidFill>
                  <a:schemeClr val="bg1"/>
                </a:solidFill>
                <a:latin typeface="Consolas" panose="020B0609020204030204" pitchFamily="49" charset="0"/>
              </a:rPr>
              <a:t> el archivo.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>
                <a:solidFill>
                  <a:schemeClr val="bg1"/>
                </a:solidFill>
                <a:latin typeface="Consolas" panose="020B0609020204030204" pitchFamily="49" charset="0"/>
              </a:rPr>
              <a:t>Botón para </a:t>
            </a:r>
            <a:r>
              <a:rPr lang="es-EC" b="1" dirty="0">
                <a:solidFill>
                  <a:srgbClr val="00B050"/>
                </a:solidFill>
                <a:latin typeface="Consolas" panose="020B0609020204030204" pitchFamily="49" charset="0"/>
              </a:rPr>
              <a:t>CERRAR</a:t>
            </a:r>
            <a:r>
              <a:rPr lang="es-EC" dirty="0">
                <a:solidFill>
                  <a:schemeClr val="bg1"/>
                </a:solidFill>
                <a:latin typeface="Consolas" panose="020B0609020204030204" pitchFamily="49" charset="0"/>
              </a:rPr>
              <a:t> el programa.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>
                <a:solidFill>
                  <a:schemeClr val="bg1"/>
                </a:solidFill>
                <a:latin typeface="Consolas" panose="020B0609020204030204" pitchFamily="49" charset="0"/>
              </a:rPr>
              <a:t>Muestra el </a:t>
            </a:r>
            <a:r>
              <a:rPr lang="es-EC" b="1" dirty="0">
                <a:solidFill>
                  <a:srgbClr val="00B050"/>
                </a:solidFill>
                <a:latin typeface="Consolas" panose="020B0609020204030204" pitchFamily="49" charset="0"/>
              </a:rPr>
              <a:t>RESULTADO</a:t>
            </a:r>
            <a:r>
              <a:rPr lang="es-EC" dirty="0">
                <a:solidFill>
                  <a:schemeClr val="bg1"/>
                </a:solidFill>
                <a:latin typeface="Consolas" panose="020B0609020204030204" pitchFamily="49" charset="0"/>
              </a:rPr>
              <a:t> de la cámara </a:t>
            </a:r>
            <a:r>
              <a:rPr lang="es-EC" b="1" dirty="0">
                <a:solidFill>
                  <a:srgbClr val="00B050"/>
                </a:solidFill>
                <a:latin typeface="Consolas" panose="020B0609020204030204" pitchFamily="49" charset="0"/>
              </a:rPr>
              <a:t>DERECHA</a:t>
            </a:r>
            <a:r>
              <a:rPr lang="es-EC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>
                <a:solidFill>
                  <a:schemeClr val="bg1"/>
                </a:solidFill>
                <a:latin typeface="Consolas" panose="020B0609020204030204" pitchFamily="49" charset="0"/>
              </a:rPr>
              <a:t>Muestra el </a:t>
            </a:r>
            <a:r>
              <a:rPr lang="es-EC" b="1" dirty="0">
                <a:solidFill>
                  <a:srgbClr val="00B050"/>
                </a:solidFill>
                <a:latin typeface="Consolas" panose="020B0609020204030204" pitchFamily="49" charset="0"/>
              </a:rPr>
              <a:t>ERROR</a:t>
            </a:r>
            <a:r>
              <a:rPr lang="es-EC" dirty="0">
                <a:solidFill>
                  <a:schemeClr val="bg1"/>
                </a:solidFill>
                <a:latin typeface="Consolas" panose="020B0609020204030204" pitchFamily="49" charset="0"/>
              </a:rPr>
              <a:t> o </a:t>
            </a:r>
            <a:r>
              <a:rPr lang="es-EC" b="1" dirty="0">
                <a:solidFill>
                  <a:srgbClr val="00B050"/>
                </a:solidFill>
                <a:latin typeface="Consolas" panose="020B0609020204030204" pitchFamily="49" charset="0"/>
              </a:rPr>
              <a:t>ADVERTENCIA</a:t>
            </a:r>
            <a:r>
              <a:rPr lang="es-EC" dirty="0">
                <a:solidFill>
                  <a:schemeClr val="bg1"/>
                </a:solidFill>
                <a:latin typeface="Consolas" panose="020B0609020204030204" pitchFamily="49" charset="0"/>
              </a:rPr>
              <a:t> del programa.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>
                <a:solidFill>
                  <a:schemeClr val="bg1"/>
                </a:solidFill>
                <a:latin typeface="Consolas" panose="020B0609020204030204" pitchFamily="49" charset="0"/>
              </a:rPr>
              <a:t>Muestra el </a:t>
            </a:r>
            <a:r>
              <a:rPr lang="es-EC" b="1" dirty="0">
                <a:solidFill>
                  <a:srgbClr val="00B050"/>
                </a:solidFill>
                <a:latin typeface="Consolas" panose="020B0609020204030204" pitchFamily="49" charset="0"/>
              </a:rPr>
              <a:t>RESULTADO</a:t>
            </a:r>
            <a:r>
              <a:rPr lang="es-EC" dirty="0">
                <a:solidFill>
                  <a:schemeClr val="bg1"/>
                </a:solidFill>
                <a:latin typeface="Consolas" panose="020B0609020204030204" pitchFamily="49" charset="0"/>
              </a:rPr>
              <a:t> de la cámara </a:t>
            </a:r>
            <a:r>
              <a:rPr lang="es-EC" b="1" dirty="0">
                <a:solidFill>
                  <a:srgbClr val="00B050"/>
                </a:solidFill>
                <a:latin typeface="Consolas" panose="020B0609020204030204" pitchFamily="49" charset="0"/>
              </a:rPr>
              <a:t>IZQUIERDA</a:t>
            </a:r>
            <a:r>
              <a:rPr lang="es-EC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285058B-6222-7855-C979-F6796B202139}"/>
              </a:ext>
            </a:extLst>
          </p:cNvPr>
          <p:cNvGrpSpPr/>
          <p:nvPr/>
        </p:nvGrpSpPr>
        <p:grpSpPr>
          <a:xfrm>
            <a:off x="5453752" y="1148857"/>
            <a:ext cx="6670528" cy="4560285"/>
            <a:chOff x="5453752" y="1148857"/>
            <a:chExt cx="6670528" cy="4560285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EA3A851D-A551-DF3A-959D-86D05CBF79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71" t="1706" r="1169" b="2347"/>
            <a:stretch/>
          </p:blipFill>
          <p:spPr>
            <a:xfrm>
              <a:off x="5453752" y="1642506"/>
              <a:ext cx="5785200" cy="3381045"/>
            </a:xfrm>
            <a:prstGeom prst="rect">
              <a:avLst/>
            </a:prstGeom>
          </p:spPr>
        </p:pic>
        <p:grpSp>
          <p:nvGrpSpPr>
            <p:cNvPr id="109" name="Grupo 108">
              <a:extLst>
                <a:ext uri="{FF2B5EF4-FFF2-40B4-BE49-F238E27FC236}">
                  <a16:creationId xmlns:a16="http://schemas.microsoft.com/office/drawing/2014/main" id="{ED1F3CDE-2B36-C535-3FBA-05C9DB51A498}"/>
                </a:ext>
              </a:extLst>
            </p:cNvPr>
            <p:cNvGrpSpPr/>
            <p:nvPr/>
          </p:nvGrpSpPr>
          <p:grpSpPr>
            <a:xfrm>
              <a:off x="6484044" y="1148857"/>
              <a:ext cx="5640236" cy="4560285"/>
              <a:chOff x="6484044" y="1146348"/>
              <a:chExt cx="5640236" cy="4560285"/>
            </a:xfrm>
          </p:grpSpPr>
          <p:grpSp>
            <p:nvGrpSpPr>
              <p:cNvPr id="108" name="Grupo 107">
                <a:extLst>
                  <a:ext uri="{FF2B5EF4-FFF2-40B4-BE49-F238E27FC236}">
                    <a16:creationId xmlns:a16="http://schemas.microsoft.com/office/drawing/2014/main" id="{57D579ED-F708-49C8-BE31-2B726106F004}"/>
                  </a:ext>
                </a:extLst>
              </p:cNvPr>
              <p:cNvGrpSpPr/>
              <p:nvPr/>
            </p:nvGrpSpPr>
            <p:grpSpPr>
              <a:xfrm>
                <a:off x="6537722" y="1161955"/>
                <a:ext cx="5475510" cy="4534086"/>
                <a:chOff x="6232931" y="1892536"/>
                <a:chExt cx="5864839" cy="4881123"/>
              </a:xfrm>
            </p:grpSpPr>
            <p:grpSp>
              <p:nvGrpSpPr>
                <p:cNvPr id="17" name="Grupo 16">
                  <a:extLst>
                    <a:ext uri="{FF2B5EF4-FFF2-40B4-BE49-F238E27FC236}">
                      <a16:creationId xmlns:a16="http://schemas.microsoft.com/office/drawing/2014/main" id="{87ECA805-8359-3310-3520-2EC1D05A6D12}"/>
                    </a:ext>
                  </a:extLst>
                </p:cNvPr>
                <p:cNvGrpSpPr/>
                <p:nvPr/>
              </p:nvGrpSpPr>
              <p:grpSpPr>
                <a:xfrm>
                  <a:off x="11107770" y="2672611"/>
                  <a:ext cx="990000" cy="270000"/>
                  <a:chOff x="11070801" y="1894133"/>
                  <a:chExt cx="990000" cy="270000"/>
                </a:xfrm>
              </p:grpSpPr>
              <p:sp>
                <p:nvSpPr>
                  <p:cNvPr id="27" name="Elipse 26">
                    <a:extLst>
                      <a:ext uri="{FF2B5EF4-FFF2-40B4-BE49-F238E27FC236}">
                        <a16:creationId xmlns:a16="http://schemas.microsoft.com/office/drawing/2014/main" id="{9CA05E3F-9053-B6A2-B92C-28D5BCDA3D19}"/>
                      </a:ext>
                    </a:extLst>
                  </p:cNvPr>
                  <p:cNvSpPr/>
                  <p:nvPr/>
                </p:nvSpPr>
                <p:spPr>
                  <a:xfrm>
                    <a:off x="11790801" y="1894133"/>
                    <a:ext cx="270000" cy="270000"/>
                  </a:xfrm>
                  <a:prstGeom prst="ellipse">
                    <a:avLst/>
                  </a:prstGeom>
                  <a:solidFill>
                    <a:srgbClr val="EBEBEB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16" name="Conector recto de flecha 15">
                    <a:extLst>
                      <a:ext uri="{FF2B5EF4-FFF2-40B4-BE49-F238E27FC236}">
                        <a16:creationId xmlns:a16="http://schemas.microsoft.com/office/drawing/2014/main" id="{925DAA40-082A-3B5B-E8C7-E08AEC61DE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070801" y="2029133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upo 19">
                  <a:extLst>
                    <a:ext uri="{FF2B5EF4-FFF2-40B4-BE49-F238E27FC236}">
                      <a16:creationId xmlns:a16="http://schemas.microsoft.com/office/drawing/2014/main" id="{D381F450-C03D-7033-C826-2183BD96E172}"/>
                    </a:ext>
                  </a:extLst>
                </p:cNvPr>
                <p:cNvGrpSpPr/>
                <p:nvPr/>
              </p:nvGrpSpPr>
              <p:grpSpPr>
                <a:xfrm rot="16200000">
                  <a:off x="6121562" y="2526032"/>
                  <a:ext cx="1529998" cy="270000"/>
                  <a:chOff x="10530800" y="1894137"/>
                  <a:chExt cx="1529999" cy="270000"/>
                </a:xfrm>
              </p:grpSpPr>
              <p:sp>
                <p:nvSpPr>
                  <p:cNvPr id="22" name="Elipse 21">
                    <a:extLst>
                      <a:ext uri="{FF2B5EF4-FFF2-40B4-BE49-F238E27FC236}">
                        <a16:creationId xmlns:a16="http://schemas.microsoft.com/office/drawing/2014/main" id="{FBCFC246-23DC-B66E-FE26-099730CACED9}"/>
                      </a:ext>
                    </a:extLst>
                  </p:cNvPr>
                  <p:cNvSpPr/>
                  <p:nvPr/>
                </p:nvSpPr>
                <p:spPr>
                  <a:xfrm>
                    <a:off x="11790798" y="1894137"/>
                    <a:ext cx="270001" cy="270000"/>
                  </a:xfrm>
                  <a:prstGeom prst="ellipse">
                    <a:avLst/>
                  </a:prstGeom>
                  <a:solidFill>
                    <a:srgbClr val="EBEBEB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23" name="Conector recto de flecha 22">
                    <a:extLst>
                      <a:ext uri="{FF2B5EF4-FFF2-40B4-BE49-F238E27FC236}">
                        <a16:creationId xmlns:a16="http://schemas.microsoft.com/office/drawing/2014/main" id="{A6C1A428-23FD-EA08-7AD4-86066AF5B9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530800" y="2029134"/>
                    <a:ext cx="126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Grupo 24">
                  <a:extLst>
                    <a:ext uri="{FF2B5EF4-FFF2-40B4-BE49-F238E27FC236}">
                      <a16:creationId xmlns:a16="http://schemas.microsoft.com/office/drawing/2014/main" id="{6C0CF4B7-0ABC-B396-4ECE-28A9440AF34A}"/>
                    </a:ext>
                  </a:extLst>
                </p:cNvPr>
                <p:cNvGrpSpPr/>
                <p:nvPr/>
              </p:nvGrpSpPr>
              <p:grpSpPr>
                <a:xfrm rot="16200000">
                  <a:off x="8535987" y="2522536"/>
                  <a:ext cx="1529999" cy="270000"/>
                  <a:chOff x="10530800" y="1894137"/>
                  <a:chExt cx="1529998" cy="270000"/>
                </a:xfrm>
              </p:grpSpPr>
              <p:sp>
                <p:nvSpPr>
                  <p:cNvPr id="28" name="Elipse 27">
                    <a:extLst>
                      <a:ext uri="{FF2B5EF4-FFF2-40B4-BE49-F238E27FC236}">
                        <a16:creationId xmlns:a16="http://schemas.microsoft.com/office/drawing/2014/main" id="{8D836AD2-8585-8A2B-FDDF-91C272E3ADE1}"/>
                      </a:ext>
                    </a:extLst>
                  </p:cNvPr>
                  <p:cNvSpPr/>
                  <p:nvPr/>
                </p:nvSpPr>
                <p:spPr>
                  <a:xfrm>
                    <a:off x="11790798" y="1894137"/>
                    <a:ext cx="270000" cy="270000"/>
                  </a:xfrm>
                  <a:prstGeom prst="ellipse">
                    <a:avLst/>
                  </a:prstGeom>
                  <a:solidFill>
                    <a:srgbClr val="EBEBEB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29" name="Conector recto de flecha 28">
                    <a:extLst>
                      <a:ext uri="{FF2B5EF4-FFF2-40B4-BE49-F238E27FC236}">
                        <a16:creationId xmlns:a16="http://schemas.microsoft.com/office/drawing/2014/main" id="{21737BE0-805F-74AE-E366-54206EAA5A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530800" y="2029134"/>
                    <a:ext cx="126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upo 30">
                  <a:extLst>
                    <a:ext uri="{FF2B5EF4-FFF2-40B4-BE49-F238E27FC236}">
                      <a16:creationId xmlns:a16="http://schemas.microsoft.com/office/drawing/2014/main" id="{C7C589A2-2B27-1374-1276-31CB4A542CD9}"/>
                    </a:ext>
                  </a:extLst>
                </p:cNvPr>
                <p:cNvGrpSpPr/>
                <p:nvPr/>
              </p:nvGrpSpPr>
              <p:grpSpPr>
                <a:xfrm rot="16200000">
                  <a:off x="7316867" y="2399447"/>
                  <a:ext cx="1283815" cy="270000"/>
                  <a:chOff x="10776984" y="1894137"/>
                  <a:chExt cx="1283814" cy="270000"/>
                </a:xfrm>
              </p:grpSpPr>
              <p:sp>
                <p:nvSpPr>
                  <p:cNvPr id="33" name="Elipse 32">
                    <a:extLst>
                      <a:ext uri="{FF2B5EF4-FFF2-40B4-BE49-F238E27FC236}">
                        <a16:creationId xmlns:a16="http://schemas.microsoft.com/office/drawing/2014/main" id="{BF9C8380-7E86-7673-78B1-3EB3D362AC5A}"/>
                      </a:ext>
                    </a:extLst>
                  </p:cNvPr>
                  <p:cNvSpPr/>
                  <p:nvPr/>
                </p:nvSpPr>
                <p:spPr>
                  <a:xfrm>
                    <a:off x="11790798" y="1894137"/>
                    <a:ext cx="270000" cy="270000"/>
                  </a:xfrm>
                  <a:prstGeom prst="ellipse">
                    <a:avLst/>
                  </a:prstGeom>
                  <a:solidFill>
                    <a:srgbClr val="EBEBEB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34" name="Conector recto de flecha 33">
                    <a:extLst>
                      <a:ext uri="{FF2B5EF4-FFF2-40B4-BE49-F238E27FC236}">
                        <a16:creationId xmlns:a16="http://schemas.microsoft.com/office/drawing/2014/main" id="{DAA7C045-31A3-C129-BC9B-732B718BD6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776984" y="2029149"/>
                    <a:ext cx="1008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upo 35">
                  <a:extLst>
                    <a:ext uri="{FF2B5EF4-FFF2-40B4-BE49-F238E27FC236}">
                      <a16:creationId xmlns:a16="http://schemas.microsoft.com/office/drawing/2014/main" id="{674421A5-B48F-9949-491A-9AC2AC83495A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8542604" y="5870160"/>
                  <a:ext cx="1530003" cy="270001"/>
                  <a:chOff x="10530800" y="1894134"/>
                  <a:chExt cx="1530002" cy="270000"/>
                </a:xfrm>
              </p:grpSpPr>
              <p:sp>
                <p:nvSpPr>
                  <p:cNvPr id="38" name="Elipse 37">
                    <a:extLst>
                      <a:ext uri="{FF2B5EF4-FFF2-40B4-BE49-F238E27FC236}">
                        <a16:creationId xmlns:a16="http://schemas.microsoft.com/office/drawing/2014/main" id="{CDB8DE31-0A86-7066-8DDD-5821083F00C3}"/>
                      </a:ext>
                    </a:extLst>
                  </p:cNvPr>
                  <p:cNvSpPr/>
                  <p:nvPr/>
                </p:nvSpPr>
                <p:spPr>
                  <a:xfrm>
                    <a:off x="11790802" y="1894134"/>
                    <a:ext cx="270000" cy="270000"/>
                  </a:xfrm>
                  <a:prstGeom prst="ellipse">
                    <a:avLst/>
                  </a:prstGeom>
                  <a:solidFill>
                    <a:srgbClr val="EBEBEB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39" name="Conector recto de flecha 38">
                    <a:extLst>
                      <a:ext uri="{FF2B5EF4-FFF2-40B4-BE49-F238E27FC236}">
                        <a16:creationId xmlns:a16="http://schemas.microsoft.com/office/drawing/2014/main" id="{6CF59232-20E1-DAD9-7703-CD8BFF8552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530800" y="2029134"/>
                    <a:ext cx="126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Grupo 40">
                  <a:extLst>
                    <a:ext uri="{FF2B5EF4-FFF2-40B4-BE49-F238E27FC236}">
                      <a16:creationId xmlns:a16="http://schemas.microsoft.com/office/drawing/2014/main" id="{7B71D75B-3704-D00B-58F1-89708062FC40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7378405" y="6137427"/>
                  <a:ext cx="1002462" cy="270001"/>
                  <a:chOff x="11058341" y="1894136"/>
                  <a:chExt cx="1002462" cy="270000"/>
                </a:xfrm>
              </p:grpSpPr>
              <p:sp>
                <p:nvSpPr>
                  <p:cNvPr id="70" name="Elipse 69">
                    <a:extLst>
                      <a:ext uri="{FF2B5EF4-FFF2-40B4-BE49-F238E27FC236}">
                        <a16:creationId xmlns:a16="http://schemas.microsoft.com/office/drawing/2014/main" id="{6F8E037F-48F5-484C-E0F3-72A2EE1F57FE}"/>
                      </a:ext>
                    </a:extLst>
                  </p:cNvPr>
                  <p:cNvSpPr/>
                  <p:nvPr/>
                </p:nvSpPr>
                <p:spPr>
                  <a:xfrm>
                    <a:off x="11790803" y="1894136"/>
                    <a:ext cx="270000" cy="270000"/>
                  </a:xfrm>
                  <a:prstGeom prst="ellipse">
                    <a:avLst/>
                  </a:prstGeom>
                  <a:solidFill>
                    <a:srgbClr val="EBEBEB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71" name="Conector recto de flecha 70">
                    <a:extLst>
                      <a:ext uri="{FF2B5EF4-FFF2-40B4-BE49-F238E27FC236}">
                        <a16:creationId xmlns:a16="http://schemas.microsoft.com/office/drawing/2014/main" id="{26FF7EBB-484F-B9CC-D054-4ACB2869BB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058341" y="2029156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3" name="Grupo 72">
                  <a:extLst>
                    <a:ext uri="{FF2B5EF4-FFF2-40B4-BE49-F238E27FC236}">
                      <a16:creationId xmlns:a16="http://schemas.microsoft.com/office/drawing/2014/main" id="{F2CA51A2-BFE1-E870-8AFC-D4A78357750C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5602929" y="5866662"/>
                  <a:ext cx="1530005" cy="270001"/>
                  <a:chOff x="10530800" y="1894137"/>
                  <a:chExt cx="1530004" cy="270000"/>
                </a:xfrm>
              </p:grpSpPr>
              <p:sp>
                <p:nvSpPr>
                  <p:cNvPr id="75" name="Elipse 74">
                    <a:extLst>
                      <a:ext uri="{FF2B5EF4-FFF2-40B4-BE49-F238E27FC236}">
                        <a16:creationId xmlns:a16="http://schemas.microsoft.com/office/drawing/2014/main" id="{CCB2D922-EEDB-D880-8917-A82CD2A8193A}"/>
                      </a:ext>
                    </a:extLst>
                  </p:cNvPr>
                  <p:cNvSpPr/>
                  <p:nvPr/>
                </p:nvSpPr>
                <p:spPr>
                  <a:xfrm>
                    <a:off x="11790804" y="1894137"/>
                    <a:ext cx="270000" cy="270000"/>
                  </a:xfrm>
                  <a:prstGeom prst="ellipse">
                    <a:avLst/>
                  </a:prstGeom>
                  <a:solidFill>
                    <a:srgbClr val="EBEBEB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76" name="Conector recto de flecha 75">
                    <a:extLst>
                      <a:ext uri="{FF2B5EF4-FFF2-40B4-BE49-F238E27FC236}">
                        <a16:creationId xmlns:a16="http://schemas.microsoft.com/office/drawing/2014/main" id="{F91D1FC0-1BF3-B37A-3C3A-4C9862F43E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530800" y="2029134"/>
                    <a:ext cx="126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" name="Grupo 77">
                  <a:extLst>
                    <a:ext uri="{FF2B5EF4-FFF2-40B4-BE49-F238E27FC236}">
                      <a16:creationId xmlns:a16="http://schemas.microsoft.com/office/drawing/2014/main" id="{4A3E9400-9B9F-F75F-0155-16D55135674B}"/>
                    </a:ext>
                  </a:extLst>
                </p:cNvPr>
                <p:cNvGrpSpPr/>
                <p:nvPr/>
              </p:nvGrpSpPr>
              <p:grpSpPr>
                <a:xfrm>
                  <a:off x="11107770" y="5679063"/>
                  <a:ext cx="990000" cy="270000"/>
                  <a:chOff x="11070801" y="1894133"/>
                  <a:chExt cx="990000" cy="270000"/>
                </a:xfrm>
              </p:grpSpPr>
              <p:sp>
                <p:nvSpPr>
                  <p:cNvPr id="80" name="Elipse 79">
                    <a:extLst>
                      <a:ext uri="{FF2B5EF4-FFF2-40B4-BE49-F238E27FC236}">
                        <a16:creationId xmlns:a16="http://schemas.microsoft.com/office/drawing/2014/main" id="{F740EB8C-AC81-F97F-CA99-AB812A827F77}"/>
                      </a:ext>
                    </a:extLst>
                  </p:cNvPr>
                  <p:cNvSpPr/>
                  <p:nvPr/>
                </p:nvSpPr>
                <p:spPr>
                  <a:xfrm>
                    <a:off x="11790801" y="1894133"/>
                    <a:ext cx="270000" cy="270000"/>
                  </a:xfrm>
                  <a:prstGeom prst="ellipse">
                    <a:avLst/>
                  </a:prstGeom>
                  <a:solidFill>
                    <a:srgbClr val="EBEBEB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81" name="Conector recto de flecha 80">
                    <a:extLst>
                      <a:ext uri="{FF2B5EF4-FFF2-40B4-BE49-F238E27FC236}">
                        <a16:creationId xmlns:a16="http://schemas.microsoft.com/office/drawing/2014/main" id="{63D97294-0AD8-2500-7911-AB4AF63A97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070801" y="2029133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upo 82">
                  <a:extLst>
                    <a:ext uri="{FF2B5EF4-FFF2-40B4-BE49-F238E27FC236}">
                      <a16:creationId xmlns:a16="http://schemas.microsoft.com/office/drawing/2014/main" id="{021180D9-6617-1D48-E0AD-A8ACF2CAF3F7}"/>
                    </a:ext>
                  </a:extLst>
                </p:cNvPr>
                <p:cNvGrpSpPr/>
                <p:nvPr/>
              </p:nvGrpSpPr>
              <p:grpSpPr>
                <a:xfrm>
                  <a:off x="11107770" y="3158773"/>
                  <a:ext cx="990000" cy="270000"/>
                  <a:chOff x="11070801" y="1894133"/>
                  <a:chExt cx="990000" cy="270000"/>
                </a:xfrm>
              </p:grpSpPr>
              <p:sp>
                <p:nvSpPr>
                  <p:cNvPr id="85" name="Elipse 84">
                    <a:extLst>
                      <a:ext uri="{FF2B5EF4-FFF2-40B4-BE49-F238E27FC236}">
                        <a16:creationId xmlns:a16="http://schemas.microsoft.com/office/drawing/2014/main" id="{064EF25A-14C9-1B11-2F0D-C8CCCDC1C3E3}"/>
                      </a:ext>
                    </a:extLst>
                  </p:cNvPr>
                  <p:cNvSpPr/>
                  <p:nvPr/>
                </p:nvSpPr>
                <p:spPr>
                  <a:xfrm>
                    <a:off x="11790801" y="1894133"/>
                    <a:ext cx="270000" cy="270000"/>
                  </a:xfrm>
                  <a:prstGeom prst="ellipse">
                    <a:avLst/>
                  </a:prstGeom>
                  <a:solidFill>
                    <a:srgbClr val="EBEBEB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86" name="Conector recto de flecha 85">
                    <a:extLst>
                      <a:ext uri="{FF2B5EF4-FFF2-40B4-BE49-F238E27FC236}">
                        <a16:creationId xmlns:a16="http://schemas.microsoft.com/office/drawing/2014/main" id="{42BD04CC-A1A9-9B04-C5D3-B9D25A47CE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070801" y="2029133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upo 87">
                  <a:extLst>
                    <a:ext uri="{FF2B5EF4-FFF2-40B4-BE49-F238E27FC236}">
                      <a16:creationId xmlns:a16="http://schemas.microsoft.com/office/drawing/2014/main" id="{2CB7B3D2-090E-E5BA-3B68-DE6D13B89FAB}"/>
                    </a:ext>
                  </a:extLst>
                </p:cNvPr>
                <p:cNvGrpSpPr/>
                <p:nvPr/>
              </p:nvGrpSpPr>
              <p:grpSpPr>
                <a:xfrm>
                  <a:off x="11107770" y="3648366"/>
                  <a:ext cx="990000" cy="270000"/>
                  <a:chOff x="11070801" y="1894133"/>
                  <a:chExt cx="990000" cy="270000"/>
                </a:xfrm>
              </p:grpSpPr>
              <p:sp>
                <p:nvSpPr>
                  <p:cNvPr id="90" name="Elipse 89">
                    <a:extLst>
                      <a:ext uri="{FF2B5EF4-FFF2-40B4-BE49-F238E27FC236}">
                        <a16:creationId xmlns:a16="http://schemas.microsoft.com/office/drawing/2014/main" id="{F8AC4AD5-0F9C-B59D-99F2-3E360933F45C}"/>
                      </a:ext>
                    </a:extLst>
                  </p:cNvPr>
                  <p:cNvSpPr/>
                  <p:nvPr/>
                </p:nvSpPr>
                <p:spPr>
                  <a:xfrm>
                    <a:off x="11790801" y="1894133"/>
                    <a:ext cx="270000" cy="270000"/>
                  </a:xfrm>
                  <a:prstGeom prst="ellipse">
                    <a:avLst/>
                  </a:prstGeom>
                  <a:solidFill>
                    <a:srgbClr val="EBEBEB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91" name="Conector recto de flecha 90">
                    <a:extLst>
                      <a:ext uri="{FF2B5EF4-FFF2-40B4-BE49-F238E27FC236}">
                        <a16:creationId xmlns:a16="http://schemas.microsoft.com/office/drawing/2014/main" id="{010D20BE-959B-B527-CD85-D1D4EFD375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070801" y="2029133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3" name="Grupo 92">
                  <a:extLst>
                    <a:ext uri="{FF2B5EF4-FFF2-40B4-BE49-F238E27FC236}">
                      <a16:creationId xmlns:a16="http://schemas.microsoft.com/office/drawing/2014/main" id="{C428775A-07D4-5DEC-DBC4-EEE13E674225}"/>
                    </a:ext>
                  </a:extLst>
                </p:cNvPr>
                <p:cNvGrpSpPr/>
                <p:nvPr/>
              </p:nvGrpSpPr>
              <p:grpSpPr>
                <a:xfrm>
                  <a:off x="11107770" y="4159283"/>
                  <a:ext cx="990000" cy="270000"/>
                  <a:chOff x="11070801" y="1894133"/>
                  <a:chExt cx="990000" cy="270000"/>
                </a:xfrm>
              </p:grpSpPr>
              <p:sp>
                <p:nvSpPr>
                  <p:cNvPr id="95" name="Elipse 94">
                    <a:extLst>
                      <a:ext uri="{FF2B5EF4-FFF2-40B4-BE49-F238E27FC236}">
                        <a16:creationId xmlns:a16="http://schemas.microsoft.com/office/drawing/2014/main" id="{B9C47E50-6A52-14BD-D126-D4213A5E7452}"/>
                      </a:ext>
                    </a:extLst>
                  </p:cNvPr>
                  <p:cNvSpPr/>
                  <p:nvPr/>
                </p:nvSpPr>
                <p:spPr>
                  <a:xfrm>
                    <a:off x="11790801" y="1894133"/>
                    <a:ext cx="270000" cy="270000"/>
                  </a:xfrm>
                  <a:prstGeom prst="ellipse">
                    <a:avLst/>
                  </a:prstGeom>
                  <a:solidFill>
                    <a:srgbClr val="EBEBEB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96" name="Conector recto de flecha 95">
                    <a:extLst>
                      <a:ext uri="{FF2B5EF4-FFF2-40B4-BE49-F238E27FC236}">
                        <a16:creationId xmlns:a16="http://schemas.microsoft.com/office/drawing/2014/main" id="{E1055075-4AC6-FED5-984C-85759B0B32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070801" y="2029133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8" name="Grupo 97">
                  <a:extLst>
                    <a:ext uri="{FF2B5EF4-FFF2-40B4-BE49-F238E27FC236}">
                      <a16:creationId xmlns:a16="http://schemas.microsoft.com/office/drawing/2014/main" id="{949FA95B-43AB-3032-D480-96E24EF13EAB}"/>
                    </a:ext>
                  </a:extLst>
                </p:cNvPr>
                <p:cNvGrpSpPr/>
                <p:nvPr/>
              </p:nvGrpSpPr>
              <p:grpSpPr>
                <a:xfrm>
                  <a:off x="11107770" y="4672364"/>
                  <a:ext cx="990000" cy="270000"/>
                  <a:chOff x="11070801" y="1894133"/>
                  <a:chExt cx="990000" cy="270000"/>
                </a:xfrm>
              </p:grpSpPr>
              <p:sp>
                <p:nvSpPr>
                  <p:cNvPr id="100" name="Elipse 99">
                    <a:extLst>
                      <a:ext uri="{FF2B5EF4-FFF2-40B4-BE49-F238E27FC236}">
                        <a16:creationId xmlns:a16="http://schemas.microsoft.com/office/drawing/2014/main" id="{94035CD5-D9E9-5501-9705-54A3CF62BC86}"/>
                      </a:ext>
                    </a:extLst>
                  </p:cNvPr>
                  <p:cNvSpPr/>
                  <p:nvPr/>
                </p:nvSpPr>
                <p:spPr>
                  <a:xfrm>
                    <a:off x="11790801" y="1894133"/>
                    <a:ext cx="270000" cy="270000"/>
                  </a:xfrm>
                  <a:prstGeom prst="ellipse">
                    <a:avLst/>
                  </a:prstGeom>
                  <a:solidFill>
                    <a:srgbClr val="EBEBEB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101" name="Conector recto de flecha 100">
                    <a:extLst>
                      <a:ext uri="{FF2B5EF4-FFF2-40B4-BE49-F238E27FC236}">
                        <a16:creationId xmlns:a16="http://schemas.microsoft.com/office/drawing/2014/main" id="{C8A08723-31E5-322D-F05C-63E698207C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070801" y="2029133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Grupo 102">
                  <a:extLst>
                    <a:ext uri="{FF2B5EF4-FFF2-40B4-BE49-F238E27FC236}">
                      <a16:creationId xmlns:a16="http://schemas.microsoft.com/office/drawing/2014/main" id="{0FC0A348-6630-1FE4-1F4F-9C9FF7EEF8D8}"/>
                    </a:ext>
                  </a:extLst>
                </p:cNvPr>
                <p:cNvGrpSpPr/>
                <p:nvPr/>
              </p:nvGrpSpPr>
              <p:grpSpPr>
                <a:xfrm>
                  <a:off x="11107770" y="5192073"/>
                  <a:ext cx="990000" cy="270000"/>
                  <a:chOff x="11070801" y="1894133"/>
                  <a:chExt cx="990000" cy="270000"/>
                </a:xfrm>
              </p:grpSpPr>
              <p:sp>
                <p:nvSpPr>
                  <p:cNvPr id="105" name="Elipse 104">
                    <a:extLst>
                      <a:ext uri="{FF2B5EF4-FFF2-40B4-BE49-F238E27FC236}">
                        <a16:creationId xmlns:a16="http://schemas.microsoft.com/office/drawing/2014/main" id="{AE57BE4F-657E-D3F3-FEBD-6E634C0A2756}"/>
                      </a:ext>
                    </a:extLst>
                  </p:cNvPr>
                  <p:cNvSpPr/>
                  <p:nvPr/>
                </p:nvSpPr>
                <p:spPr>
                  <a:xfrm>
                    <a:off x="11790801" y="1894133"/>
                    <a:ext cx="270000" cy="270000"/>
                  </a:xfrm>
                  <a:prstGeom prst="ellipse">
                    <a:avLst/>
                  </a:prstGeom>
                  <a:solidFill>
                    <a:srgbClr val="EBEBEB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106" name="Conector recto de flecha 105">
                    <a:extLst>
                      <a:ext uri="{FF2B5EF4-FFF2-40B4-BE49-F238E27FC236}">
                        <a16:creationId xmlns:a16="http://schemas.microsoft.com/office/drawing/2014/main" id="{71BD6429-5BFE-26D9-5F1D-482DF7B6B9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070801" y="2029133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D6F0215E-4D55-A84F-0AB7-2CBE1F305087}"/>
                  </a:ext>
                </a:extLst>
              </p:cNvPr>
              <p:cNvSpPr txBox="1"/>
              <p:nvPr/>
            </p:nvSpPr>
            <p:spPr>
              <a:xfrm>
                <a:off x="7013435" y="1149596"/>
                <a:ext cx="3592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E1BDCF37-BC6C-8030-DA6B-901E26214E64}"/>
                  </a:ext>
                </a:extLst>
              </p:cNvPr>
              <p:cNvSpPr txBox="1"/>
              <p:nvPr/>
            </p:nvSpPr>
            <p:spPr>
              <a:xfrm>
                <a:off x="8014472" y="1146351"/>
                <a:ext cx="3592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305DAE4D-894E-511D-3CAB-2D4550140EE4}"/>
                  </a:ext>
                </a:extLst>
              </p:cNvPr>
              <p:cNvSpPr txBox="1"/>
              <p:nvPr/>
            </p:nvSpPr>
            <p:spPr>
              <a:xfrm>
                <a:off x="9267583" y="1146348"/>
                <a:ext cx="3592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429C3D5C-4B78-4A9B-78CB-EF153F14F6CD}"/>
                  </a:ext>
                </a:extLst>
              </p:cNvPr>
              <p:cNvSpPr txBox="1"/>
              <p:nvPr/>
            </p:nvSpPr>
            <p:spPr>
              <a:xfrm>
                <a:off x="11752668" y="1866044"/>
                <a:ext cx="3592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054E8E61-8DC4-6627-F298-A012E873868F}"/>
                  </a:ext>
                </a:extLst>
              </p:cNvPr>
              <p:cNvSpPr txBox="1"/>
              <p:nvPr/>
            </p:nvSpPr>
            <p:spPr>
              <a:xfrm>
                <a:off x="11752668" y="2329998"/>
                <a:ext cx="3592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5</a:t>
                </a:r>
              </a:p>
            </p:txBody>
          </p:sp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516433F1-9168-1A22-94A0-457A1B71EB21}"/>
                  </a:ext>
                </a:extLst>
              </p:cNvPr>
              <p:cNvSpPr txBox="1"/>
              <p:nvPr/>
            </p:nvSpPr>
            <p:spPr>
              <a:xfrm>
                <a:off x="11752668" y="2772425"/>
                <a:ext cx="3592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6</a:t>
                </a:r>
              </a:p>
            </p:txBody>
          </p:sp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EEA5E144-6E3A-89A4-6D9D-8C702796C66F}"/>
                  </a:ext>
                </a:extLst>
              </p:cNvPr>
              <p:cNvSpPr txBox="1"/>
              <p:nvPr/>
            </p:nvSpPr>
            <p:spPr>
              <a:xfrm>
                <a:off x="11765025" y="3259374"/>
                <a:ext cx="3592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7</a:t>
                </a:r>
              </a:p>
            </p:txBody>
          </p:sp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2997E226-5A1B-75CC-D566-327EE98DE364}"/>
                  </a:ext>
                </a:extLst>
              </p:cNvPr>
              <p:cNvSpPr txBox="1"/>
              <p:nvPr/>
            </p:nvSpPr>
            <p:spPr>
              <a:xfrm>
                <a:off x="11752668" y="3723619"/>
                <a:ext cx="3592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8</a:t>
                </a:r>
              </a:p>
            </p:txBody>
          </p:sp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DB6B811A-B55E-CCA8-4886-E651F3EDFC5D}"/>
                  </a:ext>
                </a:extLst>
              </p:cNvPr>
              <p:cNvSpPr txBox="1"/>
              <p:nvPr/>
            </p:nvSpPr>
            <p:spPr>
              <a:xfrm>
                <a:off x="11752668" y="4206378"/>
                <a:ext cx="3592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9</a:t>
                </a:r>
              </a:p>
            </p:txBody>
          </p:sp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6DFA0DD1-DE02-9F15-E0AD-156E49EF9DCE}"/>
                  </a:ext>
                </a:extLst>
              </p:cNvPr>
              <p:cNvSpPr txBox="1"/>
              <p:nvPr/>
            </p:nvSpPr>
            <p:spPr>
              <a:xfrm>
                <a:off x="11719834" y="4658744"/>
                <a:ext cx="3592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10</a:t>
                </a:r>
              </a:p>
            </p:txBody>
          </p:sp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494259DB-D64E-8DFF-F9D9-9A80FCE8F468}"/>
                  </a:ext>
                </a:extLst>
              </p:cNvPr>
              <p:cNvSpPr txBox="1"/>
              <p:nvPr/>
            </p:nvSpPr>
            <p:spPr>
              <a:xfrm>
                <a:off x="9240933" y="5426379"/>
                <a:ext cx="3592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11</a:t>
                </a:r>
              </a:p>
            </p:txBody>
          </p:sp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A18B815A-48A4-196F-8C41-17A0265DBF11}"/>
                  </a:ext>
                </a:extLst>
              </p:cNvPr>
              <p:cNvSpPr txBox="1"/>
              <p:nvPr/>
            </p:nvSpPr>
            <p:spPr>
              <a:xfrm>
                <a:off x="7907764" y="5429634"/>
                <a:ext cx="3592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12</a:t>
                </a:r>
              </a:p>
            </p:txBody>
          </p:sp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F4263623-C504-3D35-123F-309D90389555}"/>
                  </a:ext>
                </a:extLst>
              </p:cNvPr>
              <p:cNvSpPr txBox="1"/>
              <p:nvPr/>
            </p:nvSpPr>
            <p:spPr>
              <a:xfrm>
                <a:off x="6484044" y="5410773"/>
                <a:ext cx="3592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13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159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2EF5DE7-7257-3C45-04F2-56A10DF80016}"/>
              </a:ext>
            </a:extLst>
          </p:cNvPr>
          <p:cNvSpPr/>
          <p:nvPr/>
        </p:nvSpPr>
        <p:spPr>
          <a:xfrm>
            <a:off x="-24000" y="-28283"/>
            <a:ext cx="12240000" cy="13284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74F7829-8A6C-7967-C121-7A8EA05EC4E6}"/>
              </a:ext>
            </a:extLst>
          </p:cNvPr>
          <p:cNvSpPr/>
          <p:nvPr/>
        </p:nvSpPr>
        <p:spPr>
          <a:xfrm>
            <a:off x="-24000" y="1310277"/>
            <a:ext cx="12240000" cy="39240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5CB5588-0646-EBAF-269F-7182FF10AF6E}"/>
              </a:ext>
            </a:extLst>
          </p:cNvPr>
          <p:cNvSpPr/>
          <p:nvPr/>
        </p:nvSpPr>
        <p:spPr>
          <a:xfrm>
            <a:off x="-24000" y="1712837"/>
            <a:ext cx="12240000" cy="59040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C71767E-0ED8-4D20-BC46-0F4D7AEB8C2D}"/>
              </a:ext>
            </a:extLst>
          </p:cNvPr>
          <p:cNvSpPr/>
          <p:nvPr/>
        </p:nvSpPr>
        <p:spPr>
          <a:xfrm>
            <a:off x="-24000" y="2311200"/>
            <a:ext cx="12240000" cy="88560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21ADA8A-1DB7-7B71-BD51-FDA8ED95970D}"/>
              </a:ext>
            </a:extLst>
          </p:cNvPr>
          <p:cNvSpPr/>
          <p:nvPr/>
        </p:nvSpPr>
        <p:spPr>
          <a:xfrm>
            <a:off x="-24000" y="3206044"/>
            <a:ext cx="12240000" cy="88560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9139F9C-337D-CA81-2AF1-5BB0F49703E8}"/>
              </a:ext>
            </a:extLst>
          </p:cNvPr>
          <p:cNvSpPr/>
          <p:nvPr/>
        </p:nvSpPr>
        <p:spPr>
          <a:xfrm>
            <a:off x="-24000" y="4100888"/>
            <a:ext cx="12240000" cy="88560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E88574E-FF40-EE83-49BF-61C42224B1DB}"/>
              </a:ext>
            </a:extLst>
          </p:cNvPr>
          <p:cNvSpPr/>
          <p:nvPr/>
        </p:nvSpPr>
        <p:spPr>
          <a:xfrm>
            <a:off x="-24000" y="4995732"/>
            <a:ext cx="12240000" cy="88560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ED455CD-AC5D-4365-8B01-B877B7D52045}"/>
              </a:ext>
            </a:extLst>
          </p:cNvPr>
          <p:cNvSpPr/>
          <p:nvPr/>
        </p:nvSpPr>
        <p:spPr>
          <a:xfrm>
            <a:off x="-24000" y="5890576"/>
            <a:ext cx="12240000" cy="59040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E3EE9E2-6215-C593-6CB5-41439D8A58F3}"/>
              </a:ext>
            </a:extLst>
          </p:cNvPr>
          <p:cNvSpPr/>
          <p:nvPr/>
        </p:nvSpPr>
        <p:spPr>
          <a:xfrm>
            <a:off x="-24000" y="6502577"/>
            <a:ext cx="12240000" cy="39240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0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:a16="http://schemas.microsoft.com/office/drawing/2014/main" id="{ACDB927E-C5A6-7A69-C625-6519B787DE27}"/>
              </a:ext>
            </a:extLst>
          </p:cNvPr>
          <p:cNvSpPr/>
          <p:nvPr/>
        </p:nvSpPr>
        <p:spPr>
          <a:xfrm>
            <a:off x="-52993" y="9000"/>
            <a:ext cx="766800" cy="684000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B2AC366-DC38-CED8-89D1-DF30765E5B06}"/>
              </a:ext>
            </a:extLst>
          </p:cNvPr>
          <p:cNvSpPr/>
          <p:nvPr/>
        </p:nvSpPr>
        <p:spPr>
          <a:xfrm>
            <a:off x="721770" y="9000"/>
            <a:ext cx="1148400" cy="684000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5BD67865-AA84-99B8-68EA-A2B850F948DE}"/>
              </a:ext>
            </a:extLst>
          </p:cNvPr>
          <p:cNvSpPr/>
          <p:nvPr/>
        </p:nvSpPr>
        <p:spPr>
          <a:xfrm>
            <a:off x="1873217" y="9000"/>
            <a:ext cx="2581200" cy="684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11E3DB7A-1EF4-0ECA-F605-7F694BFB69A3}"/>
              </a:ext>
            </a:extLst>
          </p:cNvPr>
          <p:cNvSpPr/>
          <p:nvPr/>
        </p:nvSpPr>
        <p:spPr>
          <a:xfrm>
            <a:off x="4462380" y="9000"/>
            <a:ext cx="766800" cy="684000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CADD7A31-181A-3422-6D06-7D8B915C0AC5}"/>
              </a:ext>
            </a:extLst>
          </p:cNvPr>
          <p:cNvSpPr/>
          <p:nvPr/>
        </p:nvSpPr>
        <p:spPr>
          <a:xfrm>
            <a:off x="5237143" y="9000"/>
            <a:ext cx="766800" cy="684000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2C71D68B-2095-3D6A-0019-161B2726728E}"/>
              </a:ext>
            </a:extLst>
          </p:cNvPr>
          <p:cNvSpPr/>
          <p:nvPr/>
        </p:nvSpPr>
        <p:spPr>
          <a:xfrm>
            <a:off x="6011906" y="9000"/>
            <a:ext cx="1148400" cy="684000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088D8E1-6967-577B-0EA6-6611790E89F1}"/>
              </a:ext>
            </a:extLst>
          </p:cNvPr>
          <p:cNvSpPr/>
          <p:nvPr/>
        </p:nvSpPr>
        <p:spPr>
          <a:xfrm>
            <a:off x="7168269" y="9000"/>
            <a:ext cx="2581200" cy="684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3D5A80AC-56F3-9916-61E9-2F402382E87C}"/>
              </a:ext>
            </a:extLst>
          </p:cNvPr>
          <p:cNvSpPr/>
          <p:nvPr/>
        </p:nvSpPr>
        <p:spPr>
          <a:xfrm>
            <a:off x="9762348" y="9000"/>
            <a:ext cx="766800" cy="684000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D1BAC9F-FD31-E040-F016-A40695AC7689}"/>
              </a:ext>
            </a:extLst>
          </p:cNvPr>
          <p:cNvSpPr/>
          <p:nvPr/>
        </p:nvSpPr>
        <p:spPr>
          <a:xfrm>
            <a:off x="10537111" y="9000"/>
            <a:ext cx="1720800" cy="684000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9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46E54E4A-5F46-A42E-9ADE-EEE05225FBCA}"/>
              </a:ext>
            </a:extLst>
          </p:cNvPr>
          <p:cNvSpPr/>
          <p:nvPr/>
        </p:nvSpPr>
        <p:spPr>
          <a:xfrm>
            <a:off x="-52993" y="9000"/>
            <a:ext cx="766800" cy="68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62EE89F7-3FAC-329C-172E-3BC10B9CAC54}"/>
              </a:ext>
            </a:extLst>
          </p:cNvPr>
          <p:cNvSpPr/>
          <p:nvPr/>
        </p:nvSpPr>
        <p:spPr>
          <a:xfrm>
            <a:off x="721770" y="9000"/>
            <a:ext cx="1148400" cy="68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289B6AF-623C-8DDB-6782-605186AB7FDB}"/>
              </a:ext>
            </a:extLst>
          </p:cNvPr>
          <p:cNvSpPr/>
          <p:nvPr/>
        </p:nvSpPr>
        <p:spPr>
          <a:xfrm>
            <a:off x="1873217" y="9000"/>
            <a:ext cx="2581200" cy="68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B6B342A-4A71-9A42-E1E2-523BF09075EC}"/>
              </a:ext>
            </a:extLst>
          </p:cNvPr>
          <p:cNvSpPr/>
          <p:nvPr/>
        </p:nvSpPr>
        <p:spPr>
          <a:xfrm>
            <a:off x="4462380" y="9000"/>
            <a:ext cx="766800" cy="68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F989EBE6-F8ED-A1AC-E102-13D5409281F7}"/>
              </a:ext>
            </a:extLst>
          </p:cNvPr>
          <p:cNvSpPr/>
          <p:nvPr/>
        </p:nvSpPr>
        <p:spPr>
          <a:xfrm>
            <a:off x="5237143" y="9000"/>
            <a:ext cx="766800" cy="68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3535A5B-1CFF-A5EF-3659-B638B4E74770}"/>
              </a:ext>
            </a:extLst>
          </p:cNvPr>
          <p:cNvSpPr/>
          <p:nvPr/>
        </p:nvSpPr>
        <p:spPr>
          <a:xfrm>
            <a:off x="6011906" y="9000"/>
            <a:ext cx="1148400" cy="68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2C3B64E-6EAB-9AFC-A6BE-CEB40A881B20}"/>
              </a:ext>
            </a:extLst>
          </p:cNvPr>
          <p:cNvSpPr/>
          <p:nvPr/>
        </p:nvSpPr>
        <p:spPr>
          <a:xfrm>
            <a:off x="7168269" y="9000"/>
            <a:ext cx="2581200" cy="68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025C150A-2580-86ED-C06A-0377290F0488}"/>
              </a:ext>
            </a:extLst>
          </p:cNvPr>
          <p:cNvSpPr/>
          <p:nvPr/>
        </p:nvSpPr>
        <p:spPr>
          <a:xfrm>
            <a:off x="9762348" y="9000"/>
            <a:ext cx="766800" cy="68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BFA7A252-B86C-C4AC-4C6D-59F2C007ED7D}"/>
              </a:ext>
            </a:extLst>
          </p:cNvPr>
          <p:cNvSpPr/>
          <p:nvPr/>
        </p:nvSpPr>
        <p:spPr>
          <a:xfrm>
            <a:off x="10537111" y="9000"/>
            <a:ext cx="1720800" cy="68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83210DC-6DC2-4655-499C-1EC506650468}"/>
              </a:ext>
            </a:extLst>
          </p:cNvPr>
          <p:cNvSpPr/>
          <p:nvPr/>
        </p:nvSpPr>
        <p:spPr>
          <a:xfrm>
            <a:off x="-24000" y="-28283"/>
            <a:ext cx="12240000" cy="1328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2A12D4B-8940-09D1-A6B7-DF5D8E1EF201}"/>
              </a:ext>
            </a:extLst>
          </p:cNvPr>
          <p:cNvSpPr/>
          <p:nvPr/>
        </p:nvSpPr>
        <p:spPr>
          <a:xfrm>
            <a:off x="-24000" y="1310277"/>
            <a:ext cx="12240000" cy="39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A0C524-53E4-F8DD-A98F-AE41F96C328D}"/>
              </a:ext>
            </a:extLst>
          </p:cNvPr>
          <p:cNvSpPr/>
          <p:nvPr/>
        </p:nvSpPr>
        <p:spPr>
          <a:xfrm>
            <a:off x="-24000" y="1712837"/>
            <a:ext cx="12240000" cy="590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EAE500E-F5C4-CC04-4AB9-0885B8272BCF}"/>
              </a:ext>
            </a:extLst>
          </p:cNvPr>
          <p:cNvSpPr/>
          <p:nvPr/>
        </p:nvSpPr>
        <p:spPr>
          <a:xfrm>
            <a:off x="-24000" y="2311200"/>
            <a:ext cx="12240000" cy="885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8A5E0E5F-8B43-E539-E37D-629A076CD563}"/>
              </a:ext>
            </a:extLst>
          </p:cNvPr>
          <p:cNvSpPr/>
          <p:nvPr/>
        </p:nvSpPr>
        <p:spPr>
          <a:xfrm>
            <a:off x="-24000" y="3206044"/>
            <a:ext cx="12240000" cy="885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4408F458-7751-CA39-3412-40385EAAFCB6}"/>
              </a:ext>
            </a:extLst>
          </p:cNvPr>
          <p:cNvSpPr/>
          <p:nvPr/>
        </p:nvSpPr>
        <p:spPr>
          <a:xfrm>
            <a:off x="-24000" y="4100888"/>
            <a:ext cx="12240000" cy="885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0EED1759-62FF-2F17-4912-C19C6A0A7F6A}"/>
              </a:ext>
            </a:extLst>
          </p:cNvPr>
          <p:cNvSpPr/>
          <p:nvPr/>
        </p:nvSpPr>
        <p:spPr>
          <a:xfrm>
            <a:off x="-24000" y="4995732"/>
            <a:ext cx="12240000" cy="885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5478ED00-F826-1650-9159-8812AA938016}"/>
              </a:ext>
            </a:extLst>
          </p:cNvPr>
          <p:cNvSpPr/>
          <p:nvPr/>
        </p:nvSpPr>
        <p:spPr>
          <a:xfrm>
            <a:off x="-24000" y="5890576"/>
            <a:ext cx="12240000" cy="590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042E5A3-6DFF-7342-9206-8764848B1352}"/>
              </a:ext>
            </a:extLst>
          </p:cNvPr>
          <p:cNvSpPr/>
          <p:nvPr/>
        </p:nvSpPr>
        <p:spPr>
          <a:xfrm>
            <a:off x="-24000" y="6502577"/>
            <a:ext cx="12240000" cy="39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D9A1640-3955-B63E-C424-B031417A4B02}"/>
              </a:ext>
            </a:extLst>
          </p:cNvPr>
          <p:cNvSpPr txBox="1"/>
          <p:nvPr/>
        </p:nvSpPr>
        <p:spPr>
          <a:xfrm>
            <a:off x="10807924" y="6032197"/>
            <a:ext cx="1097352" cy="720000"/>
          </a:xfrm>
          <a:prstGeom prst="rect">
            <a:avLst/>
          </a:prstGeom>
          <a:solidFill>
            <a:srgbClr val="7030A0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dirty="0" err="1"/>
              <a:t>btn_close</a:t>
            </a:r>
            <a:endParaRPr lang="en-US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07E3AD1F-28EC-C87A-3605-4F7B573F0DEC}"/>
              </a:ext>
            </a:extLst>
          </p:cNvPr>
          <p:cNvSpPr txBox="1"/>
          <p:nvPr/>
        </p:nvSpPr>
        <p:spPr>
          <a:xfrm>
            <a:off x="10742235" y="4359022"/>
            <a:ext cx="1228734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btn_record</a:t>
            </a:r>
            <a:endParaRPr lang="en-US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C3832A3-C856-D7C0-6D2C-1385AD21E426}"/>
              </a:ext>
            </a:extLst>
          </p:cNvPr>
          <p:cNvSpPr txBox="1"/>
          <p:nvPr/>
        </p:nvSpPr>
        <p:spPr>
          <a:xfrm>
            <a:off x="10847232" y="5253866"/>
            <a:ext cx="1100558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btn_open</a:t>
            </a:r>
            <a:endParaRPr lang="en-US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409C1932-7E47-EAA1-326E-AC4FBA33BE81}"/>
              </a:ext>
            </a:extLst>
          </p:cNvPr>
          <p:cNvSpPr txBox="1"/>
          <p:nvPr/>
        </p:nvSpPr>
        <p:spPr>
          <a:xfrm>
            <a:off x="10709502" y="3468464"/>
            <a:ext cx="1294200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btn_change</a:t>
            </a:r>
            <a:endParaRPr lang="en-US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8CC46588-0DA7-9767-3EE0-3214A76A9927}"/>
              </a:ext>
            </a:extLst>
          </p:cNvPr>
          <p:cNvSpPr txBox="1"/>
          <p:nvPr/>
        </p:nvSpPr>
        <p:spPr>
          <a:xfrm>
            <a:off x="10832259" y="2569744"/>
            <a:ext cx="1048685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btn_start</a:t>
            </a:r>
            <a:endParaRPr lang="en-US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5B07FC24-C589-78D8-44BB-D4296F0DB4A9}"/>
              </a:ext>
            </a:extLst>
          </p:cNvPr>
          <p:cNvSpPr txBox="1"/>
          <p:nvPr/>
        </p:nvSpPr>
        <p:spPr>
          <a:xfrm>
            <a:off x="10881696" y="1455527"/>
            <a:ext cx="882100" cy="630000"/>
          </a:xfrm>
          <a:prstGeom prst="rect">
            <a:avLst/>
          </a:prstGeom>
          <a:solidFill>
            <a:srgbClr val="7030A0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dirty="0" err="1"/>
              <a:t>btn_try</a:t>
            </a:r>
            <a:endParaRPr lang="en-US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9AED9BA2-AC04-078D-6763-907E4005BF90}"/>
              </a:ext>
            </a:extLst>
          </p:cNvPr>
          <p:cNvSpPr txBox="1"/>
          <p:nvPr/>
        </p:nvSpPr>
        <p:spPr>
          <a:xfrm>
            <a:off x="10881696" y="451251"/>
            <a:ext cx="1031629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btn_help</a:t>
            </a:r>
            <a:endParaRPr lang="en-US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1A266DF8-9D01-BBC3-6163-C4DC5C00A9A2}"/>
              </a:ext>
            </a:extLst>
          </p:cNvPr>
          <p:cNvSpPr txBox="1"/>
          <p:nvPr/>
        </p:nvSpPr>
        <p:spPr>
          <a:xfrm>
            <a:off x="0" y="6518258"/>
            <a:ext cx="522426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lbl_creditos</a:t>
            </a:r>
            <a:endParaRPr lang="en-US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60B91411-5157-1144-A07F-31C6EBF99496}"/>
              </a:ext>
            </a:extLst>
          </p:cNvPr>
          <p:cNvSpPr txBox="1"/>
          <p:nvPr/>
        </p:nvSpPr>
        <p:spPr>
          <a:xfrm>
            <a:off x="910171" y="6001110"/>
            <a:ext cx="8673667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lbl_error</a:t>
            </a:r>
            <a:endParaRPr lang="en-US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E87BBAC-28F4-9477-77EA-102AE669F5B2}"/>
              </a:ext>
            </a:extLst>
          </p:cNvPr>
          <p:cNvSpPr txBox="1"/>
          <p:nvPr/>
        </p:nvSpPr>
        <p:spPr>
          <a:xfrm>
            <a:off x="774763" y="1826731"/>
            <a:ext cx="1056543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lbl_left</a:t>
            </a:r>
            <a:endParaRPr lang="en-US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63A3E912-0677-BDF3-D626-15D11DFD58A1}"/>
              </a:ext>
            </a:extLst>
          </p:cNvPr>
          <p:cNvSpPr txBox="1"/>
          <p:nvPr/>
        </p:nvSpPr>
        <p:spPr>
          <a:xfrm>
            <a:off x="30177" y="2473937"/>
            <a:ext cx="5167183" cy="3240000"/>
          </a:xfrm>
          <a:prstGeom prst="rect">
            <a:avLst/>
          </a:prstGeom>
          <a:solidFill>
            <a:srgbClr val="7030A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/>
              <a:t>lbl_frameL</a:t>
            </a:r>
            <a:endParaRPr lang="en-US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508A538-F221-4CD8-1815-E72F287DBB7C}"/>
              </a:ext>
            </a:extLst>
          </p:cNvPr>
          <p:cNvSpPr txBox="1"/>
          <p:nvPr/>
        </p:nvSpPr>
        <p:spPr>
          <a:xfrm>
            <a:off x="5286769" y="2471644"/>
            <a:ext cx="5167183" cy="3240000"/>
          </a:xfrm>
          <a:prstGeom prst="rect">
            <a:avLst/>
          </a:prstGeom>
          <a:solidFill>
            <a:srgbClr val="7030A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/>
              <a:t>lbl_frameR</a:t>
            </a:r>
            <a:endParaRPr lang="en-US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012B33E3-379B-E342-01CF-D78E3E0F09FF}"/>
              </a:ext>
            </a:extLst>
          </p:cNvPr>
          <p:cNvSpPr txBox="1"/>
          <p:nvPr/>
        </p:nvSpPr>
        <p:spPr>
          <a:xfrm>
            <a:off x="6059144" y="1805248"/>
            <a:ext cx="1056543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lbl_right</a:t>
            </a:r>
            <a:endParaRPr lang="en-US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2278229F-A637-C69E-AF27-77F620BABF8E}"/>
              </a:ext>
            </a:extLst>
          </p:cNvPr>
          <p:cNvSpPr txBox="1"/>
          <p:nvPr/>
        </p:nvSpPr>
        <p:spPr>
          <a:xfrm>
            <a:off x="1945098" y="1816878"/>
            <a:ext cx="239023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cmbbx_left</a:t>
            </a:r>
            <a:endParaRPr lang="en-U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CA6FA203-6104-7965-7F98-D6B94437A8FE}"/>
              </a:ext>
            </a:extLst>
          </p:cNvPr>
          <p:cNvSpPr txBox="1"/>
          <p:nvPr/>
        </p:nvSpPr>
        <p:spPr>
          <a:xfrm>
            <a:off x="7263752" y="1817671"/>
            <a:ext cx="239023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cmbbx_right</a:t>
            </a:r>
            <a:endParaRPr lang="en-US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9EC1D6D-903C-6D28-0F04-D0011644A820}"/>
              </a:ext>
            </a:extLst>
          </p:cNvPr>
          <p:cNvSpPr txBox="1"/>
          <p:nvPr/>
        </p:nvSpPr>
        <p:spPr>
          <a:xfrm>
            <a:off x="4483410" y="1315798"/>
            <a:ext cx="1486585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lbl_fps</a:t>
            </a:r>
            <a:endParaRPr lang="en-US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AA563C39-814D-EAE8-0F72-0D55CD35DD68}"/>
              </a:ext>
            </a:extLst>
          </p:cNvPr>
          <p:cNvSpPr txBox="1"/>
          <p:nvPr/>
        </p:nvSpPr>
        <p:spPr>
          <a:xfrm>
            <a:off x="99574" y="100664"/>
            <a:ext cx="461665" cy="1150654"/>
          </a:xfrm>
          <a:prstGeom prst="rect">
            <a:avLst/>
          </a:prstGeom>
          <a:solidFill>
            <a:srgbClr val="7030A0"/>
          </a:solidFill>
        </p:spPr>
        <p:txBody>
          <a:bodyPr vert="vert" wrap="square" rtlCol="0" anchor="ctr">
            <a:spAutoFit/>
          </a:bodyPr>
          <a:lstStyle/>
          <a:p>
            <a:pPr algn="ctr"/>
            <a:r>
              <a:rPr lang="en-US" dirty="0"/>
              <a:t>ESPEL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786B15DA-9E96-5CFB-0AA9-D280EF2A912B}"/>
              </a:ext>
            </a:extLst>
          </p:cNvPr>
          <p:cNvSpPr txBox="1"/>
          <p:nvPr/>
        </p:nvSpPr>
        <p:spPr>
          <a:xfrm>
            <a:off x="9914915" y="90477"/>
            <a:ext cx="461665" cy="1150654"/>
          </a:xfrm>
          <a:prstGeom prst="rect">
            <a:avLst/>
          </a:prstGeom>
          <a:solidFill>
            <a:srgbClr val="7030A0"/>
          </a:solidFill>
        </p:spPr>
        <p:txBody>
          <a:bodyPr vert="vert" wrap="square" rtlCol="0" anchor="ctr">
            <a:spAutoFit/>
          </a:bodyPr>
          <a:lstStyle/>
          <a:p>
            <a:pPr algn="ctr"/>
            <a:r>
              <a:rPr lang="en-US" dirty="0"/>
              <a:t>ESPEL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F8163930-7741-6FF4-EC35-DD5F7FD969E0}"/>
              </a:ext>
            </a:extLst>
          </p:cNvPr>
          <p:cNvSpPr txBox="1"/>
          <p:nvPr/>
        </p:nvSpPr>
        <p:spPr>
          <a:xfrm>
            <a:off x="866374" y="451251"/>
            <a:ext cx="871746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lbl_title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3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2EF5DE7-7257-3C45-04F2-56A10DF80016}"/>
              </a:ext>
            </a:extLst>
          </p:cNvPr>
          <p:cNvSpPr/>
          <p:nvPr/>
        </p:nvSpPr>
        <p:spPr>
          <a:xfrm>
            <a:off x="-24000" y="0"/>
            <a:ext cx="12240000" cy="132840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5CB5588-0646-EBAF-269F-7182FF10AF6E}"/>
              </a:ext>
            </a:extLst>
          </p:cNvPr>
          <p:cNvSpPr/>
          <p:nvPr/>
        </p:nvSpPr>
        <p:spPr>
          <a:xfrm>
            <a:off x="-24000" y="6451312"/>
            <a:ext cx="12240000" cy="39240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C71767E-0ED8-4D20-BC46-0F4D7AEB8C2D}"/>
              </a:ext>
            </a:extLst>
          </p:cNvPr>
          <p:cNvSpPr/>
          <p:nvPr/>
        </p:nvSpPr>
        <p:spPr>
          <a:xfrm>
            <a:off x="-24000" y="1328400"/>
            <a:ext cx="12240000" cy="5119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1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ángulo 59">
            <a:extLst>
              <a:ext uri="{FF2B5EF4-FFF2-40B4-BE49-F238E27FC236}">
                <a16:creationId xmlns:a16="http://schemas.microsoft.com/office/drawing/2014/main" id="{1088D8E1-6967-577B-0EA6-6611790E89F1}"/>
              </a:ext>
            </a:extLst>
          </p:cNvPr>
          <p:cNvSpPr/>
          <p:nvPr/>
        </p:nvSpPr>
        <p:spPr>
          <a:xfrm>
            <a:off x="745138" y="9000"/>
            <a:ext cx="8985600" cy="684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D1BAC9F-FD31-E040-F016-A40695AC7689}"/>
              </a:ext>
            </a:extLst>
          </p:cNvPr>
          <p:cNvSpPr/>
          <p:nvPr/>
        </p:nvSpPr>
        <p:spPr>
          <a:xfrm>
            <a:off x="10497538" y="9000"/>
            <a:ext cx="1720800" cy="684000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3B6F40E-C59D-9701-D832-F3C642A34DB2}"/>
              </a:ext>
            </a:extLst>
          </p:cNvPr>
          <p:cNvSpPr/>
          <p:nvPr/>
        </p:nvSpPr>
        <p:spPr>
          <a:xfrm>
            <a:off x="-21662" y="9000"/>
            <a:ext cx="766800" cy="684000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9FD58F5-F010-2F75-BDED-15DDAFEA637E}"/>
              </a:ext>
            </a:extLst>
          </p:cNvPr>
          <p:cNvSpPr/>
          <p:nvPr/>
        </p:nvSpPr>
        <p:spPr>
          <a:xfrm>
            <a:off x="9730738" y="9000"/>
            <a:ext cx="766800" cy="684000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34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84B4A03-DE5A-F619-6AC7-4E3214F30EEC}"/>
              </a:ext>
            </a:extLst>
          </p:cNvPr>
          <p:cNvSpPr/>
          <p:nvPr/>
        </p:nvSpPr>
        <p:spPr>
          <a:xfrm>
            <a:off x="-24000" y="0"/>
            <a:ext cx="12240000" cy="1328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F2A7F12-4E9F-E159-BC7F-448A7B56633C}"/>
              </a:ext>
            </a:extLst>
          </p:cNvPr>
          <p:cNvSpPr/>
          <p:nvPr/>
        </p:nvSpPr>
        <p:spPr>
          <a:xfrm>
            <a:off x="-24000" y="6451312"/>
            <a:ext cx="12240000" cy="39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B399F0F-D7C8-04D6-3CF1-93F78D1A33AA}"/>
              </a:ext>
            </a:extLst>
          </p:cNvPr>
          <p:cNvSpPr/>
          <p:nvPr/>
        </p:nvSpPr>
        <p:spPr>
          <a:xfrm>
            <a:off x="-24000" y="1328400"/>
            <a:ext cx="12240000" cy="5119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A13428F-50A7-8D61-318C-F725E116DAB8}"/>
              </a:ext>
            </a:extLst>
          </p:cNvPr>
          <p:cNvSpPr/>
          <p:nvPr/>
        </p:nvSpPr>
        <p:spPr>
          <a:xfrm>
            <a:off x="745138" y="9000"/>
            <a:ext cx="8985600" cy="68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7B44736-5C52-F009-6E6E-C869D4823E6B}"/>
              </a:ext>
            </a:extLst>
          </p:cNvPr>
          <p:cNvSpPr/>
          <p:nvPr/>
        </p:nvSpPr>
        <p:spPr>
          <a:xfrm>
            <a:off x="10497538" y="9000"/>
            <a:ext cx="1720800" cy="68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FA61544-F4CD-5CBA-08DE-2764BE1049AC}"/>
              </a:ext>
            </a:extLst>
          </p:cNvPr>
          <p:cNvSpPr/>
          <p:nvPr/>
        </p:nvSpPr>
        <p:spPr>
          <a:xfrm>
            <a:off x="-21662" y="9000"/>
            <a:ext cx="766800" cy="68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B6D90C0-2DA9-56D5-70F4-4A32BF3DD3E5}"/>
              </a:ext>
            </a:extLst>
          </p:cNvPr>
          <p:cNvSpPr/>
          <p:nvPr/>
        </p:nvSpPr>
        <p:spPr>
          <a:xfrm>
            <a:off x="9730738" y="9000"/>
            <a:ext cx="766800" cy="68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1FC85A6-F68F-0612-689F-ACB48B46B130}"/>
              </a:ext>
            </a:extLst>
          </p:cNvPr>
          <p:cNvSpPr txBox="1"/>
          <p:nvPr/>
        </p:nvSpPr>
        <p:spPr>
          <a:xfrm>
            <a:off x="99574" y="100664"/>
            <a:ext cx="461665" cy="1150654"/>
          </a:xfrm>
          <a:prstGeom prst="rect">
            <a:avLst/>
          </a:prstGeom>
          <a:solidFill>
            <a:srgbClr val="7030A0"/>
          </a:solidFill>
        </p:spPr>
        <p:txBody>
          <a:bodyPr vert="vert" wrap="square" rtlCol="0" anchor="ctr">
            <a:spAutoFit/>
          </a:bodyPr>
          <a:lstStyle/>
          <a:p>
            <a:pPr algn="ctr"/>
            <a:r>
              <a:rPr lang="en-US" dirty="0"/>
              <a:t>ESPEL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7F00D28-3F53-E9B5-B583-440162D180F2}"/>
              </a:ext>
            </a:extLst>
          </p:cNvPr>
          <p:cNvSpPr txBox="1"/>
          <p:nvPr/>
        </p:nvSpPr>
        <p:spPr>
          <a:xfrm>
            <a:off x="9883305" y="100664"/>
            <a:ext cx="461665" cy="1150654"/>
          </a:xfrm>
          <a:prstGeom prst="rect">
            <a:avLst/>
          </a:prstGeom>
          <a:solidFill>
            <a:srgbClr val="7030A0"/>
          </a:solidFill>
        </p:spPr>
        <p:txBody>
          <a:bodyPr vert="vert" wrap="square" rtlCol="0" anchor="ctr">
            <a:spAutoFit/>
          </a:bodyPr>
          <a:lstStyle/>
          <a:p>
            <a:pPr algn="ctr"/>
            <a:r>
              <a:rPr lang="en-US" dirty="0"/>
              <a:t>ESPEL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27A7131-12F0-096E-4782-B9621A3E8A40}"/>
              </a:ext>
            </a:extLst>
          </p:cNvPr>
          <p:cNvSpPr txBox="1"/>
          <p:nvPr/>
        </p:nvSpPr>
        <p:spPr>
          <a:xfrm>
            <a:off x="10750898" y="479534"/>
            <a:ext cx="1211742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btn_return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0D86EC5-B7E0-0D7A-7994-6F79F82480C8}"/>
              </a:ext>
            </a:extLst>
          </p:cNvPr>
          <p:cNvSpPr txBox="1"/>
          <p:nvPr/>
        </p:nvSpPr>
        <p:spPr>
          <a:xfrm>
            <a:off x="866374" y="451251"/>
            <a:ext cx="871746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lbl_title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BCBED57-A154-0686-3ADC-AA6C0CE41829}"/>
              </a:ext>
            </a:extLst>
          </p:cNvPr>
          <p:cNvSpPr txBox="1"/>
          <p:nvPr/>
        </p:nvSpPr>
        <p:spPr>
          <a:xfrm>
            <a:off x="223809" y="1638000"/>
            <a:ext cx="10028258" cy="4500000"/>
          </a:xfrm>
          <a:prstGeom prst="rect">
            <a:avLst/>
          </a:prstGeom>
          <a:solidFill>
            <a:srgbClr val="7030A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/>
              <a:t>lbl_help</a:t>
            </a:r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A24AFB6-1C3D-98D3-5387-E65BFA7A36A1}"/>
              </a:ext>
            </a:extLst>
          </p:cNvPr>
          <p:cNvSpPr txBox="1"/>
          <p:nvPr/>
        </p:nvSpPr>
        <p:spPr>
          <a:xfrm>
            <a:off x="0" y="6476218"/>
            <a:ext cx="972840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lbl_creditos</a:t>
            </a:r>
            <a:endParaRPr lang="en-U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1E28F93-9C97-D312-B00F-DC3C9F538917}"/>
              </a:ext>
            </a:extLst>
          </p:cNvPr>
          <p:cNvSpPr txBox="1"/>
          <p:nvPr/>
        </p:nvSpPr>
        <p:spPr>
          <a:xfrm>
            <a:off x="10808093" y="6248164"/>
            <a:ext cx="1097352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btn_close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21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474</TotalTime>
  <Words>325</Words>
  <Application>Microsoft Office PowerPoint</Application>
  <PresentationFormat>Panorámica</PresentationFormat>
  <Paragraphs>81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Hikari JY</dc:creator>
  <cp:lastModifiedBy>Hikari JY</cp:lastModifiedBy>
  <cp:revision>55</cp:revision>
  <dcterms:created xsi:type="dcterms:W3CDTF">2023-02-07T00:29:45Z</dcterms:created>
  <dcterms:modified xsi:type="dcterms:W3CDTF">2023-08-17T02:06:17Z</dcterms:modified>
</cp:coreProperties>
</file>