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media/image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77450" cy="75628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3640" y="1769400"/>
            <a:ext cx="9069120" cy="20919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3640" y="4060440"/>
            <a:ext cx="906912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3640" y="4060440"/>
            <a:ext cx="4425480" cy="20919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088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3640" y="1769400"/>
            <a:ext cx="2919960" cy="20919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0120" y="1769400"/>
            <a:ext cx="2919960" cy="20919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6240" y="1769400"/>
            <a:ext cx="2919960" cy="20919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3640" y="4060440"/>
            <a:ext cx="2919960" cy="20919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0120" y="4060440"/>
            <a:ext cx="2919960" cy="20919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6240" y="4060440"/>
            <a:ext cx="291996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subTitle"/>
          </p:nvPr>
        </p:nvSpPr>
        <p:spPr>
          <a:xfrm>
            <a:off x="503640" y="1769400"/>
            <a:ext cx="9069120" cy="4385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3640" y="1769400"/>
            <a:ext cx="906912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503640" y="1769400"/>
            <a:ext cx="4425480" cy="43858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5150880" y="1769400"/>
            <a:ext cx="442548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301680"/>
            <a:ext cx="906912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0880" y="1769400"/>
            <a:ext cx="4425480" cy="4385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0364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3640" y="1769400"/>
            <a:ext cx="9069120" cy="4385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3640" y="1769400"/>
            <a:ext cx="4425480" cy="4385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15088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03640" y="4060440"/>
            <a:ext cx="906912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503640" y="1769400"/>
            <a:ext cx="9069120" cy="209196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03640" y="4060440"/>
            <a:ext cx="906912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3640" y="4060440"/>
            <a:ext cx="4425480" cy="209196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515088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3640" y="1769400"/>
            <a:ext cx="2919960" cy="209196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570120" y="1769400"/>
            <a:ext cx="2919960" cy="209196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636240" y="1769400"/>
            <a:ext cx="2919960" cy="209196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03640" y="4060440"/>
            <a:ext cx="2919960" cy="209196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570120" y="4060440"/>
            <a:ext cx="2919960" cy="209196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636240" y="4060440"/>
            <a:ext cx="291996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subTitle"/>
          </p:nvPr>
        </p:nvSpPr>
        <p:spPr>
          <a:xfrm>
            <a:off x="503640" y="1769400"/>
            <a:ext cx="9069120" cy="4385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503640" y="1769400"/>
            <a:ext cx="906912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3640" y="1769400"/>
            <a:ext cx="4425480" cy="4385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0880" y="1769400"/>
            <a:ext cx="442548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3640" y="1769400"/>
            <a:ext cx="906912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3640" y="301680"/>
            <a:ext cx="906912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0880" y="1769400"/>
            <a:ext cx="4425480" cy="43858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0364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3640" y="1769400"/>
            <a:ext cx="4425480" cy="43858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15088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3640" y="4060440"/>
            <a:ext cx="906912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503640" y="1769400"/>
            <a:ext cx="9069120" cy="209196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03640" y="4060440"/>
            <a:ext cx="906912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3640" y="4060440"/>
            <a:ext cx="4425480" cy="209196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15088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503640" y="1769400"/>
            <a:ext cx="2919960" cy="209196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3570120" y="1769400"/>
            <a:ext cx="2919960" cy="209196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636240" y="1769400"/>
            <a:ext cx="2919960" cy="209196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503640" y="4060440"/>
            <a:ext cx="2919960" cy="2091960"/>
          </a:xfrm>
          <a:prstGeom prst="rect">
            <a:avLst/>
          </a:prstGeom>
        </p:spPr>
        <p:txBody>
          <a:bodyPr lIns="0" rIns="0" tIns="0" bIns="0">
            <a:normAutofit/>
          </a:bodyPr>
          <a:p>
            <a:endParaRPr b="0" lang="en-US" sz="3200" spc="-1" strike="noStrike">
              <a:latin typeface="Arial"/>
            </a:endParaRPr>
          </a:p>
        </p:txBody>
      </p:sp>
      <p:sp>
        <p:nvSpPr>
          <p:cNvPr id="117" name="PlaceHolder 6"/>
          <p:cNvSpPr>
            <a:spLocks noGrp="1"/>
          </p:cNvSpPr>
          <p:nvPr>
            <p:ph type="body"/>
          </p:nvPr>
        </p:nvSpPr>
        <p:spPr>
          <a:xfrm>
            <a:off x="3570120" y="4060440"/>
            <a:ext cx="2919960" cy="2091960"/>
          </a:xfrm>
          <a:prstGeom prst="rect">
            <a:avLst/>
          </a:prstGeom>
        </p:spPr>
        <p:txBody>
          <a:bodyPr lIns="0" rIns="0" tIns="0" bIns="0">
            <a:normAutofit/>
          </a:bodyPr>
          <a:p>
            <a:endParaRPr b="0" lang="en-US" sz="3200" spc="-1" strike="noStrike">
              <a:latin typeface="Arial"/>
            </a:endParaRPr>
          </a:p>
        </p:txBody>
      </p:sp>
      <p:sp>
        <p:nvSpPr>
          <p:cNvPr id="118" name="PlaceHolder 7"/>
          <p:cNvSpPr>
            <a:spLocks noGrp="1"/>
          </p:cNvSpPr>
          <p:nvPr>
            <p:ph type="body"/>
          </p:nvPr>
        </p:nvSpPr>
        <p:spPr>
          <a:xfrm>
            <a:off x="6636240" y="4060440"/>
            <a:ext cx="291996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3640" y="1769400"/>
            <a:ext cx="4425480" cy="43858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0880" y="1769400"/>
            <a:ext cx="4425480" cy="4385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3640" y="301680"/>
            <a:ext cx="906912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0880" y="1769400"/>
            <a:ext cx="4425480" cy="43858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364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3640" y="1769400"/>
            <a:ext cx="4425480" cy="43858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0880" y="4060440"/>
            <a:ext cx="4425480" cy="2091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301680"/>
            <a:ext cx="9069120" cy="126252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3640" y="1769400"/>
            <a:ext cx="4425480" cy="20919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0880" y="1769400"/>
            <a:ext cx="4425480" cy="20919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3640" y="4060440"/>
            <a:ext cx="9069120" cy="20919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0" name="CustomShape 1"/>
          <p:cNvSpPr/>
          <p:nvPr/>
        </p:nvSpPr>
        <p:spPr>
          <a:xfrm>
            <a:off x="0" y="0"/>
            <a:ext cx="10076040" cy="5040720"/>
          </a:xfrm>
          <a:prstGeom prst="rect">
            <a:avLst/>
          </a:prstGeom>
          <a:solidFill>
            <a:srgbClr val="1abc9c"/>
          </a:solidFill>
          <a:ln>
            <a:noFill/>
          </a:ln>
        </p:spPr>
        <p:style>
          <a:lnRef idx="0"/>
          <a:fillRef idx="0"/>
          <a:effectRef idx="0"/>
          <a:fontRef idx="minor"/>
        </p:style>
      </p:sp>
      <p:sp>
        <p:nvSpPr>
          <p:cNvPr id="1" name="PlaceHolder 2"/>
          <p:cNvSpPr>
            <a:spLocks noGrp="1"/>
          </p:cNvSpPr>
          <p:nvPr>
            <p:ph type="title"/>
          </p:nvPr>
        </p:nvSpPr>
        <p:spPr>
          <a:xfrm>
            <a:off x="2698920" y="2700720"/>
            <a:ext cx="4677840" cy="2160000"/>
          </a:xfrm>
          <a:prstGeom prst="rect">
            <a:avLst/>
          </a:prstGeom>
        </p:spPr>
        <p:txBody>
          <a:bodyPr lIns="0" rIns="0" tIns="0" bIns="0" anchor="ctr" anchorCtr="1">
            <a:noAutofit/>
          </a:bodyPr>
          <a:p>
            <a:pPr algn="ctr"/>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3418560" y="5041440"/>
            <a:ext cx="6297120" cy="2160000"/>
          </a:xfrm>
          <a:prstGeom prst="rect">
            <a:avLst/>
          </a:prstGeom>
        </p:spPr>
        <p:txBody>
          <a:bodyPr lIns="0" rIns="0" tIns="0" bIns="0">
            <a:normAutofit fontScale="87000"/>
          </a:bodyPr>
          <a:p>
            <a:pPr marL="432000" indent="-324000" algn="ctr">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7201800"/>
            <a:ext cx="10076040" cy="359280"/>
          </a:xfrm>
          <a:prstGeom prst="rect">
            <a:avLst/>
          </a:prstGeom>
          <a:solidFill>
            <a:srgbClr val="2c3e50"/>
          </a:solidFill>
          <a:ln>
            <a:noFill/>
          </a:ln>
        </p:spPr>
        <p:style>
          <a:lnRef idx="0"/>
          <a:fillRef idx="0"/>
          <a:effectRef idx="0"/>
          <a:fontRef idx="minor"/>
        </p:style>
      </p:sp>
      <p:sp>
        <p:nvSpPr>
          <p:cNvPr id="40" name="CustomShape 2"/>
          <p:cNvSpPr/>
          <p:nvPr/>
        </p:nvSpPr>
        <p:spPr>
          <a:xfrm>
            <a:off x="0" y="0"/>
            <a:ext cx="10076040" cy="1619640"/>
          </a:xfrm>
          <a:prstGeom prst="rect">
            <a:avLst/>
          </a:prstGeom>
          <a:solidFill>
            <a:srgbClr val="2c3e50"/>
          </a:solidFill>
          <a:ln>
            <a:noFill/>
          </a:ln>
        </p:spPr>
        <p:style>
          <a:lnRef idx="0"/>
          <a:fillRef idx="0"/>
          <a:effectRef idx="0"/>
          <a:fontRef idx="minor"/>
        </p:style>
      </p:sp>
      <p:sp>
        <p:nvSpPr>
          <p:cNvPr id="41" name="CustomShape 3"/>
          <p:cNvSpPr/>
          <p:nvPr/>
        </p:nvSpPr>
        <p:spPr>
          <a:xfrm>
            <a:off x="9266760" y="6895800"/>
            <a:ext cx="539280" cy="539280"/>
          </a:xfrm>
          <a:prstGeom prst="ellipse">
            <a:avLst/>
          </a:prstGeom>
          <a:solidFill>
            <a:srgbClr val="1abc9c"/>
          </a:solidFill>
          <a:ln>
            <a:noFill/>
          </a:ln>
        </p:spPr>
        <p:style>
          <a:lnRef idx="0"/>
          <a:fillRef idx="0"/>
          <a:effectRef idx="0"/>
          <a:fontRef idx="minor"/>
        </p:style>
      </p:sp>
      <p:sp>
        <p:nvSpPr>
          <p:cNvPr id="42" name="PlaceHolder 4"/>
          <p:cNvSpPr>
            <a:spLocks noGrp="1"/>
          </p:cNvSpPr>
          <p:nvPr>
            <p:ph type="title"/>
          </p:nvPr>
        </p:nvSpPr>
        <p:spPr>
          <a:xfrm>
            <a:off x="503640" y="301680"/>
            <a:ext cx="9069120" cy="126252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3" name="PlaceHolder 5"/>
          <p:cNvSpPr>
            <a:spLocks noGrp="1"/>
          </p:cNvSpPr>
          <p:nvPr>
            <p:ph type="body"/>
          </p:nvPr>
        </p:nvSpPr>
        <p:spPr>
          <a:xfrm>
            <a:off x="503640" y="1769400"/>
            <a:ext cx="9069120" cy="438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0" name="CustomShape 1"/>
          <p:cNvSpPr/>
          <p:nvPr/>
        </p:nvSpPr>
        <p:spPr>
          <a:xfrm>
            <a:off x="2518920" y="2520720"/>
            <a:ext cx="5037840" cy="2520000"/>
          </a:xfrm>
          <a:prstGeom prst="wedgeRectCallout">
            <a:avLst>
              <a:gd name="adj1" fmla="val -42745"/>
              <a:gd name="adj2" fmla="val 114129"/>
            </a:avLst>
          </a:prstGeom>
          <a:solidFill>
            <a:srgbClr val="ffffff"/>
          </a:solidFill>
          <a:ln>
            <a:noFill/>
          </a:ln>
        </p:spPr>
        <p:style>
          <a:lnRef idx="0"/>
          <a:fillRef idx="0"/>
          <a:effectRef idx="0"/>
          <a:fontRef idx="minor"/>
        </p:style>
      </p:sp>
      <p:sp>
        <p:nvSpPr>
          <p:cNvPr id="81" name="PlaceHolder 2"/>
          <p:cNvSpPr>
            <a:spLocks noGrp="1"/>
          </p:cNvSpPr>
          <p:nvPr>
            <p:ph type="title"/>
          </p:nvPr>
        </p:nvSpPr>
        <p:spPr>
          <a:xfrm>
            <a:off x="503640" y="301680"/>
            <a:ext cx="9069120" cy="126252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2" name="PlaceHolder 3"/>
          <p:cNvSpPr>
            <a:spLocks noGrp="1"/>
          </p:cNvSpPr>
          <p:nvPr>
            <p:ph type="body"/>
          </p:nvPr>
        </p:nvSpPr>
        <p:spPr>
          <a:xfrm>
            <a:off x="503640" y="1769400"/>
            <a:ext cx="9069120" cy="43858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60360" y="3072600"/>
            <a:ext cx="9356400" cy="1870560"/>
          </a:xfrm>
          <a:prstGeom prst="rect">
            <a:avLst/>
          </a:prstGeom>
          <a:noFill/>
          <a:ln>
            <a:noFill/>
          </a:ln>
        </p:spPr>
        <p:style>
          <a:lnRef idx="0"/>
          <a:fillRef idx="0"/>
          <a:effectRef idx="0"/>
          <a:fontRef idx="minor"/>
        </p:style>
        <p:txBody>
          <a:bodyPr lIns="0" rIns="0" tIns="0" bIns="0" anchor="ctr" anchorCtr="1">
            <a:noAutofit/>
          </a:bodyPr>
          <a:p>
            <a:pPr algn="r">
              <a:lnSpc>
                <a:spcPct val="150000"/>
              </a:lnSpc>
              <a:tabLst>
                <a:tab algn="l" pos="0"/>
              </a:tabLst>
            </a:pPr>
            <a:r>
              <a:rPr b="1" lang="zxx" sz="3600" spc="-1" strike="noStrike">
                <a:solidFill>
                  <a:srgbClr val="ffffff"/>
                </a:solidFill>
                <a:latin typeface="Arial"/>
                <a:ea typeface="Arial"/>
              </a:rPr>
              <a:t>BA CỐNG HIẾN VĨ ĐẠI CỦA CÁC MÁC</a:t>
            </a:r>
            <a:br/>
            <a:r>
              <a:rPr b="1" lang="zxx" sz="3600" spc="-1" strike="noStrike">
                <a:solidFill>
                  <a:srgbClr val="ffffff"/>
                </a:solidFill>
                <a:latin typeface="Arial"/>
                <a:ea typeface="Arial"/>
              </a:rPr>
              <a:t>(PHRI-ĐRICH ĂNG-GHEN)</a:t>
            </a:r>
            <a:endParaRPr b="0" lang="en-US" sz="3600" spc="-1" strike="noStrike">
              <a:latin typeface="Arial"/>
            </a:endParaRPr>
          </a:p>
        </p:txBody>
      </p:sp>
      <p:sp>
        <p:nvSpPr>
          <p:cNvPr id="120" name="CustomShape 2"/>
          <p:cNvSpPr/>
          <p:nvPr/>
        </p:nvSpPr>
        <p:spPr>
          <a:xfrm>
            <a:off x="359640" y="5221440"/>
            <a:ext cx="9356400" cy="198000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0" lang="zxx" sz="2200" spc="-1" strike="noStrike">
                <a:solidFill>
                  <a:srgbClr val="ffffff"/>
                </a:solidFill>
                <a:latin typeface="Arial"/>
                <a:ea typeface="Arial"/>
              </a:rPr>
              <a:t>NGUYỄN QUANG TRƯỜNG</a:t>
            </a:r>
            <a:endParaRPr b="0" lang="en-US" sz="2200" spc="-1" strike="noStrike">
              <a:latin typeface="Arial"/>
            </a:endParaRPr>
          </a:p>
          <a:p>
            <a:pPr algn="ctr">
              <a:lnSpc>
                <a:spcPct val="100000"/>
              </a:lnSpc>
              <a:tabLst>
                <a:tab algn="l" pos="0"/>
              </a:tabLst>
            </a:pPr>
            <a:r>
              <a:rPr b="0" lang="zxx" sz="2200" spc="-1" strike="noStrike">
                <a:solidFill>
                  <a:srgbClr val="ffffff"/>
                </a:solidFill>
                <a:latin typeface="Arial"/>
                <a:ea typeface="Arial"/>
              </a:rPr>
              <a:t>HOÀNG ĐÌNH ANH TRUNG</a:t>
            </a:r>
            <a:endParaRPr b="0" lang="en-US" sz="2200" spc="-1" strike="noStrike">
              <a:latin typeface="Arial"/>
            </a:endParaRPr>
          </a:p>
          <a:p>
            <a:pPr algn="ctr">
              <a:lnSpc>
                <a:spcPct val="100000"/>
              </a:lnSpc>
              <a:tabLst>
                <a:tab algn="l" pos="0"/>
              </a:tabLst>
            </a:pPr>
            <a:r>
              <a:rPr b="0" lang="zxx" sz="2200" spc="-1" strike="noStrike">
                <a:solidFill>
                  <a:srgbClr val="ffffff"/>
                </a:solidFill>
                <a:latin typeface="Arial"/>
                <a:ea typeface="Arial"/>
              </a:rPr>
              <a:t>NGUYỄN NGỌC THÀNH VŨ</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II. ĐỌC HIỂU VĂN BẢN</a:t>
            </a:r>
            <a:endParaRPr b="0" lang="en-US" sz="3600" spc="-1" strike="noStrike">
              <a:latin typeface="Arial"/>
            </a:endParaRPr>
          </a:p>
        </p:txBody>
      </p:sp>
      <p:sp>
        <p:nvSpPr>
          <p:cNvPr id="151" name="CustomShape 2"/>
          <p:cNvSpPr/>
          <p:nvPr/>
        </p:nvSpPr>
        <p:spPr>
          <a:xfrm>
            <a:off x="399960" y="1808280"/>
            <a:ext cx="9356400" cy="5040720"/>
          </a:xfrm>
          <a:prstGeom prst="rect">
            <a:avLst/>
          </a:prstGeom>
          <a:noFill/>
          <a:ln>
            <a:noFill/>
          </a:ln>
        </p:spPr>
        <p:style>
          <a:lnRef idx="0"/>
          <a:fillRef idx="0"/>
          <a:effectRef idx="0"/>
          <a:fontRef idx="minor"/>
        </p:style>
        <p:txBody>
          <a:bodyPr lIns="0" rIns="0" tIns="0" bIns="0">
            <a:normAutofit/>
          </a:bodyPr>
          <a:p>
            <a:pPr marL="108000">
              <a:lnSpc>
                <a:spcPct val="100000"/>
              </a:lnSpc>
              <a:tabLst>
                <a:tab algn="l" pos="0"/>
              </a:tabLst>
            </a:pPr>
            <a:r>
              <a:rPr b="1" lang="zxx" sz="3000" spc="-1" strike="noStrike">
                <a:solidFill>
                  <a:srgbClr val="2c3e50"/>
                </a:solidFill>
                <a:latin typeface="Arial"/>
                <a:ea typeface="Arial"/>
              </a:rPr>
              <a:t>1. Thông báo thời điểm Marx qua đời và nhận định chung về Mác</a:t>
            </a:r>
            <a:endParaRPr b="0" lang="en-US" sz="3000" spc="-1" strike="noStrike">
              <a:latin typeface="Arial"/>
            </a:endParaRPr>
          </a:p>
          <a:p>
            <a:pPr marL="108000">
              <a:lnSpc>
                <a:spcPct val="100000"/>
              </a:lnSpc>
              <a:spcBef>
                <a:spcPts val="1414"/>
              </a:spcBef>
              <a:tabLst>
                <a:tab algn="l" pos="0"/>
              </a:tabLst>
            </a:pPr>
            <a:r>
              <a:rPr b="1" lang="zxx" sz="2200" spc="-1" strike="noStrike">
                <a:solidFill>
                  <a:srgbClr val="2c3e50"/>
                </a:solidFill>
                <a:latin typeface="Arial"/>
                <a:ea typeface="Arial"/>
              </a:rPr>
              <a:t>- Thời điểm:</a:t>
            </a:r>
            <a:endParaRPr b="0" lang="en-US" sz="22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a:t>
            </a:r>
            <a:r>
              <a:rPr b="1" lang="zxx" sz="2200" spc="-1" strike="noStrike">
                <a:solidFill>
                  <a:srgbClr val="2c3e50"/>
                </a:solidFill>
                <a:latin typeface="Arial"/>
                <a:ea typeface="Arial"/>
              </a:rPr>
              <a:t>+ Thời gian: 3 giờ kém 15 phút, chiều 14/3/1883</a:t>
            </a:r>
            <a:endParaRPr b="0" lang="en-US" sz="22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a:t>
            </a:r>
            <a:r>
              <a:rPr b="1" lang="zxx" sz="2200" spc="-1" strike="noStrike">
                <a:solidFill>
                  <a:srgbClr val="2c3e50"/>
                </a:solidFill>
                <a:latin typeface="Arial"/>
                <a:ea typeface="Arial"/>
              </a:rPr>
              <a:t>+ Không gian: trong phòng, trên chiếc ghế bành</a:t>
            </a:r>
            <a:endParaRPr b="0" lang="en-US" sz="2200" spc="-1" strike="noStrike">
              <a:latin typeface="Arial"/>
            </a:endParaRPr>
          </a:p>
          <a:p>
            <a:pPr marL="108000" indent="-323280">
              <a:lnSpc>
                <a:spcPct val="100000"/>
              </a:lnSpc>
              <a:spcBef>
                <a:spcPts val="1414"/>
              </a:spcBef>
              <a:tabLst>
                <a:tab algn="l" pos="0"/>
              </a:tabLst>
            </a:pPr>
            <a:r>
              <a:rPr b="1" lang="zxx" sz="2200" spc="-1" strike="noStrike">
                <a:solidFill>
                  <a:srgbClr val="2c3e50"/>
                </a:solidFill>
                <a:latin typeface="Arial"/>
                <a:ea typeface="Arial"/>
              </a:rPr>
              <a:t>- Nghệ thuật </a:t>
            </a:r>
            <a:r>
              <a:rPr b="1" i="1" lang="zxx" sz="2200" spc="-1" strike="noStrike">
                <a:solidFill>
                  <a:srgbClr val="2c3e50"/>
                </a:solidFill>
                <a:latin typeface="Arial"/>
                <a:ea typeface="Arial"/>
              </a:rPr>
              <a:t>nói giảm, nói tránh</a:t>
            </a:r>
            <a:r>
              <a:rPr b="1" lang="zxx" sz="2200" spc="-1" strike="noStrike">
                <a:solidFill>
                  <a:srgbClr val="2c3e50"/>
                </a:solidFill>
                <a:latin typeface="Arial"/>
                <a:ea typeface="Arial"/>
              </a:rPr>
              <a:t> qua cách dùng từ để diễn tả sự qua đời của Mác:</a:t>
            </a:r>
            <a:endParaRPr b="0" lang="en-US" sz="22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a:t>
            </a:r>
            <a:r>
              <a:rPr b="1" lang="zxx" sz="2200" spc="-1" strike="noStrike">
                <a:solidFill>
                  <a:srgbClr val="2c3e50"/>
                </a:solidFill>
                <a:latin typeface="Arial"/>
                <a:ea typeface="Arial"/>
              </a:rPr>
              <a:t>+ </a:t>
            </a:r>
            <a:r>
              <a:rPr b="1" i="1" lang="zxx" sz="2200" spc="-1" strike="noStrike">
                <a:solidFill>
                  <a:srgbClr val="2c3e50"/>
                </a:solidFill>
                <a:latin typeface="Arial"/>
                <a:ea typeface="Arial"/>
              </a:rPr>
              <a:t>"Ngừng suy nghĩ"</a:t>
            </a:r>
            <a:endParaRPr b="0" lang="en-US" sz="22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a:t>
            </a:r>
            <a:r>
              <a:rPr b="1" lang="zxx" sz="2200" spc="-1" strike="noStrike">
                <a:solidFill>
                  <a:srgbClr val="2c3e50"/>
                </a:solidFill>
                <a:latin typeface="Arial"/>
                <a:ea typeface="Arial"/>
              </a:rPr>
              <a:t>+ </a:t>
            </a:r>
            <a:r>
              <a:rPr b="1" i="1" lang="zxx" sz="2200" spc="-1" strike="noStrike">
                <a:solidFill>
                  <a:srgbClr val="2c3e50"/>
                </a:solidFill>
                <a:latin typeface="Arial"/>
                <a:ea typeface="Arial"/>
              </a:rPr>
              <a:t>"Ngủ thiếp đi" - "giấc ngủ nghìn thu"</a:t>
            </a:r>
            <a:endParaRPr b="0" lang="en-US" sz="2200" spc="-1" strike="noStrike">
              <a:latin typeface="Arial"/>
            </a:endParaRPr>
          </a:p>
          <a:p>
            <a:pPr marL="108000">
              <a:lnSpc>
                <a:spcPct val="100000"/>
              </a:lnSpc>
              <a:spcBef>
                <a:spcPts val="1134"/>
              </a:spcBef>
              <a:spcAft>
                <a:spcPts val="1134"/>
              </a:spcAft>
              <a:tabLst>
                <a:tab algn="l" pos="0"/>
              </a:tabLst>
            </a:pPr>
            <a:r>
              <a:rPr b="1" lang="zxx" sz="2200" spc="-1" strike="noStrike">
                <a:solidFill>
                  <a:srgbClr val="2c3e50"/>
                </a:solidFill>
                <a:latin typeface="Arial"/>
                <a:ea typeface="Arial"/>
              </a:rPr>
              <a:t>- Nhận định: Mác là </a:t>
            </a:r>
            <a:r>
              <a:rPr b="1" i="1" lang="zxx" sz="2200" spc="-1" strike="noStrike">
                <a:solidFill>
                  <a:srgbClr val="2c3e50"/>
                </a:solidFill>
                <a:latin typeface="Arial"/>
                <a:ea typeface="Arial"/>
              </a:rPr>
              <a:t>"nhà tư tưởng vĩ đại nhất trong những nhà tư tưởng hiện đại"</a:t>
            </a:r>
            <a:endParaRPr b="0" lang="en-US" sz="2200" spc="-1" strike="noStrike">
              <a:latin typeface="Arial"/>
              <a:ea typeface="Noto Sans CJK SC"/>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0">
                                  <p:stCondLst>
                                    <p:cond delay="0"/>
                                  </p:stCondLst>
                                  <p:childTnLst>
                                    <p:set>
                                      <p:cBhvr>
                                        <p:cTn id="156" fill="hold">
                                          <p:stCondLst>
                                            <p:cond delay="0"/>
                                          </p:stCondLst>
                                        </p:cTn>
                                        <p:tgtEl>
                                          <p:spTgt spid="151">
                                            <p:txEl>
                                              <p:pRg st="0" end="0"/>
                                            </p:txEl>
                                          </p:spTgt>
                                        </p:tgtEl>
                                        <p:attrNameLst>
                                          <p:attrName>style.visibility</p:attrName>
                                        </p:attrNameLst>
                                      </p:cBhvr>
                                      <p:to>
                                        <p:strVal val="visible"/>
                                      </p:to>
                                    </p:set>
                                    <p:animEffect filter="fade" transition="in">
                                      <p:cBhvr additive="repl">
                                        <p:cTn id="157" dur="500"/>
                                        <p:tgtEl>
                                          <p:spTgt spid="151">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0">
                                  <p:stCondLst>
                                    <p:cond delay="0"/>
                                  </p:stCondLst>
                                  <p:childTnLst>
                                    <p:set>
                                      <p:cBhvr>
                                        <p:cTn id="161" fill="hold">
                                          <p:stCondLst>
                                            <p:cond delay="0"/>
                                          </p:stCondLst>
                                        </p:cTn>
                                        <p:tgtEl>
                                          <p:spTgt spid="151">
                                            <p:txEl>
                                              <p:pRg st="1" end="1"/>
                                            </p:txEl>
                                          </p:spTgt>
                                        </p:tgtEl>
                                        <p:attrNameLst>
                                          <p:attrName>style.visibility</p:attrName>
                                        </p:attrNameLst>
                                      </p:cBhvr>
                                      <p:to>
                                        <p:strVal val="visible"/>
                                      </p:to>
                                    </p:set>
                                    <p:animEffect filter="fade" transition="in">
                                      <p:cBhvr additive="repl">
                                        <p:cTn id="162" dur="500"/>
                                        <p:tgtEl>
                                          <p:spTgt spid="151">
                                            <p:txEl>
                                              <p:pRg st="1" end="1"/>
                                            </p:txEl>
                                          </p:spTgt>
                                        </p:tgtEl>
                                      </p:cBhvr>
                                    </p:animEffec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0">
                                  <p:stCondLst>
                                    <p:cond delay="0"/>
                                  </p:stCondLst>
                                  <p:childTnLst>
                                    <p:set>
                                      <p:cBhvr>
                                        <p:cTn id="166" fill="hold">
                                          <p:stCondLst>
                                            <p:cond delay="0"/>
                                          </p:stCondLst>
                                        </p:cTn>
                                        <p:tgtEl>
                                          <p:spTgt spid="151">
                                            <p:txEl>
                                              <p:pRg st="2" end="2"/>
                                            </p:txEl>
                                          </p:spTgt>
                                        </p:tgtEl>
                                        <p:attrNameLst>
                                          <p:attrName>style.visibility</p:attrName>
                                        </p:attrNameLst>
                                      </p:cBhvr>
                                      <p:to>
                                        <p:strVal val="visible"/>
                                      </p:to>
                                    </p:set>
                                    <p:animEffect filter="fade" transition="in">
                                      <p:cBhvr additive="repl">
                                        <p:cTn id="167" dur="500"/>
                                        <p:tgtEl>
                                          <p:spTgt spid="151">
                                            <p:txEl>
                                              <p:pRg st="2" end="2"/>
                                            </p:txEl>
                                          </p:spTgt>
                                        </p:tgtEl>
                                      </p:cBhvr>
                                    </p:animEffect>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10">
                                  <p:stCondLst>
                                    <p:cond delay="0"/>
                                  </p:stCondLst>
                                  <p:childTnLst>
                                    <p:set>
                                      <p:cBhvr>
                                        <p:cTn id="171" fill="hold">
                                          <p:stCondLst>
                                            <p:cond delay="0"/>
                                          </p:stCondLst>
                                        </p:cTn>
                                        <p:tgtEl>
                                          <p:spTgt spid="151">
                                            <p:txEl>
                                              <p:pRg st="3" end="3"/>
                                            </p:txEl>
                                          </p:spTgt>
                                        </p:tgtEl>
                                        <p:attrNameLst>
                                          <p:attrName>style.visibility</p:attrName>
                                        </p:attrNameLst>
                                      </p:cBhvr>
                                      <p:to>
                                        <p:strVal val="visible"/>
                                      </p:to>
                                    </p:set>
                                    <p:animEffect filter="fade" transition="in">
                                      <p:cBhvr additive="repl">
                                        <p:cTn id="172" dur="500"/>
                                        <p:tgtEl>
                                          <p:spTgt spid="151">
                                            <p:txEl>
                                              <p:pRg st="3" end="3"/>
                                            </p:txEl>
                                          </p:spTgt>
                                        </p:tgtEl>
                                      </p:cBhvr>
                                    </p:animEffec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0">
                                  <p:stCondLst>
                                    <p:cond delay="0"/>
                                  </p:stCondLst>
                                  <p:childTnLst>
                                    <p:set>
                                      <p:cBhvr>
                                        <p:cTn id="176" fill="hold">
                                          <p:stCondLst>
                                            <p:cond delay="0"/>
                                          </p:stCondLst>
                                        </p:cTn>
                                        <p:tgtEl>
                                          <p:spTgt spid="151">
                                            <p:txEl>
                                              <p:pRg st="4" end="4"/>
                                            </p:txEl>
                                          </p:spTgt>
                                        </p:tgtEl>
                                        <p:attrNameLst>
                                          <p:attrName>style.visibility</p:attrName>
                                        </p:attrNameLst>
                                      </p:cBhvr>
                                      <p:to>
                                        <p:strVal val="visible"/>
                                      </p:to>
                                    </p:set>
                                    <p:animEffect filter="fade" transition="in">
                                      <p:cBhvr additive="repl">
                                        <p:cTn id="177" dur="500"/>
                                        <p:tgtEl>
                                          <p:spTgt spid="151">
                                            <p:txEl>
                                              <p:pRg st="4" end="4"/>
                                            </p:txEl>
                                          </p:spTgt>
                                        </p:tgtEl>
                                      </p:cBhvr>
                                    </p:animEffec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0">
                                  <p:stCondLst>
                                    <p:cond delay="0"/>
                                  </p:stCondLst>
                                  <p:childTnLst>
                                    <p:set>
                                      <p:cBhvr>
                                        <p:cTn id="181" fill="hold">
                                          <p:stCondLst>
                                            <p:cond delay="0"/>
                                          </p:stCondLst>
                                        </p:cTn>
                                        <p:tgtEl>
                                          <p:spTgt spid="151">
                                            <p:txEl>
                                              <p:pRg st="5" end="5"/>
                                            </p:txEl>
                                          </p:spTgt>
                                        </p:tgtEl>
                                        <p:attrNameLst>
                                          <p:attrName>style.visibility</p:attrName>
                                        </p:attrNameLst>
                                      </p:cBhvr>
                                      <p:to>
                                        <p:strVal val="visible"/>
                                      </p:to>
                                    </p:set>
                                    <p:animEffect filter="fade" transition="in">
                                      <p:cBhvr additive="repl">
                                        <p:cTn id="182" dur="500"/>
                                        <p:tgtEl>
                                          <p:spTgt spid="151">
                                            <p:txEl>
                                              <p:pRg st="5" end="5"/>
                                            </p:txEl>
                                          </p:spTgt>
                                        </p:tgtEl>
                                      </p:cBhvr>
                                    </p:animEffec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0">
                                  <p:stCondLst>
                                    <p:cond delay="0"/>
                                  </p:stCondLst>
                                  <p:childTnLst>
                                    <p:set>
                                      <p:cBhvr>
                                        <p:cTn id="186" fill="hold">
                                          <p:stCondLst>
                                            <p:cond delay="0"/>
                                          </p:stCondLst>
                                        </p:cTn>
                                        <p:tgtEl>
                                          <p:spTgt spid="151">
                                            <p:txEl>
                                              <p:pRg st="6" end="6"/>
                                            </p:txEl>
                                          </p:spTgt>
                                        </p:tgtEl>
                                        <p:attrNameLst>
                                          <p:attrName>style.visibility</p:attrName>
                                        </p:attrNameLst>
                                      </p:cBhvr>
                                      <p:to>
                                        <p:strVal val="visible"/>
                                      </p:to>
                                    </p:set>
                                    <p:animEffect filter="fade" transition="in">
                                      <p:cBhvr additive="repl">
                                        <p:cTn id="187" dur="500"/>
                                        <p:tgtEl>
                                          <p:spTgt spid="151">
                                            <p:txEl>
                                              <p:pRg st="6" end="6"/>
                                            </p:txEl>
                                          </p:spTgt>
                                        </p:tgtEl>
                                      </p:cBhvr>
                                    </p:animEffec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10">
                                  <p:stCondLst>
                                    <p:cond delay="0"/>
                                  </p:stCondLst>
                                  <p:childTnLst>
                                    <p:set>
                                      <p:cBhvr>
                                        <p:cTn id="191" dur="0" fill="hold">
                                          <p:stCondLst>
                                            <p:cond delay="0"/>
                                          </p:stCondLst>
                                        </p:cTn>
                                        <p:tgtEl>
                                          <p:spTgt spid="151">
                                            <p:txEl>
                                              <p:pRg st="7" end="7"/>
                                            </p:txEl>
                                          </p:spTgt>
                                        </p:tgtEl>
                                        <p:attrNameLst>
                                          <p:attrName>style.visibility</p:attrName>
                                        </p:attrNameLst>
                                      </p:cBhvr>
                                      <p:to>
                                        <p:strVal val="visible"/>
                                      </p:to>
                                    </p:set>
                                    <p:animEffect filter="fade" transition="in">
                                      <p:cBhvr additive="repl">
                                        <p:cTn id="192" dur="500"/>
                                        <p:tgtEl>
                                          <p:spTgt spid="151">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II. ĐỌC HIỂU VĂN BẢN</a:t>
            </a:r>
            <a:endParaRPr b="0" lang="en-US" sz="3600" spc="-1" strike="noStrike">
              <a:latin typeface="Arial"/>
            </a:endParaRPr>
          </a:p>
        </p:txBody>
      </p:sp>
      <p:sp>
        <p:nvSpPr>
          <p:cNvPr id="153" name="CustomShape 2"/>
          <p:cNvSpPr/>
          <p:nvPr/>
        </p:nvSpPr>
        <p:spPr>
          <a:xfrm>
            <a:off x="582840" y="2377800"/>
            <a:ext cx="9023760" cy="3656880"/>
          </a:xfrm>
          <a:prstGeom prst="rect">
            <a:avLst/>
          </a:prstGeom>
          <a:noFill/>
          <a:ln>
            <a:noFill/>
          </a:ln>
        </p:spPr>
        <p:style>
          <a:lnRef idx="0"/>
          <a:fillRef idx="0"/>
          <a:effectRef idx="0"/>
          <a:fontRef idx="minor"/>
        </p:style>
        <p:txBody>
          <a:bodyPr lIns="0" rIns="0" tIns="0" bIns="0">
            <a:noAutofit/>
          </a:bodyPr>
          <a:p>
            <a:pPr marL="432000" indent="-323280" algn="just">
              <a:lnSpc>
                <a:spcPct val="100000"/>
              </a:lnSpc>
              <a:tabLst>
                <a:tab algn="l" pos="0"/>
              </a:tabLst>
            </a:pPr>
            <a:r>
              <a:rPr b="1" lang="zxx" sz="2000" spc="-1" strike="noStrike">
                <a:solidFill>
                  <a:srgbClr val="2c3e50"/>
                </a:solidFill>
                <a:latin typeface="Arial"/>
                <a:ea typeface="Arial"/>
              </a:rPr>
              <a:t>* Niềm thương tiếc vô hạn đối với sự ra đi của Mác</a:t>
            </a:r>
            <a:endParaRPr b="0" lang="en-US" sz="2000" spc="-1" strike="noStrike">
              <a:latin typeface="Arial"/>
            </a:endParaRPr>
          </a:p>
          <a:p>
            <a:pPr marL="108000" indent="-323280" algn="just">
              <a:lnSpc>
                <a:spcPct val="100000"/>
              </a:lnSpc>
              <a:spcBef>
                <a:spcPts val="1414"/>
              </a:spcBef>
              <a:tabLst>
                <a:tab algn="l" pos="0"/>
              </a:tabLst>
            </a:pPr>
            <a:r>
              <a:rPr b="1" lang="zxx" sz="2000" spc="-1" strike="noStrike">
                <a:solidFill>
                  <a:srgbClr val="2c3e50"/>
                </a:solidFill>
                <a:latin typeface="Arial"/>
                <a:ea typeface="Arial"/>
              </a:rPr>
              <a:t>- Là một tổn thất lớn </a:t>
            </a:r>
            <a:r>
              <a:rPr b="1" i="1" lang="zxx" sz="2000" spc="-1" strike="noStrike">
                <a:solidFill>
                  <a:srgbClr val="2c3e50"/>
                </a:solidFill>
                <a:latin typeface="Arial"/>
                <a:ea typeface="Arial"/>
              </a:rPr>
              <a:t>"không sao lường hết được"</a:t>
            </a:r>
            <a:r>
              <a:rPr b="1" lang="zxx" sz="2000" spc="-1" strike="noStrike">
                <a:solidFill>
                  <a:srgbClr val="2c3e50"/>
                </a:solidFill>
                <a:latin typeface="Arial"/>
                <a:ea typeface="Arial"/>
              </a:rPr>
              <a:t> đối với giai cấp vô sản và khoa học lịch sử</a:t>
            </a:r>
            <a:endParaRPr b="0" lang="en-US" sz="2000" spc="-1" strike="noStrike">
              <a:latin typeface="Arial"/>
            </a:endParaRPr>
          </a:p>
          <a:p>
            <a:pPr marL="108000" indent="-323280" algn="just">
              <a:lnSpc>
                <a:spcPct val="100000"/>
              </a:lnSpc>
              <a:spcBef>
                <a:spcPts val="1414"/>
              </a:spcBef>
              <a:tabLst>
                <a:tab algn="l" pos="0"/>
              </a:tabLst>
            </a:pPr>
            <a:r>
              <a:rPr b="1" lang="zxx" sz="2000" spc="-1" strike="noStrike">
                <a:solidFill>
                  <a:srgbClr val="2c3e50"/>
                </a:solidFill>
                <a:latin typeface="Arial"/>
                <a:ea typeface="Arial"/>
              </a:rPr>
              <a:t>- Là nỗi trống vắng đối với toàn nhân loại</a:t>
            </a:r>
            <a:endParaRPr b="0" lang="en-US" sz="2000" spc="-1" strike="noStrike">
              <a:latin typeface="Arial"/>
            </a:endParaRPr>
          </a:p>
          <a:p>
            <a:pPr marL="108000" indent="-323280" algn="just">
              <a:lnSpc>
                <a:spcPct val="100000"/>
              </a:lnSpc>
              <a:spcBef>
                <a:spcPts val="1414"/>
              </a:spcBef>
              <a:tabLst>
                <a:tab algn="l" pos="0"/>
              </a:tabLst>
            </a:pPr>
            <a:r>
              <a:rPr b="1" lang="zxx" sz="2000" spc="-1" strike="noStrike">
                <a:solidFill>
                  <a:srgbClr val="2c3e50"/>
                </a:solidFill>
                <a:latin typeface="Arial"/>
                <a:ea typeface="Arial"/>
              </a:rPr>
              <a:t>- Nghệ thuật: Kết cấu điệp, tăng tiến, nhấn mạnh vai trò, tầm quan trọng của Mác</a:t>
            </a:r>
            <a:endParaRPr b="0" lang="en-US" sz="2000" spc="-1" strike="noStrike">
              <a:latin typeface="Arial"/>
            </a:endParaRPr>
          </a:p>
          <a:p>
            <a:pPr marL="432000" indent="-323280" algn="just">
              <a:lnSpc>
                <a:spcPct val="100000"/>
              </a:lnSpc>
              <a:spcBef>
                <a:spcPts val="1414"/>
              </a:spcBef>
              <a:tabLst>
                <a:tab algn="l" pos="0"/>
              </a:tabLst>
            </a:pPr>
            <a:r>
              <a:rPr b="1" lang="zxx" sz="2000" spc="-1" strike="noStrike">
                <a:solidFill>
                  <a:srgbClr val="2c3e50"/>
                </a:solidFill>
                <a:latin typeface="Arial"/>
                <a:ea typeface="Arial"/>
              </a:rPr>
              <a:t>  </a:t>
            </a:r>
            <a:r>
              <a:rPr b="1" lang="zxx" sz="2000" spc="-1" strike="noStrike">
                <a:solidFill>
                  <a:srgbClr val="2c3e50"/>
                </a:solidFill>
                <a:latin typeface="Arial"/>
                <a:ea typeface="Arial"/>
              </a:rPr>
              <a:t>-&gt; Sự kính trọng và lòng tiếc thương được nhân lên gấp bội</a:t>
            </a:r>
            <a:endParaRPr b="0" lang="en-US" sz="2000" spc="-1" strike="noStrike">
              <a:latin typeface="Arial"/>
            </a:endParaRPr>
          </a:p>
          <a:p>
            <a:pPr marL="108000" indent="-323280" algn="just">
              <a:lnSpc>
                <a:spcPct val="100000"/>
              </a:lnSpc>
              <a:spcBef>
                <a:spcPts val="1414"/>
              </a:spcBef>
              <a:tabLst>
                <a:tab algn="l" pos="0"/>
              </a:tabLst>
            </a:pPr>
            <a:endParaRPr b="0" lang="en-US" sz="2000" spc="-1" strike="noStrike">
              <a:latin typeface="Arial"/>
            </a:endParaRPr>
          </a:p>
        </p:txBody>
      </p:sp>
      <p:sp>
        <p:nvSpPr>
          <p:cNvPr id="154" name="CustomShape 3"/>
          <p:cNvSpPr/>
          <p:nvPr/>
        </p:nvSpPr>
        <p:spPr>
          <a:xfrm>
            <a:off x="493200" y="5417280"/>
            <a:ext cx="8960760" cy="2073240"/>
          </a:xfrm>
          <a:prstGeom prst="rect">
            <a:avLst/>
          </a:prstGeom>
          <a:noFill/>
          <a:ln>
            <a:noFill/>
          </a:ln>
        </p:spPr>
        <p:style>
          <a:lnRef idx="0"/>
          <a:fillRef idx="0"/>
          <a:effectRef idx="0"/>
          <a:fontRef idx="minor"/>
        </p:style>
        <p:txBody>
          <a:bodyPr lIns="90000" rIns="90000" tIns="45000" bIns="45000">
            <a:noAutofit/>
          </a:bodyPr>
          <a:p>
            <a:pPr marL="108000" algn="just">
              <a:lnSpc>
                <a:spcPct val="100000"/>
              </a:lnSpc>
              <a:spcBef>
                <a:spcPts val="1414"/>
              </a:spcBef>
              <a:tabLst>
                <a:tab algn="l" pos="0"/>
              </a:tabLst>
            </a:pPr>
            <a:r>
              <a:rPr b="1" lang="zxx" sz="2000" spc="-1" strike="noStrike">
                <a:solidFill>
                  <a:srgbClr val="2c3e50"/>
                </a:solidFill>
                <a:latin typeface="Arial"/>
                <a:ea typeface="Arial"/>
              </a:rPr>
              <a:t>=&gt; Cách giới thiệu ngắn gọn, chính xác, thể hiện niềm tiếc thương và thành kính, gợi cảm xúc sâu xa, tiếc nuối trong lòng người</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childTnLst>
                  <p:par>
                    <p:cTn id="195" fill="hold">
                      <p:stCondLst>
                        <p:cond delay="indefinite"/>
                      </p:stCondLst>
                      <p:childTnLst>
                        <p:par>
                          <p:cTn id="196" fill="hold">
                            <p:stCondLst>
                              <p:cond delay="0"/>
                            </p:stCondLst>
                            <p:childTnLst>
                              <p:par>
                                <p:cTn id="197" nodeType="clickEffect" fill="hold" presetClass="entr" presetID="10">
                                  <p:stCondLst>
                                    <p:cond delay="0"/>
                                  </p:stCondLst>
                                  <p:childTnLst>
                                    <p:set>
                                      <p:cBhvr>
                                        <p:cTn id="198" fill="hold">
                                          <p:stCondLst>
                                            <p:cond delay="0"/>
                                          </p:stCondLst>
                                        </p:cTn>
                                        <p:tgtEl>
                                          <p:spTgt spid="153">
                                            <p:txEl>
                                              <p:pRg st="1" end="1"/>
                                            </p:txEl>
                                          </p:spTgt>
                                        </p:tgtEl>
                                        <p:attrNameLst>
                                          <p:attrName>style.visibility</p:attrName>
                                        </p:attrNameLst>
                                      </p:cBhvr>
                                      <p:to>
                                        <p:strVal val="visible"/>
                                      </p:to>
                                    </p:set>
                                    <p:animEffect filter="fade" transition="in">
                                      <p:cBhvr additive="repl">
                                        <p:cTn id="199" dur="500"/>
                                        <p:tgtEl>
                                          <p:spTgt spid="153">
                                            <p:txEl>
                                              <p:pRg st="1" end="1"/>
                                            </p:txEl>
                                          </p:spTgt>
                                        </p:tgtEl>
                                      </p:cBhvr>
                                    </p:animEffec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10">
                                  <p:stCondLst>
                                    <p:cond delay="0"/>
                                  </p:stCondLst>
                                  <p:childTnLst>
                                    <p:set>
                                      <p:cBhvr>
                                        <p:cTn id="203" fill="hold">
                                          <p:stCondLst>
                                            <p:cond delay="0"/>
                                          </p:stCondLst>
                                        </p:cTn>
                                        <p:tgtEl>
                                          <p:spTgt spid="153">
                                            <p:txEl>
                                              <p:pRg st="2" end="2"/>
                                            </p:txEl>
                                          </p:spTgt>
                                        </p:tgtEl>
                                        <p:attrNameLst>
                                          <p:attrName>style.visibility</p:attrName>
                                        </p:attrNameLst>
                                      </p:cBhvr>
                                      <p:to>
                                        <p:strVal val="visible"/>
                                      </p:to>
                                    </p:set>
                                    <p:animEffect filter="fade" transition="in">
                                      <p:cBhvr additive="repl">
                                        <p:cTn id="204" dur="500"/>
                                        <p:tgtEl>
                                          <p:spTgt spid="153">
                                            <p:txEl>
                                              <p:pRg st="2" end="2"/>
                                            </p:txEl>
                                          </p:spTgt>
                                        </p:tgtEl>
                                      </p:cBhvr>
                                    </p:animEffec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0">
                                  <p:stCondLst>
                                    <p:cond delay="0"/>
                                  </p:stCondLst>
                                  <p:childTnLst>
                                    <p:set>
                                      <p:cBhvr>
                                        <p:cTn id="208" fill="hold">
                                          <p:stCondLst>
                                            <p:cond delay="0"/>
                                          </p:stCondLst>
                                        </p:cTn>
                                        <p:tgtEl>
                                          <p:spTgt spid="153">
                                            <p:txEl>
                                              <p:pRg st="3" end="3"/>
                                            </p:txEl>
                                          </p:spTgt>
                                        </p:tgtEl>
                                        <p:attrNameLst>
                                          <p:attrName>style.visibility</p:attrName>
                                        </p:attrNameLst>
                                      </p:cBhvr>
                                      <p:to>
                                        <p:strVal val="visible"/>
                                      </p:to>
                                    </p:set>
                                    <p:animEffect filter="fade" transition="in">
                                      <p:cBhvr additive="repl">
                                        <p:cTn id="209" dur="500"/>
                                        <p:tgtEl>
                                          <p:spTgt spid="153">
                                            <p:txEl>
                                              <p:pRg st="3" end="3"/>
                                            </p:txEl>
                                          </p:spTgt>
                                        </p:tgtEl>
                                      </p:cBhvr>
                                    </p:animEffec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0">
                                  <p:stCondLst>
                                    <p:cond delay="0"/>
                                  </p:stCondLst>
                                  <p:childTnLst>
                                    <p:set>
                                      <p:cBhvr>
                                        <p:cTn id="213" fill="hold">
                                          <p:stCondLst>
                                            <p:cond delay="0"/>
                                          </p:stCondLst>
                                        </p:cTn>
                                        <p:tgtEl>
                                          <p:spTgt spid="153">
                                            <p:txEl>
                                              <p:pRg st="4" end="4"/>
                                            </p:txEl>
                                          </p:spTgt>
                                        </p:tgtEl>
                                        <p:attrNameLst>
                                          <p:attrName>style.visibility</p:attrName>
                                        </p:attrNameLst>
                                      </p:cBhvr>
                                      <p:to>
                                        <p:strVal val="visible"/>
                                      </p:to>
                                    </p:set>
                                    <p:animEffect filter="fade" transition="in">
                                      <p:cBhvr additive="repl">
                                        <p:cTn id="214" dur="500"/>
                                        <p:tgtEl>
                                          <p:spTgt spid="153">
                                            <p:txEl>
                                              <p:pRg st="4" end="4"/>
                                            </p:txEl>
                                          </p:spTgt>
                                        </p:tgtEl>
                                      </p:cBhvr>
                                    </p:animEffec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0">
                                  <p:stCondLst>
                                    <p:cond delay="0"/>
                                  </p:stCondLst>
                                  <p:childTnLst>
                                    <p:set>
                                      <p:cBhvr>
                                        <p:cTn id="218" fill="hold">
                                          <p:stCondLst>
                                            <p:cond delay="0"/>
                                          </p:stCondLst>
                                        </p:cTn>
                                        <p:tgtEl>
                                          <p:spTgt spid="154">
                                            <p:txEl>
                                              <p:pRg st="0" end="0"/>
                                            </p:txEl>
                                          </p:spTgt>
                                        </p:tgtEl>
                                        <p:attrNameLst>
                                          <p:attrName>style.visibility</p:attrName>
                                        </p:attrNameLst>
                                      </p:cBhvr>
                                      <p:to>
                                        <p:strVal val="visible"/>
                                      </p:to>
                                    </p:set>
                                    <p:animEffect filter="fade" transition="in">
                                      <p:cBhvr additive="repl">
                                        <p:cTn id="219" dur="500"/>
                                        <p:tgtEl>
                                          <p:spTgt spid="15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II. ĐỌC HIỂU VĂN BẢN</a:t>
            </a:r>
            <a:endParaRPr b="0" lang="en-US" sz="3600" spc="-1" strike="noStrike">
              <a:latin typeface="Arial"/>
            </a:endParaRPr>
          </a:p>
        </p:txBody>
      </p:sp>
      <p:sp>
        <p:nvSpPr>
          <p:cNvPr id="156" name="CustomShape 2"/>
          <p:cNvSpPr/>
          <p:nvPr/>
        </p:nvSpPr>
        <p:spPr>
          <a:xfrm>
            <a:off x="445320" y="1880280"/>
            <a:ext cx="9268200" cy="5040720"/>
          </a:xfrm>
          <a:prstGeom prst="rect">
            <a:avLst/>
          </a:prstGeom>
          <a:noFill/>
          <a:ln>
            <a:noFill/>
          </a:ln>
        </p:spPr>
        <p:style>
          <a:lnRef idx="0"/>
          <a:fillRef idx="0"/>
          <a:effectRef idx="0"/>
          <a:fontRef idx="minor"/>
        </p:style>
        <p:txBody>
          <a:bodyPr lIns="0" rIns="0" tIns="0" bIns="0">
            <a:normAutofit/>
          </a:bodyPr>
          <a:p>
            <a:pPr marL="108000" algn="just">
              <a:lnSpc>
                <a:spcPct val="100000"/>
              </a:lnSpc>
              <a:tabLst>
                <a:tab algn="l" pos="0"/>
              </a:tabLst>
            </a:pPr>
            <a:r>
              <a:rPr b="1" lang="zxx" sz="3000" spc="-1" strike="noStrike">
                <a:solidFill>
                  <a:srgbClr val="2c3e50"/>
                </a:solidFill>
                <a:latin typeface="Arial"/>
                <a:ea typeface="Arial"/>
              </a:rPr>
              <a:t>2. Những cống hiến vĩ đại của Các Mác</a:t>
            </a:r>
            <a:endParaRPr b="0" lang="en-US" sz="3000" spc="-1" strike="noStrike">
              <a:latin typeface="Arial"/>
            </a:endParaRPr>
          </a:p>
          <a:p>
            <a:pPr marL="108000" algn="just">
              <a:lnSpc>
                <a:spcPct val="100000"/>
              </a:lnSpc>
              <a:spcBef>
                <a:spcPts val="1414"/>
              </a:spcBef>
              <a:tabLst>
                <a:tab algn="l" pos="0"/>
              </a:tabLst>
            </a:pPr>
            <a:r>
              <a:rPr b="1" lang="zxx" sz="2200" spc="-1" strike="noStrike">
                <a:solidFill>
                  <a:srgbClr val="2c3e50"/>
                </a:solidFill>
                <a:latin typeface="Arial"/>
                <a:ea typeface="Arial"/>
              </a:rPr>
              <a:t>- Thứ nhất: tìm ra quy luật phát triển của lịch sử loài người qua các thời kì lịch sử (cơ sở hạ tầng quyết định kiến trúc thượng tầng)</a:t>
            </a:r>
            <a:endParaRPr b="0" lang="en-US" sz="2200" spc="-1" strike="noStrike">
              <a:latin typeface="Arial"/>
            </a:endParaRPr>
          </a:p>
          <a:p>
            <a:pPr marL="108000" algn="just">
              <a:lnSpc>
                <a:spcPct val="100000"/>
              </a:lnSpc>
              <a:spcBef>
                <a:spcPts val="1414"/>
              </a:spcBef>
              <a:tabLst>
                <a:tab algn="l" pos="0"/>
              </a:tabLst>
            </a:pPr>
            <a:r>
              <a:rPr b="1" lang="zxx" sz="2200" spc="-1" strike="noStrike">
                <a:solidFill>
                  <a:srgbClr val="2c3e50"/>
                </a:solidFill>
                <a:latin typeface="Arial"/>
                <a:ea typeface="Arial"/>
              </a:rPr>
              <a:t>- Thứ hai: tìm ra quy luật vận động riêng của phương thức sản xuất tư bản chủ nghĩa, của xã hội tư sản do phương thức đó đẻ ra (giá trị thặng dư)</a:t>
            </a:r>
            <a:endParaRPr b="0" lang="en-US" sz="2200" spc="-1" strike="noStrike">
              <a:latin typeface="Arial"/>
            </a:endParaRPr>
          </a:p>
          <a:p>
            <a:pPr marL="108000" algn="just">
              <a:lnSpc>
                <a:spcPct val="100000"/>
              </a:lnSpc>
              <a:spcBef>
                <a:spcPts val="1414"/>
              </a:spcBef>
              <a:tabLst>
                <a:tab algn="l" pos="0"/>
              </a:tabLst>
            </a:pPr>
            <a:r>
              <a:rPr b="1" lang="zxx" sz="2200" spc="-1" strike="noStrike">
                <a:solidFill>
                  <a:srgbClr val="2c3e50"/>
                </a:solidFill>
                <a:latin typeface="Arial"/>
                <a:ea typeface="Arial"/>
              </a:rPr>
              <a:t>- Thứ ba: cống hiến quan trọng hơn cả: kết hợp giữa lí luận và thực tiễn, biến lí thuyết cách mạng khoa học thành hành động cách mạng</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220" dur="indefinite" restart="never" nodeType="tmRoot">
          <p:childTnLst>
            <p:seq>
              <p:cTn id="221" dur="indefinite" nodeType="mainSeq">
                <p:childTnLst>
                  <p:par>
                    <p:cTn id="222" fill="hold">
                      <p:stCondLst>
                        <p:cond delay="indefinite"/>
                      </p:stCondLst>
                      <p:childTnLst>
                        <p:par>
                          <p:cTn id="223" fill="hold">
                            <p:stCondLst>
                              <p:cond delay="0"/>
                            </p:stCondLst>
                            <p:childTnLst>
                              <p:par>
                                <p:cTn id="224" nodeType="clickEffect" fill="hold" presetClass="entr" presetID="10">
                                  <p:stCondLst>
                                    <p:cond delay="0"/>
                                  </p:stCondLst>
                                  <p:childTnLst>
                                    <p:set>
                                      <p:cBhvr>
                                        <p:cTn id="225" fill="hold">
                                          <p:stCondLst>
                                            <p:cond delay="0"/>
                                          </p:stCondLst>
                                        </p:cTn>
                                        <p:tgtEl>
                                          <p:spTgt spid="156">
                                            <p:txEl>
                                              <p:pRg st="0" end="0"/>
                                            </p:txEl>
                                          </p:spTgt>
                                        </p:tgtEl>
                                        <p:attrNameLst>
                                          <p:attrName>style.visibility</p:attrName>
                                        </p:attrNameLst>
                                      </p:cBhvr>
                                      <p:to>
                                        <p:strVal val="visible"/>
                                      </p:to>
                                    </p:set>
                                    <p:animEffect filter="fade" transition="in">
                                      <p:cBhvr additive="repl">
                                        <p:cTn id="226" dur="500"/>
                                        <p:tgtEl>
                                          <p:spTgt spid="156">
                                            <p:txEl>
                                              <p:pRg st="0" end="0"/>
                                            </p:txEl>
                                          </p:spTgt>
                                        </p:tgtEl>
                                      </p:cBhvr>
                                    </p:animEffec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0">
                                  <p:stCondLst>
                                    <p:cond delay="0"/>
                                  </p:stCondLst>
                                  <p:childTnLst>
                                    <p:set>
                                      <p:cBhvr>
                                        <p:cTn id="230" fill="hold">
                                          <p:stCondLst>
                                            <p:cond delay="0"/>
                                          </p:stCondLst>
                                        </p:cTn>
                                        <p:tgtEl>
                                          <p:spTgt spid="156">
                                            <p:txEl>
                                              <p:pRg st="1" end="1"/>
                                            </p:txEl>
                                          </p:spTgt>
                                        </p:tgtEl>
                                        <p:attrNameLst>
                                          <p:attrName>style.visibility</p:attrName>
                                        </p:attrNameLst>
                                      </p:cBhvr>
                                      <p:to>
                                        <p:strVal val="visible"/>
                                      </p:to>
                                    </p:set>
                                    <p:animEffect filter="fade" transition="in">
                                      <p:cBhvr additive="repl">
                                        <p:cTn id="231" dur="500"/>
                                        <p:tgtEl>
                                          <p:spTgt spid="156">
                                            <p:txEl>
                                              <p:pRg st="1" end="1"/>
                                            </p:txEl>
                                          </p:spTgt>
                                        </p:tgtEl>
                                      </p:cBhvr>
                                    </p:animEffec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10">
                                  <p:stCondLst>
                                    <p:cond delay="0"/>
                                  </p:stCondLst>
                                  <p:childTnLst>
                                    <p:set>
                                      <p:cBhvr>
                                        <p:cTn id="235" fill="hold">
                                          <p:stCondLst>
                                            <p:cond delay="0"/>
                                          </p:stCondLst>
                                        </p:cTn>
                                        <p:tgtEl>
                                          <p:spTgt spid="156">
                                            <p:txEl>
                                              <p:pRg st="2" end="2"/>
                                            </p:txEl>
                                          </p:spTgt>
                                        </p:tgtEl>
                                        <p:attrNameLst>
                                          <p:attrName>style.visibility</p:attrName>
                                        </p:attrNameLst>
                                      </p:cBhvr>
                                      <p:to>
                                        <p:strVal val="visible"/>
                                      </p:to>
                                    </p:set>
                                    <p:animEffect filter="fade" transition="in">
                                      <p:cBhvr additive="repl">
                                        <p:cTn id="236" dur="500"/>
                                        <p:tgtEl>
                                          <p:spTgt spid="156">
                                            <p:txEl>
                                              <p:pRg st="2" end="2"/>
                                            </p:txEl>
                                          </p:spTgt>
                                        </p:tgtEl>
                                      </p:cBhvr>
                                    </p:animEffec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0">
                                  <p:stCondLst>
                                    <p:cond delay="0"/>
                                  </p:stCondLst>
                                  <p:childTnLst>
                                    <p:set>
                                      <p:cBhvr>
                                        <p:cTn id="240" fill="hold">
                                          <p:stCondLst>
                                            <p:cond delay="0"/>
                                          </p:stCondLst>
                                        </p:cTn>
                                        <p:tgtEl>
                                          <p:spTgt spid="156">
                                            <p:txEl>
                                              <p:pRg st="3" end="3"/>
                                            </p:txEl>
                                          </p:spTgt>
                                        </p:tgtEl>
                                        <p:attrNameLst>
                                          <p:attrName>style.visibility</p:attrName>
                                        </p:attrNameLst>
                                      </p:cBhvr>
                                      <p:to>
                                        <p:strVal val="visible"/>
                                      </p:to>
                                    </p:set>
                                    <p:animEffect filter="fade" transition="in">
                                      <p:cBhvr additive="repl">
                                        <p:cTn id="241" dur="500"/>
                                        <p:tgtEl>
                                          <p:spTgt spid="15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II. ĐỌC HIỂU VĂN BẢN</a:t>
            </a:r>
            <a:endParaRPr b="0" lang="en-US" sz="3600" spc="-1" strike="noStrike">
              <a:latin typeface="Arial"/>
            </a:endParaRPr>
          </a:p>
        </p:txBody>
      </p:sp>
      <p:sp>
        <p:nvSpPr>
          <p:cNvPr id="158" name="CustomShape 2"/>
          <p:cNvSpPr/>
          <p:nvPr/>
        </p:nvSpPr>
        <p:spPr>
          <a:xfrm>
            <a:off x="811440" y="2558160"/>
            <a:ext cx="8713800" cy="3447720"/>
          </a:xfrm>
          <a:prstGeom prst="rect">
            <a:avLst/>
          </a:prstGeom>
          <a:noFill/>
          <a:ln>
            <a:noFill/>
          </a:ln>
        </p:spPr>
        <p:style>
          <a:lnRef idx="0"/>
          <a:fillRef idx="0"/>
          <a:effectRef idx="0"/>
          <a:fontRef idx="minor"/>
        </p:style>
        <p:txBody>
          <a:bodyPr lIns="0" rIns="0" tIns="0" bIns="0">
            <a:normAutofit/>
          </a:bodyPr>
          <a:p>
            <a:pPr marL="108000">
              <a:lnSpc>
                <a:spcPct val="100000"/>
              </a:lnSpc>
              <a:tabLst>
                <a:tab algn="l" pos="0"/>
              </a:tabLst>
            </a:pPr>
            <a:r>
              <a:rPr b="1" lang="zxx" sz="2200" spc="-1" strike="noStrike">
                <a:solidFill>
                  <a:srgbClr val="2c3e50"/>
                </a:solidFill>
                <a:latin typeface="Arial"/>
                <a:ea typeface="Arial"/>
              </a:rPr>
              <a:t>- Các cống hiến được sắp xếp theo thứ tự tăng tiến, cống hiến sau lớn hơn cống hiến trước</a:t>
            </a:r>
            <a:endParaRPr b="0" lang="en-US" sz="2200" spc="-1" strike="noStrike">
              <a:latin typeface="Arial"/>
            </a:endParaRPr>
          </a:p>
          <a:p>
            <a:pPr marL="108000">
              <a:lnSpc>
                <a:spcPct val="100000"/>
              </a:lnSpc>
              <a:spcBef>
                <a:spcPts val="1414"/>
              </a:spcBef>
              <a:tabLst>
                <a:tab algn="l" pos="0"/>
              </a:tabLst>
            </a:pPr>
            <a:r>
              <a:rPr b="1" lang="zxx" sz="2200" spc="-1" strike="noStrike">
                <a:solidFill>
                  <a:srgbClr val="2c3e50"/>
                </a:solidFill>
                <a:latin typeface="Arial"/>
                <a:ea typeface="Arial"/>
              </a:rPr>
              <a:t>- So sánh Các Mác với Đác-uyn (Darwin), các nhà khoa học khác cùng thời đại -&gt; thủ pháp đòn bẩy</a:t>
            </a:r>
            <a:endParaRPr b="0" lang="en-US" sz="2200" spc="-1" strike="noStrike">
              <a:latin typeface="Arial"/>
            </a:endParaRPr>
          </a:p>
          <a:p>
            <a:pPr marL="108000">
              <a:lnSpc>
                <a:spcPct val="100000"/>
              </a:lnSpc>
              <a:spcBef>
                <a:spcPts val="1414"/>
              </a:spcBef>
              <a:tabLst>
                <a:tab algn="l" pos="0"/>
              </a:tabLst>
            </a:pPr>
            <a:r>
              <a:rPr b="1" lang="zxx" sz="2200" spc="-1" strike="noStrike">
                <a:solidFill>
                  <a:srgbClr val="2c3e50"/>
                </a:solidFill>
                <a:latin typeface="Arial"/>
                <a:ea typeface="Arial"/>
              </a:rPr>
              <a:t>=&gt; Các Mác là </a:t>
            </a:r>
            <a:r>
              <a:rPr b="1" i="1" lang="zxx" sz="2200" spc="-1" strike="noStrike">
                <a:solidFill>
                  <a:srgbClr val="2c3e50"/>
                </a:solidFill>
                <a:latin typeface="Arial"/>
                <a:ea typeface="Arial"/>
              </a:rPr>
              <a:t>"nhà tư tưởng vĩ đại nhất trong số những nhà tư tưởng hiện đại"</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242" dur="indefinite" restart="never" nodeType="tmRoot">
          <p:childTnLst>
            <p:seq>
              <p:cTn id="243" dur="indefinite" nodeType="mainSeq">
                <p:childTnLst>
                  <p:par>
                    <p:cTn id="244" fill="hold">
                      <p:stCondLst>
                        <p:cond delay="indefinite"/>
                      </p:stCondLst>
                      <p:childTnLst>
                        <p:par>
                          <p:cTn id="245" fill="hold">
                            <p:stCondLst>
                              <p:cond delay="0"/>
                            </p:stCondLst>
                            <p:childTnLst>
                              <p:par>
                                <p:cTn id="246" nodeType="clickEffect" fill="hold" presetClass="entr" presetID="10">
                                  <p:stCondLst>
                                    <p:cond delay="0"/>
                                  </p:stCondLst>
                                  <p:childTnLst>
                                    <p:set>
                                      <p:cBhvr>
                                        <p:cTn id="247" fill="hold">
                                          <p:stCondLst>
                                            <p:cond delay="0"/>
                                          </p:stCondLst>
                                        </p:cTn>
                                        <p:tgtEl>
                                          <p:spTgt spid="158">
                                            <p:txEl>
                                              <p:pRg st="0" end="0"/>
                                            </p:txEl>
                                          </p:spTgt>
                                        </p:tgtEl>
                                        <p:attrNameLst>
                                          <p:attrName>style.visibility</p:attrName>
                                        </p:attrNameLst>
                                      </p:cBhvr>
                                      <p:to>
                                        <p:strVal val="visible"/>
                                      </p:to>
                                    </p:set>
                                    <p:animEffect filter="fade" transition="in">
                                      <p:cBhvr additive="repl">
                                        <p:cTn id="248" dur="500"/>
                                        <p:tgtEl>
                                          <p:spTgt spid="158">
                                            <p:txEl>
                                              <p:pRg st="0" end="0"/>
                                            </p:txEl>
                                          </p:spTgt>
                                        </p:tgtEl>
                                      </p:cBhvr>
                                    </p:animEffec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0">
                                  <p:stCondLst>
                                    <p:cond delay="0"/>
                                  </p:stCondLst>
                                  <p:childTnLst>
                                    <p:set>
                                      <p:cBhvr>
                                        <p:cTn id="252" fill="hold">
                                          <p:stCondLst>
                                            <p:cond delay="0"/>
                                          </p:stCondLst>
                                        </p:cTn>
                                        <p:tgtEl>
                                          <p:spTgt spid="158">
                                            <p:txEl>
                                              <p:pRg st="1" end="1"/>
                                            </p:txEl>
                                          </p:spTgt>
                                        </p:tgtEl>
                                        <p:attrNameLst>
                                          <p:attrName>style.visibility</p:attrName>
                                        </p:attrNameLst>
                                      </p:cBhvr>
                                      <p:to>
                                        <p:strVal val="visible"/>
                                      </p:to>
                                    </p:set>
                                    <p:animEffect filter="fade" transition="in">
                                      <p:cBhvr additive="repl">
                                        <p:cTn id="253" dur="500"/>
                                        <p:tgtEl>
                                          <p:spTgt spid="158">
                                            <p:txEl>
                                              <p:pRg st="1" end="1"/>
                                            </p:txEl>
                                          </p:spTgt>
                                        </p:tgtEl>
                                      </p:cBhvr>
                                    </p:animEffect>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10">
                                  <p:stCondLst>
                                    <p:cond delay="0"/>
                                  </p:stCondLst>
                                  <p:childTnLst>
                                    <p:set>
                                      <p:cBhvr>
                                        <p:cTn id="257" fill="hold">
                                          <p:stCondLst>
                                            <p:cond delay="0"/>
                                          </p:stCondLst>
                                        </p:cTn>
                                        <p:tgtEl>
                                          <p:spTgt spid="158">
                                            <p:txEl>
                                              <p:pRg st="2" end="2"/>
                                            </p:txEl>
                                          </p:spTgt>
                                        </p:tgtEl>
                                        <p:attrNameLst>
                                          <p:attrName>style.visibility</p:attrName>
                                        </p:attrNameLst>
                                      </p:cBhvr>
                                      <p:to>
                                        <p:strVal val="visible"/>
                                      </p:to>
                                    </p:set>
                                    <p:animEffect filter="fade" transition="in">
                                      <p:cBhvr additive="repl">
                                        <p:cTn id="258" dur="500"/>
                                        <p:tgtEl>
                                          <p:spTgt spid="15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II. ĐỌC HIỂU VĂN BẢN</a:t>
            </a:r>
            <a:endParaRPr b="0" lang="en-US" sz="3600" spc="-1" strike="noStrike">
              <a:latin typeface="Arial"/>
            </a:endParaRPr>
          </a:p>
        </p:txBody>
      </p:sp>
      <p:sp>
        <p:nvSpPr>
          <p:cNvPr id="160" name="CustomShape 2"/>
          <p:cNvSpPr/>
          <p:nvPr/>
        </p:nvSpPr>
        <p:spPr>
          <a:xfrm>
            <a:off x="445320" y="1956600"/>
            <a:ext cx="9045720" cy="5040720"/>
          </a:xfrm>
          <a:prstGeom prst="rect">
            <a:avLst/>
          </a:prstGeom>
          <a:noFill/>
          <a:ln>
            <a:noFill/>
          </a:ln>
        </p:spPr>
        <p:style>
          <a:lnRef idx="0"/>
          <a:fillRef idx="0"/>
          <a:effectRef idx="0"/>
          <a:fontRef idx="minor"/>
        </p:style>
        <p:txBody>
          <a:bodyPr lIns="0" rIns="0" tIns="0" bIns="0">
            <a:normAutofit/>
          </a:bodyPr>
          <a:p>
            <a:pPr marL="108000" algn="just">
              <a:lnSpc>
                <a:spcPct val="100000"/>
              </a:lnSpc>
              <a:tabLst>
                <a:tab algn="l" pos="0"/>
              </a:tabLst>
            </a:pPr>
            <a:r>
              <a:rPr b="1" lang="zxx" sz="3000" spc="-1" strike="noStrike">
                <a:solidFill>
                  <a:srgbClr val="2c3e50"/>
                </a:solidFill>
                <a:latin typeface="Arial"/>
                <a:ea typeface="Arial"/>
              </a:rPr>
              <a:t>3. Tình cảm thương xót của Ăng-ghen với Mác </a:t>
            </a:r>
            <a:endParaRPr b="0" lang="en-US" sz="3000" spc="-1" strike="noStrike">
              <a:latin typeface="Arial"/>
            </a:endParaRPr>
          </a:p>
          <a:p>
            <a:pPr marL="432000" indent="-323280" algn="just">
              <a:lnSpc>
                <a:spcPct val="100000"/>
              </a:lnSpc>
              <a:spcBef>
                <a:spcPts val="1414"/>
              </a:spcBef>
              <a:tabLst>
                <a:tab algn="l" pos="0"/>
              </a:tabLst>
            </a:pPr>
            <a:r>
              <a:rPr b="1" lang="zxx" sz="2200" spc="-1" strike="noStrike">
                <a:solidFill>
                  <a:srgbClr val="2c3e50"/>
                </a:solidFill>
                <a:latin typeface="Arial"/>
                <a:ea typeface="Arial"/>
              </a:rPr>
              <a:t>- Là bài văn điếu nhưng lại không nói nhiều về cái chết</a:t>
            </a:r>
            <a:endParaRPr b="0" lang="en-US" sz="2200" spc="-1" strike="noStrike">
              <a:latin typeface="Arial"/>
            </a:endParaRPr>
          </a:p>
          <a:p>
            <a:pPr marL="432000" indent="-323280" algn="just">
              <a:lnSpc>
                <a:spcPct val="100000"/>
              </a:lnSpc>
              <a:spcBef>
                <a:spcPts val="1414"/>
              </a:spcBef>
              <a:tabLst>
                <a:tab algn="l" pos="0"/>
              </a:tabLst>
            </a:pPr>
            <a:r>
              <a:rPr b="1" lang="zxx" sz="2200" spc="-1" strike="noStrike">
                <a:solidFill>
                  <a:srgbClr val="2c3e50"/>
                </a:solidFill>
                <a:latin typeface="Arial"/>
                <a:ea typeface="Arial"/>
              </a:rPr>
              <a:t>  </a:t>
            </a:r>
            <a:r>
              <a:rPr b="1" lang="zxx" sz="2200" spc="-1" strike="noStrike">
                <a:solidFill>
                  <a:srgbClr val="2c3e50"/>
                </a:solidFill>
                <a:latin typeface="Arial"/>
                <a:ea typeface="Arial"/>
              </a:rPr>
              <a:t>-&gt; Nhấn mạnh những cống hiến bất tử của Mác</a:t>
            </a:r>
            <a:endParaRPr b="0" lang="en-US" sz="2200" spc="-1" strike="noStrike">
              <a:latin typeface="Arial"/>
            </a:endParaRPr>
          </a:p>
          <a:p>
            <a:pPr marL="432000" indent="-323280" algn="just">
              <a:lnSpc>
                <a:spcPct val="100000"/>
              </a:lnSpc>
              <a:spcBef>
                <a:spcPts val="1414"/>
              </a:spcBef>
              <a:tabLst>
                <a:tab algn="l" pos="0"/>
              </a:tabLst>
            </a:pPr>
            <a:r>
              <a:rPr b="1" lang="zxx" sz="2200" spc="-1" strike="noStrike">
                <a:solidFill>
                  <a:srgbClr val="2c3e50"/>
                </a:solidFill>
                <a:latin typeface="Arial"/>
                <a:ea typeface="Arial"/>
              </a:rPr>
              <a:t>- Những cống hiến của Mác mang lại lợi ích cho toàn thể nhân loại</a:t>
            </a:r>
            <a:endParaRPr b="0" lang="en-US" sz="2200" spc="-1" strike="noStrike">
              <a:latin typeface="Arial"/>
            </a:endParaRPr>
          </a:p>
          <a:p>
            <a:pPr marL="108000" indent="-323280" algn="just">
              <a:lnSpc>
                <a:spcPct val="100000"/>
              </a:lnSpc>
              <a:spcBef>
                <a:spcPts val="1414"/>
              </a:spcBef>
              <a:tabLst>
                <a:tab algn="l" pos="0"/>
              </a:tabLst>
            </a:pPr>
            <a:r>
              <a:rPr b="1" lang="zxx" sz="2200" spc="-1" strike="noStrike">
                <a:solidFill>
                  <a:srgbClr val="2c3e50"/>
                </a:solidFill>
                <a:latin typeface="Arial"/>
                <a:ea typeface="Arial"/>
              </a:rPr>
              <a:t>	</a:t>
            </a:r>
            <a:r>
              <a:rPr b="1" lang="zxx" sz="2200" spc="-1" strike="noStrike">
                <a:solidFill>
                  <a:srgbClr val="2c3e50"/>
                </a:solidFill>
                <a:latin typeface="Arial"/>
                <a:ea typeface="Arial"/>
              </a:rPr>
              <a:t>- Khẳng định con người và sự nghiệp vĩ đại của Mác: </a:t>
            </a:r>
            <a:r>
              <a:rPr b="1" i="1" lang="zxx" sz="2200" spc="-1" strike="noStrike">
                <a:solidFill>
                  <a:srgbClr val="2c3e50"/>
                </a:solidFill>
                <a:latin typeface="Arial"/>
                <a:ea typeface="Arial"/>
              </a:rPr>
              <a:t>"... ông có thể có nhiều kẻ đối địch, nhưng chưa chắc đã có một kẻ thù riêng nào cả."</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259" dur="indefinite" restart="never" nodeType="tmRoot">
          <p:childTnLst>
            <p:seq>
              <p:cTn id="260" dur="indefinite" nodeType="mainSeq">
                <p:childTnLst>
                  <p:par>
                    <p:cTn id="261" fill="hold">
                      <p:stCondLst>
                        <p:cond delay="indefinite"/>
                      </p:stCondLst>
                      <p:childTnLst>
                        <p:par>
                          <p:cTn id="262" fill="hold">
                            <p:stCondLst>
                              <p:cond delay="0"/>
                            </p:stCondLst>
                            <p:childTnLst>
                              <p:par>
                                <p:cTn id="263" nodeType="clickEffect" fill="hold" presetClass="entr" presetID="10">
                                  <p:stCondLst>
                                    <p:cond delay="0"/>
                                  </p:stCondLst>
                                  <p:childTnLst>
                                    <p:set>
                                      <p:cBhvr>
                                        <p:cTn id="264" fill="hold">
                                          <p:stCondLst>
                                            <p:cond delay="0"/>
                                          </p:stCondLst>
                                        </p:cTn>
                                        <p:tgtEl>
                                          <p:spTgt spid="160">
                                            <p:txEl>
                                              <p:pRg st="0" end="0"/>
                                            </p:txEl>
                                          </p:spTgt>
                                        </p:tgtEl>
                                        <p:attrNameLst>
                                          <p:attrName>style.visibility</p:attrName>
                                        </p:attrNameLst>
                                      </p:cBhvr>
                                      <p:to>
                                        <p:strVal val="visible"/>
                                      </p:to>
                                    </p:set>
                                    <p:animEffect filter="fade" transition="in">
                                      <p:cBhvr additive="repl">
                                        <p:cTn id="265" dur="500"/>
                                        <p:tgtEl>
                                          <p:spTgt spid="160">
                                            <p:txEl>
                                              <p:pRg st="0" end="0"/>
                                            </p:txEl>
                                          </p:spTgt>
                                        </p:tgtEl>
                                      </p:cBhvr>
                                    </p:animEffect>
                                  </p:childTnLst>
                                </p:cTn>
                              </p:par>
                            </p:childTnLst>
                          </p:cTn>
                        </p:par>
                      </p:childTnLst>
                    </p:cTn>
                  </p:par>
                  <p:par>
                    <p:cTn id="266" fill="hold">
                      <p:stCondLst>
                        <p:cond delay="indefinite"/>
                      </p:stCondLst>
                      <p:childTnLst>
                        <p:par>
                          <p:cTn id="267" fill="hold">
                            <p:stCondLst>
                              <p:cond delay="0"/>
                            </p:stCondLst>
                            <p:childTnLst>
                              <p:par>
                                <p:cTn id="268" nodeType="clickEffect" fill="hold" presetClass="entr" presetID="10">
                                  <p:stCondLst>
                                    <p:cond delay="0"/>
                                  </p:stCondLst>
                                  <p:childTnLst>
                                    <p:set>
                                      <p:cBhvr>
                                        <p:cTn id="269" fill="hold">
                                          <p:stCondLst>
                                            <p:cond delay="0"/>
                                          </p:stCondLst>
                                        </p:cTn>
                                        <p:tgtEl>
                                          <p:spTgt spid="160">
                                            <p:txEl>
                                              <p:pRg st="1" end="1"/>
                                            </p:txEl>
                                          </p:spTgt>
                                        </p:tgtEl>
                                        <p:attrNameLst>
                                          <p:attrName>style.visibility</p:attrName>
                                        </p:attrNameLst>
                                      </p:cBhvr>
                                      <p:to>
                                        <p:strVal val="visible"/>
                                      </p:to>
                                    </p:set>
                                    <p:animEffect filter="fade" transition="in">
                                      <p:cBhvr additive="repl">
                                        <p:cTn id="270" dur="500"/>
                                        <p:tgtEl>
                                          <p:spTgt spid="160">
                                            <p:txEl>
                                              <p:pRg st="1" end="1"/>
                                            </p:txEl>
                                          </p:spTgt>
                                        </p:tgtEl>
                                      </p:cBhvr>
                                    </p:animEffec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0">
                                  <p:stCondLst>
                                    <p:cond delay="0"/>
                                  </p:stCondLst>
                                  <p:childTnLst>
                                    <p:set>
                                      <p:cBhvr>
                                        <p:cTn id="274" fill="hold">
                                          <p:stCondLst>
                                            <p:cond delay="0"/>
                                          </p:stCondLst>
                                        </p:cTn>
                                        <p:tgtEl>
                                          <p:spTgt spid="160">
                                            <p:txEl>
                                              <p:pRg st="2" end="2"/>
                                            </p:txEl>
                                          </p:spTgt>
                                        </p:tgtEl>
                                        <p:attrNameLst>
                                          <p:attrName>style.visibility</p:attrName>
                                        </p:attrNameLst>
                                      </p:cBhvr>
                                      <p:to>
                                        <p:strVal val="visible"/>
                                      </p:to>
                                    </p:set>
                                    <p:animEffect filter="fade" transition="in">
                                      <p:cBhvr additive="repl">
                                        <p:cTn id="275" dur="500"/>
                                        <p:tgtEl>
                                          <p:spTgt spid="160">
                                            <p:txEl>
                                              <p:pRg st="2" end="2"/>
                                            </p:txEl>
                                          </p:spTgt>
                                        </p:tgtEl>
                                      </p:cBhvr>
                                    </p:animEffect>
                                  </p:childTnLst>
                                </p:cTn>
                              </p:par>
                            </p:childTnLst>
                          </p:cTn>
                        </p:par>
                      </p:childTnLst>
                    </p:cTn>
                  </p:par>
                  <p:par>
                    <p:cTn id="276" fill="hold">
                      <p:stCondLst>
                        <p:cond delay="indefinite"/>
                      </p:stCondLst>
                      <p:childTnLst>
                        <p:par>
                          <p:cTn id="277" fill="hold">
                            <p:stCondLst>
                              <p:cond delay="0"/>
                            </p:stCondLst>
                            <p:childTnLst>
                              <p:par>
                                <p:cTn id="278" nodeType="clickEffect" fill="hold" presetClass="entr" presetID="10">
                                  <p:stCondLst>
                                    <p:cond delay="0"/>
                                  </p:stCondLst>
                                  <p:childTnLst>
                                    <p:set>
                                      <p:cBhvr>
                                        <p:cTn id="279" fill="hold">
                                          <p:stCondLst>
                                            <p:cond delay="0"/>
                                          </p:stCondLst>
                                        </p:cTn>
                                        <p:tgtEl>
                                          <p:spTgt spid="160">
                                            <p:txEl>
                                              <p:pRg st="3" end="3"/>
                                            </p:txEl>
                                          </p:spTgt>
                                        </p:tgtEl>
                                        <p:attrNameLst>
                                          <p:attrName>style.visibility</p:attrName>
                                        </p:attrNameLst>
                                      </p:cBhvr>
                                      <p:to>
                                        <p:strVal val="visible"/>
                                      </p:to>
                                    </p:set>
                                    <p:animEffect filter="fade" transition="in">
                                      <p:cBhvr additive="repl">
                                        <p:cTn id="280" dur="500"/>
                                        <p:tgtEl>
                                          <p:spTgt spid="160">
                                            <p:txEl>
                                              <p:pRg st="3" end="3"/>
                                            </p:txEl>
                                          </p:spTgt>
                                        </p:tgtEl>
                                      </p:cBhvr>
                                    </p:animEffec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0">
                                  <p:stCondLst>
                                    <p:cond delay="0"/>
                                  </p:stCondLst>
                                  <p:childTnLst>
                                    <p:set>
                                      <p:cBhvr>
                                        <p:cTn id="284" fill="hold">
                                          <p:stCondLst>
                                            <p:cond delay="0"/>
                                          </p:stCondLst>
                                        </p:cTn>
                                        <p:tgtEl>
                                          <p:spTgt spid="160">
                                            <p:txEl>
                                              <p:pRg st="4" end="4"/>
                                            </p:txEl>
                                          </p:spTgt>
                                        </p:tgtEl>
                                        <p:attrNameLst>
                                          <p:attrName>style.visibility</p:attrName>
                                        </p:attrNameLst>
                                      </p:cBhvr>
                                      <p:to>
                                        <p:strVal val="visible"/>
                                      </p:to>
                                    </p:set>
                                    <p:animEffect filter="fade" transition="in">
                                      <p:cBhvr additive="repl">
                                        <p:cTn id="285" dur="500"/>
                                        <p:tgtEl>
                                          <p:spTgt spid="16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III. TỔNG KẾT</a:t>
            </a:r>
            <a:endParaRPr b="0" lang="en-US" sz="3600" spc="-1" strike="noStrike">
              <a:latin typeface="Arial"/>
            </a:endParaRPr>
          </a:p>
        </p:txBody>
      </p:sp>
      <p:sp>
        <p:nvSpPr>
          <p:cNvPr id="162" name="CustomShape 2"/>
          <p:cNvSpPr/>
          <p:nvPr/>
        </p:nvSpPr>
        <p:spPr>
          <a:xfrm>
            <a:off x="573480" y="2047680"/>
            <a:ext cx="8140680" cy="5040720"/>
          </a:xfrm>
          <a:prstGeom prst="rect">
            <a:avLst/>
          </a:prstGeom>
          <a:noFill/>
          <a:ln>
            <a:noFill/>
          </a:ln>
        </p:spPr>
        <p:style>
          <a:lnRef idx="0"/>
          <a:fillRef idx="0"/>
          <a:effectRef idx="0"/>
          <a:fontRef idx="minor"/>
        </p:style>
        <p:txBody>
          <a:bodyPr lIns="0" rIns="0" tIns="0" bIns="0">
            <a:normAutofit/>
          </a:bodyPr>
          <a:p>
            <a:pPr marL="432000" indent="-323280">
              <a:lnSpc>
                <a:spcPct val="100000"/>
              </a:lnSpc>
              <a:tabLst>
                <a:tab algn="l" pos="0"/>
              </a:tabLst>
            </a:pPr>
            <a:r>
              <a:rPr b="1" lang="zxx" sz="3000" spc="-1" strike="noStrike">
                <a:solidFill>
                  <a:srgbClr val="2c3e50"/>
                </a:solidFill>
                <a:latin typeface="Arial"/>
                <a:ea typeface="Arial"/>
              </a:rPr>
              <a:t>1. Nghệ thuật</a:t>
            </a:r>
            <a:endParaRPr b="0" lang="en-US" sz="30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Bài điếu văn là bài văn nghị luận mẫu mực</a:t>
            </a:r>
            <a:endParaRPr b="0" lang="en-US" sz="22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Lập luận chặt chẽ, lí lẽ giàu sức thuyết phục</a:t>
            </a:r>
            <a:endParaRPr b="0" lang="en-US" sz="2200" spc="-1" strike="noStrike">
              <a:latin typeface="Arial"/>
            </a:endParaRPr>
          </a:p>
          <a:p>
            <a:pPr marL="108000" indent="-323280">
              <a:lnSpc>
                <a:spcPct val="100000"/>
              </a:lnSpc>
              <a:spcBef>
                <a:spcPts val="1414"/>
              </a:spcBef>
              <a:tabLst>
                <a:tab algn="l" pos="0"/>
              </a:tabLst>
            </a:pPr>
            <a:r>
              <a:rPr b="1" lang="zxx" sz="2200" spc="-1" strike="noStrike">
                <a:solidFill>
                  <a:srgbClr val="2c3e50"/>
                </a:solidFill>
                <a:latin typeface="Arial"/>
                <a:ea typeface="Arial"/>
              </a:rPr>
              <a:t>	</a:t>
            </a:r>
            <a:r>
              <a:rPr b="1" lang="zxx" sz="2200" spc="-1" strike="noStrike">
                <a:solidFill>
                  <a:srgbClr val="2c3e50"/>
                </a:solidFill>
                <a:latin typeface="Arial"/>
                <a:ea typeface="Arial"/>
              </a:rPr>
              <a:t>- Nghệ thuật so sánh kết hợp tăng tiến được sử dụng vô cùng thành công, khiến bài văn càng thêm sức thuyết phục</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286" dur="indefinite" restart="never" nodeType="tmRoot">
          <p:childTnLst>
            <p:seq>
              <p:cTn id="287" dur="indefinite" nodeType="mainSeq">
                <p:childTnLst>
                  <p:par>
                    <p:cTn id="288" fill="hold">
                      <p:stCondLst>
                        <p:cond delay="indefinite"/>
                      </p:stCondLst>
                      <p:childTnLst>
                        <p:par>
                          <p:cTn id="289" fill="hold">
                            <p:stCondLst>
                              <p:cond delay="0"/>
                            </p:stCondLst>
                            <p:childTnLst>
                              <p:par>
                                <p:cTn id="290" nodeType="clickEffect" fill="hold" presetClass="entr" presetID="10">
                                  <p:stCondLst>
                                    <p:cond delay="0"/>
                                  </p:stCondLst>
                                  <p:childTnLst>
                                    <p:set>
                                      <p:cBhvr>
                                        <p:cTn id="291" fill="hold">
                                          <p:stCondLst>
                                            <p:cond delay="0"/>
                                          </p:stCondLst>
                                        </p:cTn>
                                        <p:tgtEl>
                                          <p:spTgt spid="162">
                                            <p:txEl>
                                              <p:pRg st="0" end="0"/>
                                            </p:txEl>
                                          </p:spTgt>
                                        </p:tgtEl>
                                        <p:attrNameLst>
                                          <p:attrName>style.visibility</p:attrName>
                                        </p:attrNameLst>
                                      </p:cBhvr>
                                      <p:to>
                                        <p:strVal val="visible"/>
                                      </p:to>
                                    </p:set>
                                    <p:animEffect filter="fade" transition="in">
                                      <p:cBhvr additive="repl">
                                        <p:cTn id="292" dur="500"/>
                                        <p:tgtEl>
                                          <p:spTgt spid="162">
                                            <p:txEl>
                                              <p:pRg st="0" end="0"/>
                                            </p:txEl>
                                          </p:spTgt>
                                        </p:tgtEl>
                                      </p:cBhvr>
                                    </p:animEffec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0">
                                  <p:stCondLst>
                                    <p:cond delay="0"/>
                                  </p:stCondLst>
                                  <p:childTnLst>
                                    <p:set>
                                      <p:cBhvr>
                                        <p:cTn id="296" fill="hold">
                                          <p:stCondLst>
                                            <p:cond delay="0"/>
                                          </p:stCondLst>
                                        </p:cTn>
                                        <p:tgtEl>
                                          <p:spTgt spid="162">
                                            <p:txEl>
                                              <p:pRg st="1" end="1"/>
                                            </p:txEl>
                                          </p:spTgt>
                                        </p:tgtEl>
                                        <p:attrNameLst>
                                          <p:attrName>style.visibility</p:attrName>
                                        </p:attrNameLst>
                                      </p:cBhvr>
                                      <p:to>
                                        <p:strVal val="visible"/>
                                      </p:to>
                                    </p:set>
                                    <p:animEffect filter="fade" transition="in">
                                      <p:cBhvr additive="repl">
                                        <p:cTn id="297" dur="500"/>
                                        <p:tgtEl>
                                          <p:spTgt spid="162">
                                            <p:txEl>
                                              <p:pRg st="1" end="1"/>
                                            </p:txEl>
                                          </p:spTgt>
                                        </p:tgtEl>
                                      </p:cBhvr>
                                    </p:animEffect>
                                  </p:childTnLst>
                                </p:cTn>
                              </p:par>
                            </p:childTnLst>
                          </p:cTn>
                        </p:par>
                      </p:childTnLst>
                    </p:cTn>
                  </p:par>
                  <p:par>
                    <p:cTn id="298" fill="hold">
                      <p:stCondLst>
                        <p:cond delay="indefinite"/>
                      </p:stCondLst>
                      <p:childTnLst>
                        <p:par>
                          <p:cTn id="299" fill="hold">
                            <p:stCondLst>
                              <p:cond delay="0"/>
                            </p:stCondLst>
                            <p:childTnLst>
                              <p:par>
                                <p:cTn id="300" nodeType="clickEffect" fill="hold" presetClass="entr" presetID="10">
                                  <p:stCondLst>
                                    <p:cond delay="0"/>
                                  </p:stCondLst>
                                  <p:childTnLst>
                                    <p:set>
                                      <p:cBhvr>
                                        <p:cTn id="301" fill="hold">
                                          <p:stCondLst>
                                            <p:cond delay="0"/>
                                          </p:stCondLst>
                                        </p:cTn>
                                        <p:tgtEl>
                                          <p:spTgt spid="162">
                                            <p:txEl>
                                              <p:pRg st="2" end="2"/>
                                            </p:txEl>
                                          </p:spTgt>
                                        </p:tgtEl>
                                        <p:attrNameLst>
                                          <p:attrName>style.visibility</p:attrName>
                                        </p:attrNameLst>
                                      </p:cBhvr>
                                      <p:to>
                                        <p:strVal val="visible"/>
                                      </p:to>
                                    </p:set>
                                    <p:animEffect filter="fade" transition="in">
                                      <p:cBhvr additive="repl">
                                        <p:cTn id="302" dur="500"/>
                                        <p:tgtEl>
                                          <p:spTgt spid="162">
                                            <p:txEl>
                                              <p:pRg st="2" end="2"/>
                                            </p:txEl>
                                          </p:spTgt>
                                        </p:tgtEl>
                                      </p:cBhvr>
                                    </p:animEffec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0">
                                  <p:stCondLst>
                                    <p:cond delay="0"/>
                                  </p:stCondLst>
                                  <p:childTnLst>
                                    <p:set>
                                      <p:cBhvr>
                                        <p:cTn id="306" fill="hold">
                                          <p:stCondLst>
                                            <p:cond delay="0"/>
                                          </p:stCondLst>
                                        </p:cTn>
                                        <p:tgtEl>
                                          <p:spTgt spid="162">
                                            <p:txEl>
                                              <p:pRg st="3" end="3"/>
                                            </p:txEl>
                                          </p:spTgt>
                                        </p:tgtEl>
                                        <p:attrNameLst>
                                          <p:attrName>style.visibility</p:attrName>
                                        </p:attrNameLst>
                                      </p:cBhvr>
                                      <p:to>
                                        <p:strVal val="visible"/>
                                      </p:to>
                                    </p:set>
                                    <p:animEffect filter="fade" transition="in">
                                      <p:cBhvr additive="repl">
                                        <p:cTn id="307" dur="500"/>
                                        <p:tgtEl>
                                          <p:spTgt spid="16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III. TỔNG KẾT</a:t>
            </a:r>
            <a:endParaRPr b="0" lang="en-US" sz="3600" spc="-1" strike="noStrike">
              <a:latin typeface="Arial"/>
            </a:endParaRPr>
          </a:p>
        </p:txBody>
      </p:sp>
      <p:sp>
        <p:nvSpPr>
          <p:cNvPr id="164" name="CustomShape 2"/>
          <p:cNvSpPr/>
          <p:nvPr/>
        </p:nvSpPr>
        <p:spPr>
          <a:xfrm>
            <a:off x="573480" y="2047680"/>
            <a:ext cx="8140680" cy="5040720"/>
          </a:xfrm>
          <a:prstGeom prst="rect">
            <a:avLst/>
          </a:prstGeom>
          <a:noFill/>
          <a:ln>
            <a:noFill/>
          </a:ln>
        </p:spPr>
        <p:style>
          <a:lnRef idx="0"/>
          <a:fillRef idx="0"/>
          <a:effectRef idx="0"/>
          <a:fontRef idx="minor"/>
        </p:style>
        <p:txBody>
          <a:bodyPr lIns="0" rIns="0" tIns="0" bIns="0">
            <a:normAutofit/>
          </a:bodyPr>
          <a:p>
            <a:pPr marL="432000" indent="-323280" algn="just">
              <a:lnSpc>
                <a:spcPct val="100000"/>
              </a:lnSpc>
              <a:tabLst>
                <a:tab algn="l" pos="0"/>
              </a:tabLst>
            </a:pPr>
            <a:r>
              <a:rPr b="1" lang="zxx" sz="3000" spc="-1" strike="noStrike">
                <a:solidFill>
                  <a:srgbClr val="2c3e50"/>
                </a:solidFill>
                <a:latin typeface="Arial"/>
                <a:ea typeface="Arial"/>
              </a:rPr>
              <a:t>2. Nội dung</a:t>
            </a:r>
            <a:endParaRPr b="0" lang="en-US" sz="3000" spc="-1" strike="noStrike">
              <a:latin typeface="Arial"/>
            </a:endParaRPr>
          </a:p>
          <a:p>
            <a:pPr marL="108000" indent="-323280" algn="just">
              <a:lnSpc>
                <a:spcPct val="100000"/>
              </a:lnSpc>
              <a:spcBef>
                <a:spcPts val="1414"/>
              </a:spcBef>
              <a:tabLst>
                <a:tab algn="l" pos="0"/>
              </a:tabLst>
            </a:pPr>
            <a:r>
              <a:rPr b="1" lang="zxx" sz="2200" spc="-1" strike="noStrike">
                <a:solidFill>
                  <a:srgbClr val="2c3e50"/>
                </a:solidFill>
                <a:latin typeface="Arial"/>
                <a:ea typeface="Arial"/>
              </a:rPr>
              <a:t>- Nhận thức được những đóng góp quan trọng của Mác đối với lịch sử nhân loại</a:t>
            </a:r>
            <a:endParaRPr b="0" lang="en-US" sz="2200" spc="-1" strike="noStrike">
              <a:latin typeface="Arial"/>
            </a:endParaRPr>
          </a:p>
          <a:p>
            <a:pPr marL="108000" indent="-323280" algn="just">
              <a:lnSpc>
                <a:spcPct val="100000"/>
              </a:lnSpc>
              <a:spcBef>
                <a:spcPts val="1414"/>
              </a:spcBef>
              <a:tabLst>
                <a:tab algn="l" pos="0"/>
              </a:tabLst>
            </a:pPr>
            <a:r>
              <a:rPr b="1" lang="zxx" sz="2200" spc="-1" strike="noStrike">
                <a:solidFill>
                  <a:srgbClr val="2c3e50"/>
                </a:solidFill>
                <a:latin typeface="Arial"/>
                <a:ea typeface="Arial"/>
              </a:rPr>
              <a:t>- Biết ơn và biết trân trọng những thành quả cách mạng mà Mác đã tạo ra</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308" dur="indefinite" restart="never" nodeType="tmRoot">
          <p:childTnLst>
            <p:seq>
              <p:cTn id="309" dur="indefinite" nodeType="mainSeq">
                <p:childTnLst>
                  <p:par>
                    <p:cTn id="310" fill="hold">
                      <p:stCondLst>
                        <p:cond delay="indefinite"/>
                      </p:stCondLst>
                      <p:childTnLst>
                        <p:par>
                          <p:cTn id="311" fill="hold">
                            <p:stCondLst>
                              <p:cond delay="0"/>
                            </p:stCondLst>
                            <p:childTnLst>
                              <p:par>
                                <p:cTn id="312" nodeType="clickEffect" fill="hold" presetClass="entr" presetID="10">
                                  <p:stCondLst>
                                    <p:cond delay="0"/>
                                  </p:stCondLst>
                                  <p:childTnLst>
                                    <p:set>
                                      <p:cBhvr>
                                        <p:cTn id="313" fill="hold">
                                          <p:stCondLst>
                                            <p:cond delay="0"/>
                                          </p:stCondLst>
                                        </p:cTn>
                                        <p:tgtEl>
                                          <p:spTgt spid="164">
                                            <p:txEl>
                                              <p:pRg st="0" end="0"/>
                                            </p:txEl>
                                          </p:spTgt>
                                        </p:tgtEl>
                                        <p:attrNameLst>
                                          <p:attrName>style.visibility</p:attrName>
                                        </p:attrNameLst>
                                      </p:cBhvr>
                                      <p:to>
                                        <p:strVal val="visible"/>
                                      </p:to>
                                    </p:set>
                                    <p:animEffect filter="fade" transition="in">
                                      <p:cBhvr additive="repl">
                                        <p:cTn id="314" dur="500"/>
                                        <p:tgtEl>
                                          <p:spTgt spid="164">
                                            <p:txEl>
                                              <p:pRg st="0" end="0"/>
                                            </p:txEl>
                                          </p:spTgt>
                                        </p:tgtEl>
                                      </p:cBhvr>
                                    </p:animEffec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0">
                                  <p:stCondLst>
                                    <p:cond delay="0"/>
                                  </p:stCondLst>
                                  <p:childTnLst>
                                    <p:set>
                                      <p:cBhvr>
                                        <p:cTn id="318" fill="hold">
                                          <p:stCondLst>
                                            <p:cond delay="0"/>
                                          </p:stCondLst>
                                        </p:cTn>
                                        <p:tgtEl>
                                          <p:spTgt spid="164">
                                            <p:txEl>
                                              <p:pRg st="1" end="1"/>
                                            </p:txEl>
                                          </p:spTgt>
                                        </p:tgtEl>
                                        <p:attrNameLst>
                                          <p:attrName>style.visibility</p:attrName>
                                        </p:attrNameLst>
                                      </p:cBhvr>
                                      <p:to>
                                        <p:strVal val="visible"/>
                                      </p:to>
                                    </p:set>
                                    <p:animEffect filter="fade" transition="in">
                                      <p:cBhvr additive="repl">
                                        <p:cTn id="319" dur="500"/>
                                        <p:tgtEl>
                                          <p:spTgt spid="164">
                                            <p:txEl>
                                              <p:pRg st="1" end="1"/>
                                            </p:txEl>
                                          </p:spTgt>
                                        </p:tgtEl>
                                      </p:cBhvr>
                                    </p:animEffect>
                                  </p:childTnLst>
                                </p:cTn>
                              </p:par>
                            </p:childTnLst>
                          </p:cTn>
                        </p:par>
                      </p:childTnLst>
                    </p:cTn>
                  </p:par>
                  <p:par>
                    <p:cTn id="320" fill="hold">
                      <p:stCondLst>
                        <p:cond delay="indefinite"/>
                      </p:stCondLst>
                      <p:childTnLst>
                        <p:par>
                          <p:cTn id="321" fill="hold">
                            <p:stCondLst>
                              <p:cond delay="0"/>
                            </p:stCondLst>
                            <p:childTnLst>
                              <p:par>
                                <p:cTn id="322" nodeType="clickEffect" fill="hold" presetClass="entr" presetID="10">
                                  <p:stCondLst>
                                    <p:cond delay="0"/>
                                  </p:stCondLst>
                                  <p:childTnLst>
                                    <p:set>
                                      <p:cBhvr>
                                        <p:cTn id="323" fill="hold">
                                          <p:stCondLst>
                                            <p:cond delay="0"/>
                                          </p:stCondLst>
                                        </p:cTn>
                                        <p:tgtEl>
                                          <p:spTgt spid="164">
                                            <p:txEl>
                                              <p:pRg st="2" end="2"/>
                                            </p:txEl>
                                          </p:spTgt>
                                        </p:tgtEl>
                                        <p:attrNameLst>
                                          <p:attrName>style.visibility</p:attrName>
                                        </p:attrNameLst>
                                      </p:cBhvr>
                                      <p:to>
                                        <p:strVal val="visible"/>
                                      </p:to>
                                    </p:set>
                                    <p:animEffect filter="fade" transition="in">
                                      <p:cBhvr additive="repl">
                                        <p:cTn id="324" dur="500"/>
                                        <p:tgtEl>
                                          <p:spTgt spid="16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2698920" y="2700720"/>
            <a:ext cx="4677840" cy="2160000"/>
          </a:xfrm>
          <a:prstGeom prst="rect">
            <a:avLst/>
          </a:prstGeom>
          <a:noFill/>
          <a:ln>
            <a:noFill/>
          </a:ln>
        </p:spPr>
        <p:style>
          <a:lnRef idx="0"/>
          <a:fillRef idx="0"/>
          <a:effectRef idx="0"/>
          <a:fontRef idx="minor"/>
        </p:style>
        <p:txBody>
          <a:bodyPr lIns="0" rIns="0" tIns="0" bIns="0" anchor="ctr" anchorCtr="1">
            <a:noAutofit/>
          </a:bodyPr>
          <a:p>
            <a:pPr algn="ctr">
              <a:lnSpc>
                <a:spcPct val="100000"/>
              </a:lnSpc>
              <a:tabLst>
                <a:tab algn="l" pos="0"/>
              </a:tabLst>
            </a:pPr>
            <a:r>
              <a:rPr b="1" lang="zxx" sz="3600" spc="-1" strike="noStrike">
                <a:solidFill>
                  <a:srgbClr val="2c3e50"/>
                </a:solidFill>
                <a:latin typeface="Arial"/>
                <a:ea typeface="Arial"/>
              </a:rPr>
              <a:t>Cảm ơn!</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 TÌM HIỂU CHUNG</a:t>
            </a:r>
            <a:endParaRPr b="0" lang="en-US" sz="3600" spc="-1" strike="noStrike">
              <a:latin typeface="Arial"/>
            </a:endParaRPr>
          </a:p>
        </p:txBody>
      </p:sp>
      <p:sp>
        <p:nvSpPr>
          <p:cNvPr id="122" name="CustomShape 2"/>
          <p:cNvSpPr/>
          <p:nvPr/>
        </p:nvSpPr>
        <p:spPr>
          <a:xfrm>
            <a:off x="247680" y="1704600"/>
            <a:ext cx="5503320" cy="5040720"/>
          </a:xfrm>
          <a:prstGeom prst="rect">
            <a:avLst/>
          </a:prstGeom>
          <a:noFill/>
          <a:ln>
            <a:noFill/>
          </a:ln>
        </p:spPr>
        <p:style>
          <a:lnRef idx="0"/>
          <a:fillRef idx="0"/>
          <a:effectRef idx="0"/>
          <a:fontRef idx="minor"/>
        </p:style>
        <p:txBody>
          <a:bodyPr lIns="0" rIns="0" tIns="0" bIns="0">
            <a:normAutofit/>
          </a:bodyPr>
          <a:p>
            <a:pPr marL="432000" indent="-323280">
              <a:lnSpc>
                <a:spcPct val="100000"/>
              </a:lnSpc>
              <a:tabLst>
                <a:tab algn="l" pos="0"/>
              </a:tabLst>
            </a:pPr>
            <a:r>
              <a:rPr b="1" lang="zxx" sz="3000" spc="-1" strike="noStrike">
                <a:solidFill>
                  <a:srgbClr val="2c3e50"/>
                </a:solidFill>
                <a:latin typeface="Arial"/>
                <a:ea typeface="Arial"/>
              </a:rPr>
              <a:t>1. Tác giả</a:t>
            </a:r>
            <a:endParaRPr b="0" lang="en-US" sz="30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Phri-đrich Ăng-ghen (Friedrich Engels)</a:t>
            </a:r>
            <a:endParaRPr b="0" lang="en-US" sz="22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- 1820 – 1895</a:t>
            </a:r>
            <a:endParaRPr b="0" lang="en-US" sz="2200" spc="-1" strike="noStrike">
              <a:latin typeface="Arial"/>
            </a:endParaRPr>
          </a:p>
          <a:p>
            <a:pPr marL="108000" indent="-323280" algn="just">
              <a:lnSpc>
                <a:spcPct val="100000"/>
              </a:lnSpc>
              <a:spcBef>
                <a:spcPts val="1414"/>
              </a:spcBef>
              <a:tabLst>
                <a:tab algn="l" pos="0"/>
              </a:tabLst>
            </a:pPr>
            <a:r>
              <a:rPr b="1" lang="zxx" sz="2200" spc="-1" strike="noStrike">
                <a:solidFill>
                  <a:srgbClr val="2c3e50"/>
                </a:solidFill>
                <a:latin typeface="Arial"/>
                <a:ea typeface="Arial"/>
              </a:rPr>
              <a:t>- Nhà triết học, nhà lí luận lỗi lạc và hoạt động cách mạng người Đức</a:t>
            </a:r>
            <a:endParaRPr b="0" lang="en-US" sz="2200" spc="-1" strike="noStrike">
              <a:latin typeface="Arial"/>
            </a:endParaRPr>
          </a:p>
          <a:p>
            <a:pPr marL="108000" indent="-323280" algn="just">
              <a:lnSpc>
                <a:spcPct val="100000"/>
              </a:lnSpc>
              <a:spcBef>
                <a:spcPts val="1414"/>
              </a:spcBef>
              <a:tabLst>
                <a:tab algn="l" pos="0"/>
              </a:tabLst>
            </a:pPr>
            <a:r>
              <a:rPr b="1" lang="zxx" sz="2200" spc="-1" strike="noStrike">
                <a:solidFill>
                  <a:srgbClr val="2c3e50"/>
                </a:solidFill>
                <a:latin typeface="Arial"/>
                <a:ea typeface="Arial"/>
              </a:rPr>
              <a:t>- Lãnh tụ của giai cấp vô sản toàn thế giới, chiến sĩ cách mạng vĩ đại trong phong trào Cộng sản và công nhân quốc tế</a:t>
            </a:r>
            <a:endParaRPr b="0" lang="en-US" sz="2200" spc="-1" strike="noStrike">
              <a:latin typeface="Arial"/>
            </a:endParaRPr>
          </a:p>
        </p:txBody>
      </p:sp>
      <p:pic>
        <p:nvPicPr>
          <p:cNvPr id="123" name="Google Shape;184;p41" descr=""/>
          <p:cNvPicPr/>
          <p:nvPr/>
        </p:nvPicPr>
        <p:blipFill>
          <a:blip r:embed="rId1"/>
          <a:stretch/>
        </p:blipFill>
        <p:spPr>
          <a:xfrm>
            <a:off x="6102000" y="1829160"/>
            <a:ext cx="3456000" cy="46663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fill="hold">
                                          <p:stCondLst>
                                            <p:cond delay="0"/>
                                          </p:stCondLst>
                                        </p:cTn>
                                        <p:tgtEl>
                                          <p:spTgt spid="123"/>
                                        </p:tgtEl>
                                        <p:attrNameLst>
                                          <p:attrName>style.visibility</p:attrName>
                                        </p:attrNameLst>
                                      </p:cBhvr>
                                      <p:to>
                                        <p:strVal val="visible"/>
                                      </p:to>
                                    </p:set>
                                    <p:animEffect filter="fade" transition="in">
                                      <p:cBhvr additive="repl">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fill="hold">
                                          <p:stCondLst>
                                            <p:cond delay="0"/>
                                          </p:stCondLst>
                                        </p:cTn>
                                        <p:tgtEl>
                                          <p:spTgt spid="122">
                                            <p:txEl>
                                              <p:pRg st="0" end="0"/>
                                            </p:txEl>
                                          </p:spTgt>
                                        </p:tgtEl>
                                        <p:attrNameLst>
                                          <p:attrName>style.visibility</p:attrName>
                                        </p:attrNameLst>
                                      </p:cBhvr>
                                      <p:to>
                                        <p:strVal val="visible"/>
                                      </p:to>
                                    </p:set>
                                    <p:animEffect filter="fade" transition="in">
                                      <p:cBhvr additive="repl">
                                        <p:cTn id="12" dur="500"/>
                                        <p:tgtEl>
                                          <p:spTgt spid="1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fill="hold">
                                          <p:stCondLst>
                                            <p:cond delay="0"/>
                                          </p:stCondLst>
                                        </p:cTn>
                                        <p:tgtEl>
                                          <p:spTgt spid="122">
                                            <p:txEl>
                                              <p:pRg st="1" end="1"/>
                                            </p:txEl>
                                          </p:spTgt>
                                        </p:tgtEl>
                                        <p:attrNameLst>
                                          <p:attrName>style.visibility</p:attrName>
                                        </p:attrNameLst>
                                      </p:cBhvr>
                                      <p:to>
                                        <p:strVal val="visible"/>
                                      </p:to>
                                    </p:set>
                                    <p:animEffect filter="fade" transition="in">
                                      <p:cBhvr additive="repl">
                                        <p:cTn id="17" dur="500"/>
                                        <p:tgtEl>
                                          <p:spTgt spid="1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fill="hold">
                                          <p:stCondLst>
                                            <p:cond delay="0"/>
                                          </p:stCondLst>
                                        </p:cTn>
                                        <p:tgtEl>
                                          <p:spTgt spid="122">
                                            <p:txEl>
                                              <p:pRg st="2" end="2"/>
                                            </p:txEl>
                                          </p:spTgt>
                                        </p:tgtEl>
                                        <p:attrNameLst>
                                          <p:attrName>style.visibility</p:attrName>
                                        </p:attrNameLst>
                                      </p:cBhvr>
                                      <p:to>
                                        <p:strVal val="visible"/>
                                      </p:to>
                                    </p:set>
                                    <p:animEffect filter="fade" transition="in">
                                      <p:cBhvr additive="repl">
                                        <p:cTn id="22" dur="500"/>
                                        <p:tgtEl>
                                          <p:spTgt spid="1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fill="hold">
                                          <p:stCondLst>
                                            <p:cond delay="0"/>
                                          </p:stCondLst>
                                        </p:cTn>
                                        <p:tgtEl>
                                          <p:spTgt spid="122">
                                            <p:txEl>
                                              <p:pRg st="3" end="3"/>
                                            </p:txEl>
                                          </p:spTgt>
                                        </p:tgtEl>
                                        <p:attrNameLst>
                                          <p:attrName>style.visibility</p:attrName>
                                        </p:attrNameLst>
                                      </p:cBhvr>
                                      <p:to>
                                        <p:strVal val="visible"/>
                                      </p:to>
                                    </p:set>
                                    <p:animEffect filter="fade" transition="in">
                                      <p:cBhvr additive="repl">
                                        <p:cTn id="27" dur="500"/>
                                        <p:tgtEl>
                                          <p:spTgt spid="1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0">
                                  <p:stCondLst>
                                    <p:cond delay="0"/>
                                  </p:stCondLst>
                                  <p:childTnLst>
                                    <p:set>
                                      <p:cBhvr>
                                        <p:cTn id="31" fill="hold">
                                          <p:stCondLst>
                                            <p:cond delay="0"/>
                                          </p:stCondLst>
                                        </p:cTn>
                                        <p:tgtEl>
                                          <p:spTgt spid="122">
                                            <p:txEl>
                                              <p:pRg st="4" end="4"/>
                                            </p:txEl>
                                          </p:spTgt>
                                        </p:tgtEl>
                                        <p:attrNameLst>
                                          <p:attrName>style.visibility</p:attrName>
                                        </p:attrNameLst>
                                      </p:cBhvr>
                                      <p:to>
                                        <p:strVal val="visible"/>
                                      </p:to>
                                    </p:set>
                                    <p:animEffect filter="fade" transition="in">
                                      <p:cBhvr additive="repl">
                                        <p:cTn id="32" dur="500"/>
                                        <p:tgtEl>
                                          <p:spTgt spid="12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 TÌM HIỂU CHUNG</a:t>
            </a:r>
            <a:endParaRPr b="0" lang="en-US" sz="3600" spc="-1" strike="noStrike">
              <a:latin typeface="Arial"/>
            </a:endParaRPr>
          </a:p>
        </p:txBody>
      </p:sp>
      <p:sp>
        <p:nvSpPr>
          <p:cNvPr id="125" name="CustomShape 2"/>
          <p:cNvSpPr/>
          <p:nvPr/>
        </p:nvSpPr>
        <p:spPr>
          <a:xfrm>
            <a:off x="4566960" y="3018960"/>
            <a:ext cx="4680360" cy="2976480"/>
          </a:xfrm>
          <a:prstGeom prst="rect">
            <a:avLst/>
          </a:prstGeom>
          <a:noFill/>
          <a:ln>
            <a:noFill/>
          </a:ln>
        </p:spPr>
        <p:style>
          <a:lnRef idx="0"/>
          <a:fillRef idx="0"/>
          <a:effectRef idx="0"/>
          <a:fontRef idx="minor"/>
        </p:style>
        <p:txBody>
          <a:bodyPr lIns="0" rIns="0" tIns="0" bIns="0">
            <a:normAutofit/>
          </a:bodyPr>
          <a:p>
            <a:pPr marL="108000" algn="just">
              <a:lnSpc>
                <a:spcPct val="100000"/>
              </a:lnSpc>
              <a:tabLst>
                <a:tab algn="l" pos="0"/>
              </a:tabLst>
            </a:pPr>
            <a:r>
              <a:rPr b="1" lang="zxx" sz="3000" spc="-1" strike="noStrike">
                <a:solidFill>
                  <a:srgbClr val="2c3e50"/>
                </a:solidFill>
                <a:latin typeface="Arial"/>
                <a:ea typeface="Arial"/>
              </a:rPr>
              <a:t>Ông, cùng với Mác, là đồng tác giả của bản </a:t>
            </a:r>
            <a:r>
              <a:rPr b="1" i="1" lang="zxx" sz="3000" spc="-1" strike="noStrike">
                <a:solidFill>
                  <a:srgbClr val="2c3e50"/>
                </a:solidFill>
                <a:latin typeface="Arial"/>
                <a:ea typeface="Arial"/>
              </a:rPr>
              <a:t>"Tuyên ngôn của Đảng Cộng sản"</a:t>
            </a:r>
            <a:endParaRPr b="0" lang="en-US" sz="3000" spc="-1" strike="noStrike">
              <a:latin typeface="Arial"/>
            </a:endParaRPr>
          </a:p>
        </p:txBody>
      </p:sp>
      <p:pic>
        <p:nvPicPr>
          <p:cNvPr id="126" name="Google Shape;191;p42" descr=""/>
          <p:cNvPicPr/>
          <p:nvPr/>
        </p:nvPicPr>
        <p:blipFill>
          <a:blip r:embed="rId1"/>
          <a:stretch/>
        </p:blipFill>
        <p:spPr>
          <a:xfrm>
            <a:off x="948960" y="1866960"/>
            <a:ext cx="2832840" cy="4990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 TÌM HIỂU CHUNG</a:t>
            </a:r>
            <a:endParaRPr b="0" lang="en-US" sz="3600" spc="-1" strike="noStrike">
              <a:latin typeface="Arial"/>
            </a:endParaRPr>
          </a:p>
        </p:txBody>
      </p:sp>
      <p:sp>
        <p:nvSpPr>
          <p:cNvPr id="128" name="CustomShape 2"/>
          <p:cNvSpPr/>
          <p:nvPr/>
        </p:nvSpPr>
        <p:spPr>
          <a:xfrm>
            <a:off x="664560" y="2615760"/>
            <a:ext cx="4845600" cy="3616560"/>
          </a:xfrm>
          <a:prstGeom prst="rect">
            <a:avLst/>
          </a:prstGeom>
          <a:noFill/>
          <a:ln>
            <a:noFill/>
          </a:ln>
        </p:spPr>
        <p:style>
          <a:lnRef idx="0"/>
          <a:fillRef idx="0"/>
          <a:effectRef idx="0"/>
          <a:fontRef idx="minor"/>
        </p:style>
        <p:txBody>
          <a:bodyPr lIns="0" rIns="0" tIns="0" bIns="0">
            <a:normAutofit/>
          </a:bodyPr>
          <a:p>
            <a:pPr marL="108000" algn="just">
              <a:lnSpc>
                <a:spcPct val="100000"/>
              </a:lnSpc>
              <a:tabLst>
                <a:tab algn="l" pos="0"/>
              </a:tabLst>
            </a:pPr>
            <a:r>
              <a:rPr b="1" lang="zxx" sz="3000" spc="-1" strike="noStrike">
                <a:solidFill>
                  <a:srgbClr val="2c3e50"/>
                </a:solidFill>
                <a:latin typeface="Arial"/>
                <a:ea typeface="Arial"/>
              </a:rPr>
              <a:t>Trang duy nhất còn sót lại trong bản nháp đầu tiên của </a:t>
            </a:r>
            <a:r>
              <a:rPr b="1" i="1" lang="zxx" sz="3000" spc="-1" strike="noStrike">
                <a:solidFill>
                  <a:srgbClr val="2c3e50"/>
                </a:solidFill>
                <a:latin typeface="Arial"/>
                <a:ea typeface="Arial"/>
              </a:rPr>
              <a:t>"Tuyên ngôn của Đảng Cộng sản", </a:t>
            </a:r>
            <a:r>
              <a:rPr b="1" lang="zxx" sz="3000" spc="-1" strike="noStrike">
                <a:solidFill>
                  <a:srgbClr val="2c3e50"/>
                </a:solidFill>
                <a:latin typeface="Arial"/>
                <a:ea typeface="Arial"/>
              </a:rPr>
              <a:t>được viết tay bởi Mác</a:t>
            </a:r>
            <a:endParaRPr b="0" lang="en-US" sz="3000" spc="-1" strike="noStrike">
              <a:latin typeface="Arial"/>
            </a:endParaRPr>
          </a:p>
        </p:txBody>
      </p:sp>
      <p:pic>
        <p:nvPicPr>
          <p:cNvPr id="129" name="Google Shape;198;p43" descr=""/>
          <p:cNvPicPr/>
          <p:nvPr/>
        </p:nvPicPr>
        <p:blipFill>
          <a:blip r:embed="rId1"/>
          <a:srcRect l="0" t="1501" r="0" b="-1499"/>
          <a:stretch/>
        </p:blipFill>
        <p:spPr>
          <a:xfrm>
            <a:off x="6058800" y="1985400"/>
            <a:ext cx="3189240" cy="50299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 TÌM HIỂU CHUNG</a:t>
            </a:r>
            <a:endParaRPr b="0" lang="en-US" sz="3600" spc="-1" strike="noStrike">
              <a:latin typeface="Arial"/>
            </a:endParaRPr>
          </a:p>
        </p:txBody>
      </p:sp>
      <p:sp>
        <p:nvSpPr>
          <p:cNvPr id="131" name="CustomShape 2"/>
          <p:cNvSpPr/>
          <p:nvPr/>
        </p:nvSpPr>
        <p:spPr>
          <a:xfrm>
            <a:off x="4286160" y="1704600"/>
            <a:ext cx="5503320" cy="5040720"/>
          </a:xfrm>
          <a:prstGeom prst="rect">
            <a:avLst/>
          </a:prstGeom>
          <a:noFill/>
          <a:ln>
            <a:noFill/>
          </a:ln>
        </p:spPr>
        <p:style>
          <a:lnRef idx="0"/>
          <a:fillRef idx="0"/>
          <a:effectRef idx="0"/>
          <a:fontRef idx="minor"/>
        </p:style>
        <p:txBody>
          <a:bodyPr lIns="0" rIns="0" tIns="0" bIns="0">
            <a:normAutofit/>
          </a:bodyPr>
          <a:p>
            <a:pPr marL="432000" indent="-323280">
              <a:lnSpc>
                <a:spcPct val="100000"/>
              </a:lnSpc>
              <a:tabLst>
                <a:tab algn="l" pos="0"/>
              </a:tabLst>
            </a:pPr>
            <a:r>
              <a:rPr b="1" lang="zxx" sz="3000" spc="-1" strike="noStrike">
                <a:solidFill>
                  <a:srgbClr val="2c3e50"/>
                </a:solidFill>
                <a:latin typeface="Arial"/>
                <a:ea typeface="Arial"/>
              </a:rPr>
              <a:t>2. Nhân vật</a:t>
            </a:r>
            <a:endParaRPr b="0" lang="en-US" sz="3000" spc="-1" strike="noStrike">
              <a:latin typeface="Arial"/>
            </a:endParaRPr>
          </a:p>
          <a:p>
            <a:pPr marL="432000" indent="-323280">
              <a:lnSpc>
                <a:spcPct val="100000"/>
              </a:lnSpc>
              <a:spcBef>
                <a:spcPts val="1414"/>
              </a:spcBef>
              <a:tabLst>
                <a:tab algn="l" pos="0"/>
              </a:tabLst>
            </a:pPr>
            <a:r>
              <a:rPr b="1" lang="zxx" sz="2200" spc="-1" strike="noStrike">
                <a:solidFill>
                  <a:srgbClr val="2c3e50"/>
                </a:solidFill>
                <a:latin typeface="Arial"/>
                <a:ea typeface="Arial"/>
              </a:rPr>
              <a:t>- Các Mác (Karl Marx)</a:t>
            </a:r>
            <a:endParaRPr b="0" lang="en-US" sz="2200" spc="-1" strike="noStrike">
              <a:latin typeface="Arial"/>
            </a:endParaRPr>
          </a:p>
          <a:p>
            <a:pPr marL="108000" indent="-323280">
              <a:lnSpc>
                <a:spcPct val="100000"/>
              </a:lnSpc>
              <a:spcBef>
                <a:spcPts val="1414"/>
              </a:spcBef>
              <a:tabLst>
                <a:tab algn="l" pos="0"/>
              </a:tabLst>
            </a:pPr>
            <a:r>
              <a:rPr b="1" lang="zxx" sz="2200" spc="-1" strike="noStrike">
                <a:solidFill>
                  <a:srgbClr val="2c3e50"/>
                </a:solidFill>
                <a:latin typeface="Arial"/>
                <a:ea typeface="Arial"/>
              </a:rPr>
              <a:t>- 1818 – 1883</a:t>
            </a:r>
            <a:endParaRPr b="0" lang="en-US" sz="2200" spc="-1" strike="noStrike">
              <a:latin typeface="Arial"/>
            </a:endParaRPr>
          </a:p>
          <a:p>
            <a:pPr marL="108000" indent="-323280" algn="just">
              <a:lnSpc>
                <a:spcPct val="100000"/>
              </a:lnSpc>
              <a:spcBef>
                <a:spcPts val="1414"/>
              </a:spcBef>
              <a:tabLst>
                <a:tab algn="l" pos="0"/>
              </a:tabLst>
            </a:pPr>
            <a:r>
              <a:rPr b="1" lang="zxx" sz="2200" spc="-1" strike="noStrike">
                <a:solidFill>
                  <a:srgbClr val="2c3e50"/>
                </a:solidFill>
                <a:latin typeface="Arial"/>
                <a:ea typeface="Arial"/>
              </a:rPr>
              <a:t>- Nhà triết học, nhà kinh tế học, nhà sử học, nhà xã hội học, nhà lí luận chính trị, nhà báo và nhà cách mạng người Đức gốc Do Thái</a:t>
            </a:r>
            <a:endParaRPr b="0" lang="en-US" sz="2200" spc="-1" strike="noStrike">
              <a:latin typeface="Arial"/>
            </a:endParaRPr>
          </a:p>
          <a:p>
            <a:pPr marL="108000" indent="-323280" algn="just">
              <a:lnSpc>
                <a:spcPct val="100000"/>
              </a:lnSpc>
              <a:spcBef>
                <a:spcPts val="1414"/>
              </a:spcBef>
              <a:tabLst>
                <a:tab algn="l" pos="0"/>
              </a:tabLst>
            </a:pPr>
            <a:r>
              <a:rPr b="1" lang="zxx" sz="2200" spc="-1" strike="noStrike">
                <a:solidFill>
                  <a:srgbClr val="2c3e50"/>
                </a:solidFill>
                <a:latin typeface="Arial"/>
                <a:ea typeface="Arial"/>
              </a:rPr>
              <a:t>- Một trong những nhân vật có tầm ảnh hưởng lớn nhất trong lịch sử loài người</a:t>
            </a:r>
            <a:endParaRPr b="0" lang="en-US" sz="2200" spc="-1" strike="noStrike">
              <a:latin typeface="Arial"/>
            </a:endParaRPr>
          </a:p>
        </p:txBody>
      </p:sp>
      <p:pic>
        <p:nvPicPr>
          <p:cNvPr id="132" name="Google Shape;205;p44" descr=""/>
          <p:cNvPicPr/>
          <p:nvPr/>
        </p:nvPicPr>
        <p:blipFill>
          <a:blip r:embed="rId1"/>
          <a:stretch/>
        </p:blipFill>
        <p:spPr>
          <a:xfrm>
            <a:off x="286920" y="1970640"/>
            <a:ext cx="3747240" cy="435600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0">
                                  <p:stCondLst>
                                    <p:cond delay="0"/>
                                  </p:stCondLst>
                                  <p:childTnLst>
                                    <p:set>
                                      <p:cBhvr>
                                        <p:cTn id="38" fill="hold">
                                          <p:stCondLst>
                                            <p:cond delay="0"/>
                                          </p:stCondLst>
                                        </p:cTn>
                                        <p:tgtEl>
                                          <p:spTgt spid="132"/>
                                        </p:tgtEl>
                                        <p:attrNameLst>
                                          <p:attrName>style.visibility</p:attrName>
                                        </p:attrNameLst>
                                      </p:cBhvr>
                                      <p:to>
                                        <p:strVal val="visible"/>
                                      </p:to>
                                    </p:set>
                                    <p:animEffect filter="fade" transition="in">
                                      <p:cBhvr additive="repl">
                                        <p:cTn id="39" dur="500"/>
                                        <p:tgtEl>
                                          <p:spTgt spid="132"/>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fill="hold">
                                          <p:stCondLst>
                                            <p:cond delay="0"/>
                                          </p:stCondLst>
                                        </p:cTn>
                                        <p:tgtEl>
                                          <p:spTgt spid="131">
                                            <p:txEl>
                                              <p:pRg st="0" end="0"/>
                                            </p:txEl>
                                          </p:spTgt>
                                        </p:tgtEl>
                                        <p:attrNameLst>
                                          <p:attrName>style.visibility</p:attrName>
                                        </p:attrNameLst>
                                      </p:cBhvr>
                                      <p:to>
                                        <p:strVal val="visible"/>
                                      </p:to>
                                    </p:set>
                                    <p:animEffect filter="fade" transition="in">
                                      <p:cBhvr additive="repl">
                                        <p:cTn id="44" dur="500"/>
                                        <p:tgtEl>
                                          <p:spTgt spid="13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fill="hold">
                                          <p:stCondLst>
                                            <p:cond delay="0"/>
                                          </p:stCondLst>
                                        </p:cTn>
                                        <p:tgtEl>
                                          <p:spTgt spid="131">
                                            <p:txEl>
                                              <p:pRg st="1" end="1"/>
                                            </p:txEl>
                                          </p:spTgt>
                                        </p:tgtEl>
                                        <p:attrNameLst>
                                          <p:attrName>style.visibility</p:attrName>
                                        </p:attrNameLst>
                                      </p:cBhvr>
                                      <p:to>
                                        <p:strVal val="visible"/>
                                      </p:to>
                                    </p:set>
                                    <p:animEffect filter="fade" transition="in">
                                      <p:cBhvr additive="repl">
                                        <p:cTn id="49" dur="500"/>
                                        <p:tgtEl>
                                          <p:spTgt spid="131">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fill="hold">
                                          <p:stCondLst>
                                            <p:cond delay="0"/>
                                          </p:stCondLst>
                                        </p:cTn>
                                        <p:tgtEl>
                                          <p:spTgt spid="131">
                                            <p:txEl>
                                              <p:pRg st="2" end="2"/>
                                            </p:txEl>
                                          </p:spTgt>
                                        </p:tgtEl>
                                        <p:attrNameLst>
                                          <p:attrName>style.visibility</p:attrName>
                                        </p:attrNameLst>
                                      </p:cBhvr>
                                      <p:to>
                                        <p:strVal val="visible"/>
                                      </p:to>
                                    </p:set>
                                    <p:animEffect filter="fade" transition="in">
                                      <p:cBhvr additive="repl">
                                        <p:cTn id="54" dur="500"/>
                                        <p:tgtEl>
                                          <p:spTgt spid="131">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fill="hold">
                                          <p:stCondLst>
                                            <p:cond delay="0"/>
                                          </p:stCondLst>
                                        </p:cTn>
                                        <p:tgtEl>
                                          <p:spTgt spid="131">
                                            <p:txEl>
                                              <p:pRg st="3" end="3"/>
                                            </p:txEl>
                                          </p:spTgt>
                                        </p:tgtEl>
                                        <p:attrNameLst>
                                          <p:attrName>style.visibility</p:attrName>
                                        </p:attrNameLst>
                                      </p:cBhvr>
                                      <p:to>
                                        <p:strVal val="visible"/>
                                      </p:to>
                                    </p:set>
                                    <p:animEffect filter="fade" transition="in">
                                      <p:cBhvr additive="repl">
                                        <p:cTn id="59" dur="500"/>
                                        <p:tgtEl>
                                          <p:spTgt spid="131">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fill="hold">
                                          <p:stCondLst>
                                            <p:cond delay="0"/>
                                          </p:stCondLst>
                                        </p:cTn>
                                        <p:tgtEl>
                                          <p:spTgt spid="131">
                                            <p:txEl>
                                              <p:pRg st="4" end="4"/>
                                            </p:txEl>
                                          </p:spTgt>
                                        </p:tgtEl>
                                        <p:attrNameLst>
                                          <p:attrName>style.visibility</p:attrName>
                                        </p:attrNameLst>
                                      </p:cBhvr>
                                      <p:to>
                                        <p:strVal val="visible"/>
                                      </p:to>
                                    </p:set>
                                    <p:animEffect filter="fade" transition="in">
                                      <p:cBhvr additive="repl">
                                        <p:cTn id="64" dur="500"/>
                                        <p:tgtEl>
                                          <p:spTgt spid="13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 TÌM HIỂU CHUNG</a:t>
            </a:r>
            <a:endParaRPr b="0" lang="en-US" sz="3600" spc="-1" strike="noStrike">
              <a:latin typeface="Arial"/>
            </a:endParaRPr>
          </a:p>
        </p:txBody>
      </p:sp>
      <p:sp>
        <p:nvSpPr>
          <p:cNvPr id="134" name="CustomShape 2"/>
          <p:cNvSpPr/>
          <p:nvPr/>
        </p:nvSpPr>
        <p:spPr>
          <a:xfrm>
            <a:off x="199080" y="1884600"/>
            <a:ext cx="9564480" cy="5040720"/>
          </a:xfrm>
          <a:prstGeom prst="rect">
            <a:avLst/>
          </a:prstGeom>
          <a:noFill/>
          <a:ln>
            <a:noFill/>
          </a:ln>
        </p:spPr>
        <p:style>
          <a:lnRef idx="0"/>
          <a:fillRef idx="0"/>
          <a:effectRef idx="0"/>
          <a:fontRef idx="minor"/>
        </p:style>
        <p:txBody>
          <a:bodyPr lIns="0" rIns="0" tIns="0" bIns="0">
            <a:normAutofit/>
          </a:bodyPr>
          <a:p>
            <a:pPr marL="108000" algn="just">
              <a:lnSpc>
                <a:spcPct val="100000"/>
              </a:lnSpc>
              <a:tabLst>
                <a:tab algn="l" pos="0"/>
              </a:tabLst>
            </a:pPr>
            <a:r>
              <a:rPr b="1" lang="zxx" sz="2200" spc="-1" strike="noStrike">
                <a:solidFill>
                  <a:srgbClr val="2c3e50"/>
                </a:solidFill>
                <a:latin typeface="Arial"/>
                <a:ea typeface="Arial"/>
              </a:rPr>
              <a:t>- Học thuyết về </a:t>
            </a:r>
            <a:r>
              <a:rPr b="1" i="1" lang="zxx" sz="2200" spc="-1" strike="noStrike">
                <a:solidFill>
                  <a:srgbClr val="2c3e50"/>
                </a:solidFill>
                <a:latin typeface="Arial"/>
                <a:ea typeface="Arial"/>
              </a:rPr>
              <a:t>chủ nghĩa cộng sản khoa học</a:t>
            </a:r>
            <a:r>
              <a:rPr b="1" lang="zxx" sz="2200" spc="-1" strike="noStrike">
                <a:solidFill>
                  <a:srgbClr val="2c3e50"/>
                </a:solidFill>
                <a:latin typeface="Arial"/>
                <a:ea typeface="Arial"/>
              </a:rPr>
              <a:t> của Mác mở đường cho nhân loại bước vào </a:t>
            </a:r>
            <a:r>
              <a:rPr b="1" i="1" lang="zxx" sz="2200" spc="-1" strike="noStrike">
                <a:solidFill>
                  <a:srgbClr val="2c3e50"/>
                </a:solidFill>
                <a:latin typeface="Arial"/>
                <a:ea typeface="Arial"/>
              </a:rPr>
              <a:t>kỉ nguyên xã hội chủ nghĩa</a:t>
            </a:r>
            <a:r>
              <a:rPr b="1" lang="zxx" sz="2200" spc="-1" strike="noStrike">
                <a:solidFill>
                  <a:srgbClr val="2c3e50"/>
                </a:solidFill>
                <a:latin typeface="Arial"/>
                <a:ea typeface="Arial"/>
              </a:rPr>
              <a:t> và </a:t>
            </a:r>
            <a:r>
              <a:rPr b="1" i="1" lang="zxx" sz="2200" spc="-1" strike="noStrike">
                <a:solidFill>
                  <a:srgbClr val="2c3e50"/>
                </a:solidFill>
                <a:latin typeface="Arial"/>
                <a:ea typeface="Arial"/>
              </a:rPr>
              <a:t>cộng sản chủ nghĩa</a:t>
            </a:r>
            <a:endParaRPr b="0" lang="en-US" sz="2200" spc="-1" strike="noStrike">
              <a:latin typeface="Arial"/>
            </a:endParaRPr>
          </a:p>
          <a:p>
            <a:pPr marL="108000" algn="just">
              <a:lnSpc>
                <a:spcPct val="100000"/>
              </a:lnSpc>
              <a:spcBef>
                <a:spcPts val="1414"/>
              </a:spcBef>
              <a:tabLst>
                <a:tab algn="l" pos="0"/>
              </a:tabLst>
            </a:pPr>
            <a:endParaRPr b="0" lang="en-US" sz="2200" spc="-1" strike="noStrike">
              <a:latin typeface="Arial"/>
            </a:endParaRPr>
          </a:p>
          <a:p>
            <a:pPr marL="108000" algn="just">
              <a:lnSpc>
                <a:spcPct val="100000"/>
              </a:lnSpc>
              <a:spcBef>
                <a:spcPts val="1414"/>
              </a:spcBef>
              <a:tabLst>
                <a:tab algn="l" pos="0"/>
              </a:tabLst>
            </a:pPr>
            <a:endParaRPr b="0" lang="en-US" sz="2200" spc="-1" strike="noStrike">
              <a:latin typeface="Arial"/>
            </a:endParaRPr>
          </a:p>
          <a:p>
            <a:pPr marL="108000" algn="just">
              <a:lnSpc>
                <a:spcPct val="100000"/>
              </a:lnSpc>
              <a:spcBef>
                <a:spcPts val="1414"/>
              </a:spcBef>
              <a:tabLst>
                <a:tab algn="l" pos="0"/>
              </a:tabLst>
            </a:pPr>
            <a:endParaRPr b="0" lang="en-US" sz="2200" spc="-1" strike="noStrike">
              <a:latin typeface="Arial"/>
            </a:endParaRPr>
          </a:p>
          <a:p>
            <a:pPr marL="432000" indent="-323280" algn="just">
              <a:lnSpc>
                <a:spcPct val="100000"/>
              </a:lnSpc>
              <a:spcBef>
                <a:spcPts val="1414"/>
              </a:spcBef>
              <a:tabLst>
                <a:tab algn="l" pos="0"/>
              </a:tabLst>
            </a:pPr>
            <a:r>
              <a:rPr b="1" lang="zxx" sz="2200" spc="-1" strike="noStrike">
                <a:solidFill>
                  <a:srgbClr val="2c3e50"/>
                </a:solidFill>
                <a:latin typeface="Arial"/>
                <a:ea typeface="Arial"/>
              </a:rPr>
              <a:t> </a:t>
            </a:r>
            <a:endParaRPr b="0" lang="en-US" sz="2200" spc="-1" strike="noStrike">
              <a:latin typeface="Arial"/>
            </a:endParaRPr>
          </a:p>
        </p:txBody>
      </p:sp>
      <p:sp>
        <p:nvSpPr>
          <p:cNvPr id="135" name="CustomShape 3"/>
          <p:cNvSpPr/>
          <p:nvPr/>
        </p:nvSpPr>
        <p:spPr>
          <a:xfrm>
            <a:off x="111600" y="2596320"/>
            <a:ext cx="9672120" cy="1188360"/>
          </a:xfrm>
          <a:prstGeom prst="rect">
            <a:avLst/>
          </a:prstGeom>
          <a:noFill/>
          <a:ln>
            <a:noFill/>
          </a:ln>
        </p:spPr>
        <p:style>
          <a:lnRef idx="0"/>
          <a:fillRef idx="0"/>
          <a:effectRef idx="0"/>
          <a:fontRef idx="minor"/>
        </p:style>
        <p:txBody>
          <a:bodyPr lIns="90000" rIns="90000" tIns="45000" bIns="45000">
            <a:noAutofit/>
          </a:bodyPr>
          <a:p>
            <a:pPr marL="108000" algn="just">
              <a:lnSpc>
                <a:spcPct val="100000"/>
              </a:lnSpc>
              <a:spcBef>
                <a:spcPts val="1414"/>
              </a:spcBef>
              <a:tabLst>
                <a:tab algn="l" pos="0"/>
              </a:tabLst>
            </a:pPr>
            <a:r>
              <a:rPr b="1" i="1" lang="zxx" sz="2200" spc="-1" strike="noStrike">
                <a:solidFill>
                  <a:srgbClr val="2c3e50"/>
                </a:solidFill>
                <a:latin typeface="Arial"/>
                <a:ea typeface="Arial"/>
              </a:rPr>
              <a:t>- </a:t>
            </a:r>
            <a:r>
              <a:rPr b="1" lang="zxx" sz="2200" spc="-1" strike="noStrike">
                <a:solidFill>
                  <a:srgbClr val="2c3e50"/>
                </a:solidFill>
                <a:latin typeface="Arial"/>
                <a:ea typeface="Arial"/>
              </a:rPr>
              <a:t>Kế thừa</a:t>
            </a:r>
            <a:r>
              <a:rPr b="1" i="1" lang="zxx" sz="2200" spc="-1" strike="noStrike">
                <a:solidFill>
                  <a:srgbClr val="2c3e50"/>
                </a:solidFill>
                <a:latin typeface="Arial"/>
                <a:ea typeface="Arial"/>
              </a:rPr>
              <a:t> </a:t>
            </a:r>
            <a:r>
              <a:rPr b="1" lang="zxx" sz="2200" spc="-1" strike="noStrike">
                <a:solidFill>
                  <a:srgbClr val="2c3e50"/>
                </a:solidFill>
                <a:latin typeface="Arial"/>
                <a:ea typeface="Arial"/>
              </a:rPr>
              <a:t>và sáng tạo</a:t>
            </a:r>
            <a:r>
              <a:rPr b="1" i="1" lang="zxx" sz="2200" spc="-1" strike="noStrike">
                <a:solidFill>
                  <a:srgbClr val="2c3e50"/>
                </a:solidFill>
                <a:latin typeface="Arial"/>
                <a:ea typeface="Arial"/>
              </a:rPr>
              <a:t> </a:t>
            </a:r>
            <a:r>
              <a:rPr b="1" lang="zxx" sz="2200" spc="-1" strike="noStrike">
                <a:solidFill>
                  <a:srgbClr val="2c3e50"/>
                </a:solidFill>
                <a:latin typeface="Arial"/>
                <a:ea typeface="Arial"/>
              </a:rPr>
              <a:t>một cách xuất sắc những đỉnh cao của tư tưởng thế kỉ XIX</a:t>
            </a:r>
            <a:endParaRPr b="0" lang="en-US" sz="2200" spc="-1" strike="noStrike">
              <a:latin typeface="Arial"/>
            </a:endParaRPr>
          </a:p>
        </p:txBody>
      </p:sp>
      <p:sp>
        <p:nvSpPr>
          <p:cNvPr id="136" name="CustomShape 4"/>
          <p:cNvSpPr/>
          <p:nvPr/>
        </p:nvSpPr>
        <p:spPr>
          <a:xfrm>
            <a:off x="111600" y="3291840"/>
            <a:ext cx="9580680" cy="1027440"/>
          </a:xfrm>
          <a:prstGeom prst="rect">
            <a:avLst/>
          </a:prstGeom>
          <a:noFill/>
          <a:ln>
            <a:noFill/>
          </a:ln>
        </p:spPr>
        <p:style>
          <a:lnRef idx="0"/>
          <a:fillRef idx="0"/>
          <a:effectRef idx="0"/>
          <a:fontRef idx="minor"/>
        </p:style>
        <p:txBody>
          <a:bodyPr lIns="90000" rIns="90000" tIns="45000" bIns="45000">
            <a:noAutofit/>
          </a:bodyPr>
          <a:p>
            <a:pPr marL="108000" algn="just">
              <a:lnSpc>
                <a:spcPct val="100000"/>
              </a:lnSpc>
              <a:spcBef>
                <a:spcPts val="1414"/>
              </a:spcBef>
              <a:tabLst>
                <a:tab algn="l" pos="0"/>
              </a:tabLst>
            </a:pPr>
            <a:r>
              <a:rPr b="1" lang="zxx" sz="2200" spc="-1" strike="noStrike">
                <a:solidFill>
                  <a:srgbClr val="2c3e50"/>
                </a:solidFill>
                <a:latin typeface="Arial"/>
                <a:ea typeface="Arial"/>
              </a:rPr>
              <a:t>- Sáng tạo chủ nghĩa </a:t>
            </a:r>
            <a:r>
              <a:rPr b="1" i="1" lang="zxx" sz="2200" spc="-1" strike="noStrike">
                <a:solidFill>
                  <a:srgbClr val="2c3e50"/>
                </a:solidFill>
                <a:latin typeface="Arial"/>
                <a:ea typeface="Arial"/>
              </a:rPr>
              <a:t>duy vật biện chứng</a:t>
            </a:r>
            <a:r>
              <a:rPr b="1" lang="zxx" sz="2200" spc="-1" strike="noStrike">
                <a:solidFill>
                  <a:srgbClr val="2c3e50"/>
                </a:solidFill>
                <a:latin typeface="Arial"/>
                <a:ea typeface="Arial"/>
              </a:rPr>
              <a:t> và chủ nghĩa </a:t>
            </a:r>
            <a:r>
              <a:rPr b="1" i="1" lang="zxx" sz="2200" spc="-1" strike="noStrike">
                <a:solidFill>
                  <a:srgbClr val="2c3e50"/>
                </a:solidFill>
                <a:latin typeface="Arial"/>
                <a:ea typeface="Arial"/>
              </a:rPr>
              <a:t>duy vật lịch sử</a:t>
            </a:r>
            <a:r>
              <a:rPr b="1" lang="zxx" sz="2200" spc="-1" strike="noStrike">
                <a:solidFill>
                  <a:srgbClr val="2c3e50"/>
                </a:solidFill>
                <a:latin typeface="Arial"/>
                <a:ea typeface="Arial"/>
              </a:rPr>
              <a:t>, xây dựng học thuyết kinh tế Marxist (Mác-xít) và </a:t>
            </a:r>
            <a:r>
              <a:rPr b="1" i="1" lang="zxx" sz="2200" spc="-1" strike="noStrike">
                <a:solidFill>
                  <a:srgbClr val="2c3e50"/>
                </a:solidFill>
                <a:latin typeface="Arial"/>
                <a:ea typeface="Arial"/>
              </a:rPr>
              <a:t>chủ nghĩa xã hội khoa học</a:t>
            </a:r>
            <a:r>
              <a:rPr b="1" lang="zxx" sz="2200" spc="-1" strike="noStrike">
                <a:solidFill>
                  <a:srgbClr val="2c3e50"/>
                </a:solidFill>
                <a:latin typeface="Arial"/>
                <a:ea typeface="Arial"/>
              </a:rPr>
              <a:t>...</a:t>
            </a:r>
            <a:endParaRPr b="0" lang="en-US" sz="2200" spc="-1" strike="noStrike">
              <a:latin typeface="Arial"/>
            </a:endParaRPr>
          </a:p>
        </p:txBody>
      </p:sp>
      <p:sp>
        <p:nvSpPr>
          <p:cNvPr id="137" name="CustomShape 5"/>
          <p:cNvSpPr/>
          <p:nvPr/>
        </p:nvSpPr>
        <p:spPr>
          <a:xfrm>
            <a:off x="91440" y="4260600"/>
            <a:ext cx="9600840" cy="1652400"/>
          </a:xfrm>
          <a:prstGeom prst="rect">
            <a:avLst/>
          </a:prstGeom>
          <a:noFill/>
          <a:ln>
            <a:noFill/>
          </a:ln>
        </p:spPr>
        <p:style>
          <a:lnRef idx="0"/>
          <a:fillRef idx="0"/>
          <a:effectRef idx="0"/>
          <a:fontRef idx="minor"/>
        </p:style>
        <p:txBody>
          <a:bodyPr lIns="90000" rIns="90000" tIns="45000" bIns="45000">
            <a:noAutofit/>
          </a:bodyPr>
          <a:p>
            <a:pPr marL="108000" algn="just">
              <a:lnSpc>
                <a:spcPct val="100000"/>
              </a:lnSpc>
              <a:spcBef>
                <a:spcPts val="1414"/>
              </a:spcBef>
              <a:tabLst>
                <a:tab algn="l" pos="0"/>
              </a:tabLst>
            </a:pPr>
            <a:r>
              <a:rPr b="1" lang="zxx" sz="2200" spc="-1" strike="noStrike">
                <a:solidFill>
                  <a:srgbClr val="2c3e50"/>
                </a:solidFill>
                <a:latin typeface="Arial"/>
                <a:ea typeface="Arial"/>
              </a:rPr>
              <a:t>=&gt; Học thuyết của ông là vũ khí lí luận, là hành động của giai cấp công nhân trong cuộc đấu tranh chống ách thống trị tư sản</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0"/>
                      </p:stCondLst>
                      <p:childTnLst>
                        <p:par>
                          <p:cTn id="68" fill="hold">
                            <p:stCondLst>
                              <p:cond delay="0"/>
                            </p:stCondLst>
                            <p:childTnLst>
                              <p:par>
                                <p:cTn id="69" nodeType="withEffect" fill="hold" presetClass="entr" presetID="10">
                                  <p:stCondLst>
                                    <p:cond delay="0"/>
                                  </p:stCondLst>
                                  <p:childTnLst>
                                    <p:set>
                                      <p:cBhvr>
                                        <p:cTn id="70" fill="hold">
                                          <p:stCondLst>
                                            <p:cond delay="0"/>
                                          </p:stCondLst>
                                        </p:cTn>
                                        <p:tgtEl>
                                          <p:spTgt spid="134"/>
                                        </p:tgtEl>
                                        <p:attrNameLst>
                                          <p:attrName>style.visibility</p:attrName>
                                        </p:attrNameLst>
                                      </p:cBhvr>
                                      <p:to>
                                        <p:strVal val="visible"/>
                                      </p:to>
                                    </p:set>
                                    <p:animEffect filter="fade" transition="in">
                                      <p:cBhvr additive="repl">
                                        <p:cTn id="71" dur="500"/>
                                        <p:tgtEl>
                                          <p:spTgt spid="134"/>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0">
                                  <p:stCondLst>
                                    <p:cond delay="0"/>
                                  </p:stCondLst>
                                  <p:childTnLst>
                                    <p:set>
                                      <p:cBhvr>
                                        <p:cTn id="75" fill="hold">
                                          <p:stCondLst>
                                            <p:cond delay="0"/>
                                          </p:stCondLst>
                                        </p:cTn>
                                        <p:tgtEl>
                                          <p:spTgt spid="135">
                                            <p:txEl>
                                              <p:pRg st="0" end="0"/>
                                            </p:txEl>
                                          </p:spTgt>
                                        </p:tgtEl>
                                        <p:attrNameLst>
                                          <p:attrName>style.visibility</p:attrName>
                                        </p:attrNameLst>
                                      </p:cBhvr>
                                      <p:to>
                                        <p:strVal val="visible"/>
                                      </p:to>
                                    </p:set>
                                    <p:animEffect filter="fade" transition="in">
                                      <p:cBhvr additive="repl">
                                        <p:cTn id="76" dur="500"/>
                                        <p:tgtEl>
                                          <p:spTgt spid="135">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0">
                                  <p:stCondLst>
                                    <p:cond delay="0"/>
                                  </p:stCondLst>
                                  <p:childTnLst>
                                    <p:set>
                                      <p:cBhvr>
                                        <p:cTn id="80" fill="hold">
                                          <p:stCondLst>
                                            <p:cond delay="0"/>
                                          </p:stCondLst>
                                        </p:cTn>
                                        <p:tgtEl>
                                          <p:spTgt spid="136">
                                            <p:txEl>
                                              <p:pRg st="0" end="0"/>
                                            </p:txEl>
                                          </p:spTgt>
                                        </p:tgtEl>
                                        <p:attrNameLst>
                                          <p:attrName>style.visibility</p:attrName>
                                        </p:attrNameLst>
                                      </p:cBhvr>
                                      <p:to>
                                        <p:strVal val="visible"/>
                                      </p:to>
                                    </p:set>
                                    <p:animEffect filter="fade" transition="in">
                                      <p:cBhvr additive="repl">
                                        <p:cTn id="81" dur="500"/>
                                        <p:tgtEl>
                                          <p:spTgt spid="13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0">
                                  <p:stCondLst>
                                    <p:cond delay="0"/>
                                  </p:stCondLst>
                                  <p:childTnLst>
                                    <p:set>
                                      <p:cBhvr>
                                        <p:cTn id="85" fill="hold">
                                          <p:stCondLst>
                                            <p:cond delay="0"/>
                                          </p:stCondLst>
                                        </p:cTn>
                                        <p:tgtEl>
                                          <p:spTgt spid="137">
                                            <p:txEl>
                                              <p:pRg st="0" end="0"/>
                                            </p:txEl>
                                          </p:spTgt>
                                        </p:tgtEl>
                                        <p:attrNameLst>
                                          <p:attrName>style.visibility</p:attrName>
                                        </p:attrNameLst>
                                      </p:cBhvr>
                                      <p:to>
                                        <p:strVal val="visible"/>
                                      </p:to>
                                    </p:set>
                                    <p:animEffect filter="fade" transition="in">
                                      <p:cBhvr additive="repl">
                                        <p:cTn id="86" dur="500"/>
                                        <p:tgtEl>
                                          <p:spTgt spid="13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 TÌM HIỂU CHUNG</a:t>
            </a:r>
            <a:endParaRPr b="0" lang="en-US" sz="3600" spc="-1" strike="noStrike">
              <a:latin typeface="Arial"/>
            </a:endParaRPr>
          </a:p>
        </p:txBody>
      </p:sp>
      <p:sp>
        <p:nvSpPr>
          <p:cNvPr id="139" name="CustomShape 2"/>
          <p:cNvSpPr/>
          <p:nvPr/>
        </p:nvSpPr>
        <p:spPr>
          <a:xfrm>
            <a:off x="414000" y="2875320"/>
            <a:ext cx="5770080" cy="5040720"/>
          </a:xfrm>
          <a:prstGeom prst="rect">
            <a:avLst/>
          </a:prstGeom>
          <a:noFill/>
          <a:ln>
            <a:noFill/>
          </a:ln>
        </p:spPr>
        <p:style>
          <a:lnRef idx="0"/>
          <a:fillRef idx="0"/>
          <a:effectRef idx="0"/>
          <a:fontRef idx="minor"/>
        </p:style>
        <p:txBody>
          <a:bodyPr lIns="0" rIns="0" tIns="0" bIns="0">
            <a:normAutofit/>
          </a:bodyPr>
          <a:p>
            <a:pPr marL="108000">
              <a:lnSpc>
                <a:spcPct val="100000"/>
              </a:lnSpc>
              <a:tabLst>
                <a:tab algn="l" pos="0"/>
              </a:tabLst>
            </a:pPr>
            <a:r>
              <a:rPr b="1" lang="zxx" sz="3000" spc="-1" strike="noStrike">
                <a:solidFill>
                  <a:srgbClr val="2c3e50"/>
                </a:solidFill>
                <a:latin typeface="Arial"/>
                <a:ea typeface="Arial"/>
              </a:rPr>
              <a:t>Hai tác phẩm nổi tiếng nhất của ông là </a:t>
            </a:r>
            <a:r>
              <a:rPr b="1" i="1" lang="zxx" sz="3000" spc="-1" strike="noStrike">
                <a:solidFill>
                  <a:srgbClr val="2c3e50"/>
                </a:solidFill>
                <a:latin typeface="Arial"/>
                <a:ea typeface="Arial"/>
              </a:rPr>
              <a:t>"Tuyên ngôn của Đảng Cộng sản"</a:t>
            </a:r>
            <a:r>
              <a:rPr b="1" lang="zxx" sz="3000" spc="-1" strike="noStrike">
                <a:solidFill>
                  <a:srgbClr val="2c3e50"/>
                </a:solidFill>
                <a:latin typeface="Arial"/>
                <a:ea typeface="Arial"/>
              </a:rPr>
              <a:t> và </a:t>
            </a:r>
            <a:r>
              <a:rPr b="1" i="1" lang="zxx" sz="3000" spc="-1" strike="noStrike">
                <a:solidFill>
                  <a:srgbClr val="2c3e50"/>
                </a:solidFill>
                <a:latin typeface="Arial"/>
                <a:ea typeface="Arial"/>
              </a:rPr>
              <a:t>"Tư bản"</a:t>
            </a:r>
            <a:r>
              <a:rPr b="1" lang="zxx" sz="3000" spc="-1" strike="noStrike">
                <a:solidFill>
                  <a:srgbClr val="2c3e50"/>
                </a:solidFill>
                <a:latin typeface="Arial"/>
                <a:ea typeface="Arial"/>
              </a:rPr>
              <a:t> (gồm 3 tập)</a:t>
            </a:r>
            <a:endParaRPr b="0" lang="en-US" sz="3000" spc="-1" strike="noStrike">
              <a:latin typeface="Arial"/>
            </a:endParaRPr>
          </a:p>
        </p:txBody>
      </p:sp>
      <p:pic>
        <p:nvPicPr>
          <p:cNvPr id="140" name="Google Shape;218;p46" descr=""/>
          <p:cNvPicPr/>
          <p:nvPr/>
        </p:nvPicPr>
        <p:blipFill>
          <a:blip r:embed="rId1"/>
          <a:stretch/>
        </p:blipFill>
        <p:spPr>
          <a:xfrm>
            <a:off x="6550920" y="1829160"/>
            <a:ext cx="2980440" cy="50299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 TÌM HIỂU CHUNG</a:t>
            </a:r>
            <a:endParaRPr b="0" lang="en-US" sz="3600" spc="-1" strike="noStrike">
              <a:latin typeface="Arial"/>
            </a:endParaRPr>
          </a:p>
        </p:txBody>
      </p:sp>
      <p:sp>
        <p:nvSpPr>
          <p:cNvPr id="142" name="CustomShape 2"/>
          <p:cNvSpPr/>
          <p:nvPr/>
        </p:nvSpPr>
        <p:spPr>
          <a:xfrm>
            <a:off x="247680" y="1704600"/>
            <a:ext cx="4778280" cy="5040720"/>
          </a:xfrm>
          <a:prstGeom prst="rect">
            <a:avLst/>
          </a:prstGeom>
          <a:noFill/>
          <a:ln>
            <a:noFill/>
          </a:ln>
        </p:spPr>
        <p:style>
          <a:lnRef idx="0"/>
          <a:fillRef idx="0"/>
          <a:effectRef idx="0"/>
          <a:fontRef idx="minor"/>
        </p:style>
        <p:txBody>
          <a:bodyPr lIns="0" rIns="0" tIns="0" bIns="0">
            <a:normAutofit/>
          </a:bodyPr>
          <a:p>
            <a:pPr marL="432000" indent="-323280">
              <a:lnSpc>
                <a:spcPct val="100000"/>
              </a:lnSpc>
              <a:tabLst>
                <a:tab algn="l" pos="0"/>
              </a:tabLst>
            </a:pPr>
            <a:r>
              <a:rPr b="1" lang="zxx" sz="3000" spc="-1" strike="noStrike">
                <a:solidFill>
                  <a:srgbClr val="2c3e50"/>
                </a:solidFill>
                <a:latin typeface="Arial"/>
                <a:ea typeface="Arial"/>
              </a:rPr>
              <a:t>3. Tác phẩm</a:t>
            </a:r>
            <a:endParaRPr b="0" lang="en-US" sz="3000" spc="-1" strike="noStrike">
              <a:latin typeface="Arial"/>
            </a:endParaRPr>
          </a:p>
          <a:p>
            <a:pPr marL="432000" indent="-323280">
              <a:lnSpc>
                <a:spcPct val="100000"/>
              </a:lnSpc>
              <a:spcBef>
                <a:spcPts val="1414"/>
              </a:spcBef>
              <a:tabLst>
                <a:tab algn="l" pos="0"/>
              </a:tabLst>
            </a:pPr>
            <a:r>
              <a:rPr b="1" lang="zxx" sz="2100" spc="-1" strike="noStrike">
                <a:solidFill>
                  <a:srgbClr val="2c3e50"/>
                </a:solidFill>
                <a:latin typeface="Arial"/>
                <a:ea typeface="Arial"/>
              </a:rPr>
              <a:t>* Hoàn cảnh ra đời</a:t>
            </a:r>
            <a:endParaRPr b="0" lang="en-US" sz="2100" spc="-1" strike="noStrike">
              <a:latin typeface="Arial"/>
            </a:endParaRPr>
          </a:p>
          <a:p>
            <a:pPr marL="108000" indent="-323280">
              <a:lnSpc>
                <a:spcPct val="100000"/>
              </a:lnSpc>
              <a:spcBef>
                <a:spcPts val="1414"/>
              </a:spcBef>
              <a:tabLst>
                <a:tab algn="l" pos="0"/>
              </a:tabLst>
            </a:pPr>
            <a:r>
              <a:rPr b="1" lang="zxx" sz="2100" spc="-1" strike="noStrike">
                <a:solidFill>
                  <a:srgbClr val="2c3e50"/>
                </a:solidFill>
                <a:latin typeface="Arial"/>
                <a:ea typeface="Arial"/>
              </a:rPr>
              <a:t>- Bài điếu văn được Ăng-ghen viết sau khi Mác qua đời, và được đọc trước mộ của Mác</a:t>
            </a:r>
            <a:endParaRPr b="0" lang="en-US" sz="2100" spc="-1" strike="noStrike">
              <a:latin typeface="Arial"/>
            </a:endParaRPr>
          </a:p>
          <a:p>
            <a:pPr marL="108000" indent="-323280">
              <a:lnSpc>
                <a:spcPct val="100000"/>
              </a:lnSpc>
              <a:spcBef>
                <a:spcPts val="1414"/>
              </a:spcBef>
              <a:tabLst>
                <a:tab algn="l" pos="0"/>
              </a:tabLst>
            </a:pPr>
            <a:r>
              <a:rPr b="1" lang="zxx" sz="2100" spc="-1" strike="noStrike">
                <a:solidFill>
                  <a:srgbClr val="2c3e50"/>
                </a:solidFill>
                <a:latin typeface="Arial"/>
                <a:ea typeface="Arial"/>
              </a:rPr>
              <a:t>- Tình cảm của một vĩ nhân trước một vĩ nhân</a:t>
            </a:r>
            <a:endParaRPr b="0" lang="en-US" sz="2100" spc="-1" strike="noStrike">
              <a:latin typeface="Arial"/>
            </a:endParaRPr>
          </a:p>
          <a:p>
            <a:pPr marL="108000" indent="-323280">
              <a:lnSpc>
                <a:spcPct val="100000"/>
              </a:lnSpc>
              <a:spcBef>
                <a:spcPts val="1414"/>
              </a:spcBef>
              <a:tabLst>
                <a:tab algn="l" pos="0"/>
              </a:tabLst>
            </a:pPr>
            <a:r>
              <a:rPr b="1" lang="zxx" sz="2100" spc="-1" strike="noStrike">
                <a:solidFill>
                  <a:srgbClr val="2c3e50"/>
                </a:solidFill>
                <a:latin typeface="Arial"/>
                <a:ea typeface="Arial"/>
              </a:rPr>
              <a:t>- Đánh giá cao những cống hiến của Các Mác</a:t>
            </a:r>
            <a:endParaRPr b="0" lang="en-US" sz="2100" spc="-1" strike="noStrike">
              <a:latin typeface="Arial"/>
            </a:endParaRPr>
          </a:p>
          <a:p>
            <a:pPr marL="108000" indent="-323280">
              <a:lnSpc>
                <a:spcPct val="100000"/>
              </a:lnSpc>
              <a:spcBef>
                <a:spcPts val="1414"/>
              </a:spcBef>
              <a:tabLst>
                <a:tab algn="l" pos="0"/>
              </a:tabLst>
            </a:pPr>
            <a:r>
              <a:rPr b="1" lang="zxx" sz="2100" spc="-1" strike="noStrike">
                <a:solidFill>
                  <a:srgbClr val="2c3e50"/>
                </a:solidFill>
                <a:latin typeface="Arial"/>
                <a:ea typeface="Arial"/>
              </a:rPr>
              <a:t>- Thể hiện sự tiếc thương, sự mất mát vô hạn đối với Mác</a:t>
            </a:r>
            <a:endParaRPr b="0" lang="en-US" sz="2100" spc="-1" strike="noStrike">
              <a:latin typeface="Arial"/>
            </a:endParaRPr>
          </a:p>
        </p:txBody>
      </p:sp>
      <p:pic>
        <p:nvPicPr>
          <p:cNvPr id="143" name="Google Shape;225;p47" descr=""/>
          <p:cNvPicPr/>
          <p:nvPr/>
        </p:nvPicPr>
        <p:blipFill>
          <a:blip r:embed="rId1"/>
          <a:stretch/>
        </p:blipFill>
        <p:spPr>
          <a:xfrm>
            <a:off x="5216760" y="2395080"/>
            <a:ext cx="4647600" cy="3508920"/>
          </a:xfrm>
          <a:prstGeom prst="rect">
            <a:avLst/>
          </a:prstGeom>
          <a:ln>
            <a:noFill/>
          </a:ln>
        </p:spPr>
      </p:pic>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0">
                                  <p:stCondLst>
                                    <p:cond delay="0"/>
                                  </p:stCondLst>
                                  <p:childTnLst>
                                    <p:set>
                                      <p:cBhvr>
                                        <p:cTn id="92" fill="hold">
                                          <p:stCondLst>
                                            <p:cond delay="0"/>
                                          </p:stCondLst>
                                        </p:cTn>
                                        <p:tgtEl>
                                          <p:spTgt spid="143"/>
                                        </p:tgtEl>
                                        <p:attrNameLst>
                                          <p:attrName>style.visibility</p:attrName>
                                        </p:attrNameLst>
                                      </p:cBhvr>
                                      <p:to>
                                        <p:strVal val="visible"/>
                                      </p:to>
                                    </p:set>
                                    <p:animEffect filter="fade" transition="in">
                                      <p:cBhvr additive="repl">
                                        <p:cTn id="93" dur="500"/>
                                        <p:tgtEl>
                                          <p:spTgt spid="143"/>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10">
                                  <p:stCondLst>
                                    <p:cond delay="0"/>
                                  </p:stCondLst>
                                  <p:childTnLst>
                                    <p:set>
                                      <p:cBhvr>
                                        <p:cTn id="97" fill="hold">
                                          <p:stCondLst>
                                            <p:cond delay="0"/>
                                          </p:stCondLst>
                                        </p:cTn>
                                        <p:tgtEl>
                                          <p:spTgt spid="142">
                                            <p:txEl>
                                              <p:pRg st="0" end="0"/>
                                            </p:txEl>
                                          </p:spTgt>
                                        </p:tgtEl>
                                        <p:attrNameLst>
                                          <p:attrName>style.visibility</p:attrName>
                                        </p:attrNameLst>
                                      </p:cBhvr>
                                      <p:to>
                                        <p:strVal val="visible"/>
                                      </p:to>
                                    </p:set>
                                    <p:animEffect filter="fade" transition="in">
                                      <p:cBhvr additive="repl">
                                        <p:cTn id="98" dur="500"/>
                                        <p:tgtEl>
                                          <p:spTgt spid="142">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0">
                                  <p:stCondLst>
                                    <p:cond delay="0"/>
                                  </p:stCondLst>
                                  <p:childTnLst>
                                    <p:set>
                                      <p:cBhvr>
                                        <p:cTn id="102" fill="hold">
                                          <p:stCondLst>
                                            <p:cond delay="0"/>
                                          </p:stCondLst>
                                        </p:cTn>
                                        <p:tgtEl>
                                          <p:spTgt spid="142">
                                            <p:txEl>
                                              <p:pRg st="1" end="1"/>
                                            </p:txEl>
                                          </p:spTgt>
                                        </p:tgtEl>
                                        <p:attrNameLst>
                                          <p:attrName>style.visibility</p:attrName>
                                        </p:attrNameLst>
                                      </p:cBhvr>
                                      <p:to>
                                        <p:strVal val="visible"/>
                                      </p:to>
                                    </p:set>
                                    <p:animEffect filter="fade" transition="in">
                                      <p:cBhvr additive="repl">
                                        <p:cTn id="103" dur="500"/>
                                        <p:tgtEl>
                                          <p:spTgt spid="142">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0">
                                  <p:stCondLst>
                                    <p:cond delay="0"/>
                                  </p:stCondLst>
                                  <p:childTnLst>
                                    <p:set>
                                      <p:cBhvr>
                                        <p:cTn id="107" fill="hold">
                                          <p:stCondLst>
                                            <p:cond delay="0"/>
                                          </p:stCondLst>
                                        </p:cTn>
                                        <p:tgtEl>
                                          <p:spTgt spid="142">
                                            <p:txEl>
                                              <p:pRg st="2" end="2"/>
                                            </p:txEl>
                                          </p:spTgt>
                                        </p:tgtEl>
                                        <p:attrNameLst>
                                          <p:attrName>style.visibility</p:attrName>
                                        </p:attrNameLst>
                                      </p:cBhvr>
                                      <p:to>
                                        <p:strVal val="visible"/>
                                      </p:to>
                                    </p:set>
                                    <p:animEffect filter="fade" transition="in">
                                      <p:cBhvr additive="repl">
                                        <p:cTn id="108" dur="500"/>
                                        <p:tgtEl>
                                          <p:spTgt spid="142">
                                            <p:txEl>
                                              <p:pRg st="2" end="2"/>
                                            </p:txEl>
                                          </p:spTgt>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fill="hold">
                                          <p:stCondLst>
                                            <p:cond delay="0"/>
                                          </p:stCondLst>
                                        </p:cTn>
                                        <p:tgtEl>
                                          <p:spTgt spid="142">
                                            <p:txEl>
                                              <p:pRg st="3" end="3"/>
                                            </p:txEl>
                                          </p:spTgt>
                                        </p:tgtEl>
                                        <p:attrNameLst>
                                          <p:attrName>style.visibility</p:attrName>
                                        </p:attrNameLst>
                                      </p:cBhvr>
                                      <p:to>
                                        <p:strVal val="visible"/>
                                      </p:to>
                                    </p:set>
                                    <p:animEffect filter="fade" transition="in">
                                      <p:cBhvr additive="repl">
                                        <p:cTn id="113" dur="500"/>
                                        <p:tgtEl>
                                          <p:spTgt spid="142">
                                            <p:txEl>
                                              <p:pRg st="3" end="3"/>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fill="hold">
                                          <p:stCondLst>
                                            <p:cond delay="0"/>
                                          </p:stCondLst>
                                        </p:cTn>
                                        <p:tgtEl>
                                          <p:spTgt spid="142">
                                            <p:txEl>
                                              <p:pRg st="4" end="4"/>
                                            </p:txEl>
                                          </p:spTgt>
                                        </p:tgtEl>
                                        <p:attrNameLst>
                                          <p:attrName>style.visibility</p:attrName>
                                        </p:attrNameLst>
                                      </p:cBhvr>
                                      <p:to>
                                        <p:strVal val="visible"/>
                                      </p:to>
                                    </p:set>
                                    <p:animEffect filter="fade" transition="in">
                                      <p:cBhvr additive="repl">
                                        <p:cTn id="118" dur="500"/>
                                        <p:tgtEl>
                                          <p:spTgt spid="142">
                                            <p:txEl>
                                              <p:pRg st="4" end="4"/>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0">
                                  <p:stCondLst>
                                    <p:cond delay="0"/>
                                  </p:stCondLst>
                                  <p:childTnLst>
                                    <p:set>
                                      <p:cBhvr>
                                        <p:cTn id="122" fill="hold">
                                          <p:stCondLst>
                                            <p:cond delay="0"/>
                                          </p:stCondLst>
                                        </p:cTn>
                                        <p:tgtEl>
                                          <p:spTgt spid="142">
                                            <p:txEl>
                                              <p:pRg st="5" end="5"/>
                                            </p:txEl>
                                          </p:spTgt>
                                        </p:tgtEl>
                                        <p:attrNameLst>
                                          <p:attrName>style.visibility</p:attrName>
                                        </p:attrNameLst>
                                      </p:cBhvr>
                                      <p:to>
                                        <p:strVal val="visible"/>
                                      </p:to>
                                    </p:set>
                                    <p:animEffect filter="fade" transition="in">
                                      <p:cBhvr additive="repl">
                                        <p:cTn id="123" dur="500"/>
                                        <p:tgtEl>
                                          <p:spTgt spid="14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59640" y="301320"/>
            <a:ext cx="9356400" cy="958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1" lang="zxx" sz="3600" spc="-1" strike="noStrike">
                <a:solidFill>
                  <a:srgbClr val="ffffff"/>
                </a:solidFill>
                <a:latin typeface="Arial"/>
                <a:ea typeface="Arial"/>
              </a:rPr>
              <a:t>I. TÌM HIỂU CHUNG</a:t>
            </a:r>
            <a:endParaRPr b="0" lang="en-US" sz="3600" spc="-1" strike="noStrike">
              <a:latin typeface="Arial"/>
            </a:endParaRPr>
          </a:p>
        </p:txBody>
      </p:sp>
      <p:sp>
        <p:nvSpPr>
          <p:cNvPr id="145" name="CustomShape 2"/>
          <p:cNvSpPr/>
          <p:nvPr/>
        </p:nvSpPr>
        <p:spPr>
          <a:xfrm>
            <a:off x="324000" y="1808280"/>
            <a:ext cx="9544680" cy="843120"/>
          </a:xfrm>
          <a:prstGeom prst="rect">
            <a:avLst/>
          </a:prstGeom>
          <a:noFill/>
          <a:ln>
            <a:noFill/>
          </a:ln>
        </p:spPr>
        <p:style>
          <a:lnRef idx="0"/>
          <a:fillRef idx="0"/>
          <a:effectRef idx="0"/>
          <a:fontRef idx="minor"/>
        </p:style>
        <p:txBody>
          <a:bodyPr lIns="0" rIns="0" tIns="0" bIns="0">
            <a:normAutofit/>
          </a:bodyPr>
          <a:p>
            <a:pPr marL="108000">
              <a:lnSpc>
                <a:spcPct val="100000"/>
              </a:lnSpc>
              <a:tabLst>
                <a:tab algn="l" pos="0"/>
              </a:tabLst>
            </a:pPr>
            <a:r>
              <a:rPr b="1" lang="zxx" sz="2200" spc="-1" strike="noStrike">
                <a:solidFill>
                  <a:srgbClr val="2c3e50"/>
                </a:solidFill>
                <a:latin typeface="Arial"/>
                <a:ea typeface="Arial"/>
              </a:rPr>
              <a:t>* Thể loại: Điếu văn (được viết bằng văn xuôi chính luận, không lâm li, bi đát như những bài điếu văn bình thường khác)</a:t>
            </a:r>
            <a:endParaRPr b="0" lang="en-US" sz="2200" spc="-1" strike="noStrike">
              <a:latin typeface="Arial"/>
            </a:endParaRPr>
          </a:p>
        </p:txBody>
      </p:sp>
      <p:sp>
        <p:nvSpPr>
          <p:cNvPr id="146" name="CustomShape 3"/>
          <p:cNvSpPr/>
          <p:nvPr/>
        </p:nvSpPr>
        <p:spPr>
          <a:xfrm>
            <a:off x="257760" y="2632320"/>
            <a:ext cx="3382920" cy="478800"/>
          </a:xfrm>
          <a:prstGeom prst="rect">
            <a:avLst/>
          </a:prstGeom>
          <a:noFill/>
          <a:ln>
            <a:noFill/>
          </a:ln>
        </p:spPr>
        <p:style>
          <a:lnRef idx="0"/>
          <a:fillRef idx="0"/>
          <a:effectRef idx="0"/>
          <a:fontRef idx="minor"/>
        </p:style>
        <p:txBody>
          <a:bodyPr lIns="90000" rIns="90000" tIns="45000" bIns="45000">
            <a:noAutofit/>
          </a:bodyPr>
          <a:p>
            <a:pPr marL="432000" indent="-323280">
              <a:lnSpc>
                <a:spcPct val="100000"/>
              </a:lnSpc>
              <a:spcBef>
                <a:spcPts val="1414"/>
              </a:spcBef>
              <a:tabLst>
                <a:tab algn="l" pos="0"/>
              </a:tabLst>
            </a:pPr>
            <a:r>
              <a:rPr b="1" lang="zxx" sz="2200" spc="-1" strike="noStrike">
                <a:solidFill>
                  <a:srgbClr val="2c3e50"/>
                </a:solidFill>
                <a:latin typeface="Arial"/>
                <a:ea typeface="Arial"/>
              </a:rPr>
              <a:t>* Bố cục: (gồm 3 phần)</a:t>
            </a:r>
            <a:endParaRPr b="0" lang="en-US" sz="2200" spc="-1" strike="noStrike">
              <a:latin typeface="Arial"/>
            </a:endParaRPr>
          </a:p>
        </p:txBody>
      </p:sp>
      <p:sp>
        <p:nvSpPr>
          <p:cNvPr id="147" name="CustomShape 4"/>
          <p:cNvSpPr/>
          <p:nvPr/>
        </p:nvSpPr>
        <p:spPr>
          <a:xfrm>
            <a:off x="274320" y="3164400"/>
            <a:ext cx="9509400" cy="858600"/>
          </a:xfrm>
          <a:prstGeom prst="rect">
            <a:avLst/>
          </a:prstGeom>
          <a:noFill/>
          <a:ln>
            <a:noFill/>
          </a:ln>
        </p:spPr>
        <p:style>
          <a:lnRef idx="0"/>
          <a:fillRef idx="0"/>
          <a:effectRef idx="0"/>
          <a:fontRef idx="minor"/>
        </p:style>
        <p:txBody>
          <a:bodyPr lIns="90000" rIns="90000" tIns="45000" bIns="45000">
            <a:noAutofit/>
          </a:bodyPr>
          <a:p>
            <a:pPr marL="108000">
              <a:lnSpc>
                <a:spcPct val="100000"/>
              </a:lnSpc>
              <a:spcBef>
                <a:spcPts val="1414"/>
              </a:spcBef>
              <a:tabLst>
                <a:tab algn="l" pos="0"/>
              </a:tabLst>
            </a:pPr>
            <a:r>
              <a:rPr b="1" lang="zxx" sz="2200" spc="-1" strike="noStrike">
                <a:solidFill>
                  <a:srgbClr val="2c3e50"/>
                </a:solidFill>
                <a:latin typeface="Arial"/>
                <a:ea typeface="Arial"/>
              </a:rPr>
              <a:t>- P1: Từ đầu đến </a:t>
            </a:r>
            <a:r>
              <a:rPr b="1" i="1" lang="zxx" sz="2200" spc="-1" strike="noStrike">
                <a:solidFill>
                  <a:srgbClr val="2c3e50"/>
                </a:solidFill>
                <a:latin typeface="Arial"/>
                <a:ea typeface="Arial"/>
              </a:rPr>
              <a:t>"vĩ nhân ấy gây ra"</a:t>
            </a:r>
            <a:r>
              <a:rPr b="1" lang="zxx" sz="2200" spc="-1" strike="noStrike">
                <a:solidFill>
                  <a:srgbClr val="2c3e50"/>
                </a:solidFill>
                <a:latin typeface="Arial"/>
                <a:ea typeface="Arial"/>
              </a:rPr>
              <a:t> (thông báo thời điểm Mác qua đời và nhận định khái quát về sự cống hiến vĩ đại của Mác)</a:t>
            </a:r>
            <a:endParaRPr b="0" lang="en-US" sz="2200" spc="-1" strike="noStrike">
              <a:latin typeface="Arial"/>
            </a:endParaRPr>
          </a:p>
        </p:txBody>
      </p:sp>
      <p:sp>
        <p:nvSpPr>
          <p:cNvPr id="148" name="CustomShape 5"/>
          <p:cNvSpPr/>
          <p:nvPr/>
        </p:nvSpPr>
        <p:spPr>
          <a:xfrm>
            <a:off x="274320" y="3981960"/>
            <a:ext cx="9052200" cy="753120"/>
          </a:xfrm>
          <a:prstGeom prst="rect">
            <a:avLst/>
          </a:prstGeom>
          <a:noFill/>
          <a:ln>
            <a:noFill/>
          </a:ln>
        </p:spPr>
        <p:style>
          <a:lnRef idx="0"/>
          <a:fillRef idx="0"/>
          <a:effectRef idx="0"/>
          <a:fontRef idx="minor"/>
        </p:style>
        <p:txBody>
          <a:bodyPr lIns="90000" rIns="90000" tIns="45000" bIns="45000">
            <a:noAutofit/>
          </a:bodyPr>
          <a:p>
            <a:pPr marL="108000">
              <a:lnSpc>
                <a:spcPct val="100000"/>
              </a:lnSpc>
              <a:spcBef>
                <a:spcPts val="1414"/>
              </a:spcBef>
              <a:tabLst>
                <a:tab algn="l" pos="0"/>
              </a:tabLst>
            </a:pPr>
            <a:r>
              <a:rPr b="1" lang="zxx" sz="2200" spc="-1" strike="noStrike">
                <a:solidFill>
                  <a:srgbClr val="2c3e50"/>
                </a:solidFill>
                <a:latin typeface="Arial"/>
                <a:ea typeface="Arial"/>
              </a:rPr>
              <a:t>- P2: Tiếp đến </a:t>
            </a:r>
            <a:r>
              <a:rPr b="1" i="1" lang="zxx" sz="2200" spc="-1" strike="noStrike">
                <a:solidFill>
                  <a:srgbClr val="2c3e50"/>
                </a:solidFill>
                <a:latin typeface="Arial"/>
                <a:ea typeface="Arial"/>
              </a:rPr>
              <a:t>"thêm nữa"</a:t>
            </a:r>
            <a:r>
              <a:rPr b="1" lang="zxx" sz="2200" spc="-1" strike="noStrike">
                <a:solidFill>
                  <a:srgbClr val="2c3e50"/>
                </a:solidFill>
                <a:latin typeface="Arial"/>
                <a:ea typeface="Arial"/>
              </a:rPr>
              <a:t> (đánh giá những cống hiến to lớn của Mác đối với sự phát triển của nhân loại)</a:t>
            </a:r>
            <a:endParaRPr b="0" lang="en-US" sz="2200" spc="-1" strike="noStrike">
              <a:latin typeface="Arial"/>
            </a:endParaRPr>
          </a:p>
        </p:txBody>
      </p:sp>
      <p:sp>
        <p:nvSpPr>
          <p:cNvPr id="149" name="CustomShape 6"/>
          <p:cNvSpPr/>
          <p:nvPr/>
        </p:nvSpPr>
        <p:spPr>
          <a:xfrm>
            <a:off x="274320" y="4807440"/>
            <a:ext cx="9235080" cy="750600"/>
          </a:xfrm>
          <a:prstGeom prst="rect">
            <a:avLst/>
          </a:prstGeom>
          <a:noFill/>
          <a:ln>
            <a:noFill/>
          </a:ln>
        </p:spPr>
        <p:style>
          <a:lnRef idx="0"/>
          <a:fillRef idx="0"/>
          <a:effectRef idx="0"/>
          <a:fontRef idx="minor"/>
        </p:style>
        <p:txBody>
          <a:bodyPr lIns="90000" rIns="90000" tIns="45000" bIns="45000">
            <a:noAutofit/>
          </a:bodyPr>
          <a:p>
            <a:pPr marL="108000">
              <a:lnSpc>
                <a:spcPct val="100000"/>
              </a:lnSpc>
              <a:spcBef>
                <a:spcPts val="1414"/>
              </a:spcBef>
              <a:tabLst>
                <a:tab algn="l" pos="0"/>
              </a:tabLst>
            </a:pPr>
            <a:r>
              <a:rPr b="1" lang="zxx" sz="2200" spc="-1" strike="noStrike">
                <a:solidFill>
                  <a:srgbClr val="2c3e50"/>
                </a:solidFill>
                <a:latin typeface="Arial"/>
                <a:ea typeface="Arial"/>
              </a:rPr>
              <a:t>- P3: Còn lại (bày tỏ tình cảm tiếc thương vô hạn và khẳng định sự bất diệt của tên tuổi, sự nghiệp của Mác)</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24" dur="indefinite" restart="never" nodeType="tmRoot">
          <p:childTnLst>
            <p:seq>
              <p:cTn id="125" dur="indefinite" nodeType="mainSeq">
                <p:childTnLst>
                  <p:par>
                    <p:cTn id="126" fill="hold">
                      <p:stCondLst>
                        <p:cond delay="indefinite"/>
                      </p:stCondLst>
                      <p:childTnLst>
                        <p:par>
                          <p:cTn id="127" fill="hold">
                            <p:stCondLst>
                              <p:cond delay="0"/>
                            </p:stCondLst>
                            <p:childTnLst>
                              <p:par>
                                <p:cTn id="128" nodeType="clickEffect" fill="hold" presetClass="entr" presetID="10">
                                  <p:stCondLst>
                                    <p:cond delay="0"/>
                                  </p:stCondLst>
                                  <p:childTnLst>
                                    <p:set>
                                      <p:cBhvr>
                                        <p:cTn id="129" fill="hold">
                                          <p:stCondLst>
                                            <p:cond delay="0"/>
                                          </p:stCondLst>
                                        </p:cTn>
                                        <p:tgtEl>
                                          <p:spTgt spid="145"/>
                                        </p:tgtEl>
                                        <p:attrNameLst>
                                          <p:attrName>style.visibility</p:attrName>
                                        </p:attrNameLst>
                                      </p:cBhvr>
                                      <p:to>
                                        <p:strVal val="visible"/>
                                      </p:to>
                                    </p:set>
                                    <p:animEffect filter="fade" transition="in">
                                      <p:cBhvr additive="repl">
                                        <p:cTn id="130" dur="500"/>
                                        <p:tgtEl>
                                          <p:spTgt spid="145"/>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0">
                                  <p:stCondLst>
                                    <p:cond delay="0"/>
                                  </p:stCondLst>
                                  <p:childTnLst>
                                    <p:set>
                                      <p:cBhvr>
                                        <p:cTn id="134" fill="hold">
                                          <p:stCondLst>
                                            <p:cond delay="0"/>
                                          </p:stCondLst>
                                        </p:cTn>
                                        <p:tgtEl>
                                          <p:spTgt spid="146">
                                            <p:txEl>
                                              <p:pRg st="0" end="0"/>
                                            </p:txEl>
                                          </p:spTgt>
                                        </p:tgtEl>
                                        <p:attrNameLst>
                                          <p:attrName>style.visibility</p:attrName>
                                        </p:attrNameLst>
                                      </p:cBhvr>
                                      <p:to>
                                        <p:strVal val="visible"/>
                                      </p:to>
                                    </p:set>
                                    <p:animEffect filter="fade" transition="in">
                                      <p:cBhvr additive="repl">
                                        <p:cTn id="135" dur="500"/>
                                        <p:tgtEl>
                                          <p:spTgt spid="146">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10">
                                  <p:stCondLst>
                                    <p:cond delay="0"/>
                                  </p:stCondLst>
                                  <p:childTnLst>
                                    <p:set>
                                      <p:cBhvr>
                                        <p:cTn id="139" fill="hold">
                                          <p:stCondLst>
                                            <p:cond delay="0"/>
                                          </p:stCondLst>
                                        </p:cTn>
                                        <p:tgtEl>
                                          <p:spTgt spid="147">
                                            <p:txEl>
                                              <p:pRg st="0" end="0"/>
                                            </p:txEl>
                                          </p:spTgt>
                                        </p:tgtEl>
                                        <p:attrNameLst>
                                          <p:attrName>style.visibility</p:attrName>
                                        </p:attrNameLst>
                                      </p:cBhvr>
                                      <p:to>
                                        <p:strVal val="visible"/>
                                      </p:to>
                                    </p:set>
                                    <p:animEffect filter="fade" transition="in">
                                      <p:cBhvr additive="repl">
                                        <p:cTn id="140" dur="500"/>
                                        <p:tgtEl>
                                          <p:spTgt spid="147">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0">
                                  <p:stCondLst>
                                    <p:cond delay="0"/>
                                  </p:stCondLst>
                                  <p:childTnLst>
                                    <p:set>
                                      <p:cBhvr>
                                        <p:cTn id="144" fill="hold">
                                          <p:stCondLst>
                                            <p:cond delay="0"/>
                                          </p:stCondLst>
                                        </p:cTn>
                                        <p:tgtEl>
                                          <p:spTgt spid="148">
                                            <p:txEl>
                                              <p:pRg st="0" end="0"/>
                                            </p:txEl>
                                          </p:spTgt>
                                        </p:tgtEl>
                                        <p:attrNameLst>
                                          <p:attrName>style.visibility</p:attrName>
                                        </p:attrNameLst>
                                      </p:cBhvr>
                                      <p:to>
                                        <p:strVal val="visible"/>
                                      </p:to>
                                    </p:set>
                                    <p:animEffect filter="fade" transition="in">
                                      <p:cBhvr additive="repl">
                                        <p:cTn id="145" dur="500"/>
                                        <p:tgtEl>
                                          <p:spTgt spid="148">
                                            <p:txEl>
                                              <p:pRg st="0" end="0"/>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0">
                                  <p:stCondLst>
                                    <p:cond delay="0"/>
                                  </p:stCondLst>
                                  <p:childTnLst>
                                    <p:set>
                                      <p:cBhvr>
                                        <p:cTn id="149" fill="hold">
                                          <p:stCondLst>
                                            <p:cond delay="0"/>
                                          </p:stCondLst>
                                        </p:cTn>
                                        <p:tgtEl>
                                          <p:spTgt spid="149">
                                            <p:txEl>
                                              <p:pRg st="0" end="0"/>
                                            </p:txEl>
                                          </p:spTgt>
                                        </p:tgtEl>
                                        <p:attrNameLst>
                                          <p:attrName>style.visibility</p:attrName>
                                        </p:attrNameLst>
                                      </p:cBhvr>
                                      <p:to>
                                        <p:strVal val="visible"/>
                                      </p:to>
                                    </p:set>
                                    <p:animEffect filter="fade" transition="in">
                                      <p:cBhvr additive="repl">
                                        <p:cTn id="150" dur="500"/>
                                        <p:tgtEl>
                                          <p:spTgt spid="14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2021-03-16T23:02:23Z</dcterms:modified>
  <cp:revision>5</cp:revision>
  <dc:subject/>
  <dc:title/>
</cp:coreProperties>
</file>