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1900-7C11-C4AD-9C1D-31BFBDC24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F81B-C9B9-F80C-C795-831FB189D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1ADC-EFC3-6D36-925A-B367664A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0280-D5A4-9A44-1BD8-9DC176BE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9288-0822-F69A-3BC0-EC9CEDEE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1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E3D2-4C9E-E9E2-47A2-E6674B78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4E7CC-0595-5FF3-A4C8-64B15928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7F98-0309-95D9-9D17-C5531B6B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753F-F8D0-CACA-7AC4-7419F02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44EF-7F52-144B-0524-55767447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45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2EA36-0D50-3D01-32E9-2B73674B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4868E-C069-9ED6-5718-1B1D5831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DD72-5411-7925-216A-4696DDE4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02C1-3ABE-EE0F-E06E-F88766BE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C99E-DE46-A061-9CD2-95ED7C1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09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6DED-E043-11B4-81D0-84875495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3C2-7759-6E3C-CAA3-43EAD00C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42E4-3AEA-E0F3-E2FD-16C56EB9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DC0C-22CC-9265-D50C-D6E2C381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17EF7-AA2B-B7C8-2101-04C11805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80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54-F506-4AB3-1E59-0A430612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DDC90-3370-17DE-A36D-F15C8E67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7DB3-2C13-96BE-63CA-3E14E776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76E0-C626-FD25-D260-13044AE6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DB0C-0B20-FB36-C61B-A7BA89BB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29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2CF2-5B30-A768-2A04-87AD3A21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FE6E-612F-C015-A8AB-5585A7CFF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B817-7F30-A15F-48C0-00AC2146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5A48-E50A-BAA5-43CC-015F560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D981-1B49-A4D3-C725-7555C75E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ADB88-5087-CEF8-D61D-B6FDDB59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77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0CF-BE6F-733A-BDA7-0918F5A1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2EEA-3885-7B15-448E-82C218923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99BAB-BE8E-D599-3890-C2C7B68A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9D67C-51E3-F30D-39A3-C5C63F650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887E8-7031-B7F4-406F-7FE31F15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32939-AFBD-778B-A233-CFB687C5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99225-C80C-1495-C662-A1E21313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8C4F3-4F92-8976-EB13-80C184E4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36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214A-CB01-031D-8622-42ED862A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52838-9FC4-AE42-C48E-94A84677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2BAF-05BE-8D75-FFB0-252C72AA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2A2A-BB56-13B2-D390-C1E21362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86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D2A3B-1295-F227-206F-BA0879F5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48D9B-B43F-383C-5EB0-206BD8AE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7B058-B320-21A7-4EA8-3FBE4BB3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8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B5AC-8051-32AA-12EB-BAE4E0FB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9FD0-5C44-DC9F-DE46-89AF562D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5AC6-7D38-4242-B890-99006649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81B6C-ED5E-AA3B-9B81-8C141B18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B8EB1-F32E-BE3A-7517-C747EEDA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DB598-31E5-EB03-2C88-EE78FA6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87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C8BF-B509-F049-ED69-89362753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E46DA-12FC-FCA2-4943-CA245127D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5923-22BD-201F-A0D8-D200A6E5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37CF1-45EE-1573-FD6B-184F33A6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52E9-716F-604D-930C-B34DE04F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3945-B208-788F-C6F1-23152617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1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CD1DD-5EC6-49DC-8A66-C2720573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81C2-24F3-6B1F-D5B6-FA8C7143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CE14B-61E1-7D7E-27D4-D9AE9C73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7A3FF-63F9-B14F-811D-08C9EAC4242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1E96-41BF-B9A5-BC5B-A21CFE36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454C-8D2A-7753-D45A-A87409D4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3E8C-7106-4C4F-832B-BED3C85D23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96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AD649-D457-BEEF-07E3-6DE7285CDD76}"/>
              </a:ext>
            </a:extLst>
          </p:cNvPr>
          <p:cNvSpPr/>
          <p:nvPr/>
        </p:nvSpPr>
        <p:spPr>
          <a:xfrm>
            <a:off x="315688" y="206824"/>
            <a:ext cx="372291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PROGRAMA</a:t>
            </a:r>
          </a:p>
          <a:p>
            <a:pPr algn="ctr"/>
            <a:r>
              <a:rPr lang="es-ES_tradnl" dirty="0"/>
              <a:t>SERIES</a:t>
            </a:r>
          </a:p>
          <a:p>
            <a:pPr algn="ctr"/>
            <a:r>
              <a:rPr lang="es-ES_tradnl" dirty="0"/>
              <a:t>PELICULAS</a:t>
            </a:r>
          </a:p>
          <a:p>
            <a:pPr algn="ctr"/>
            <a:r>
              <a:rPr lang="es-ES_tradnl" dirty="0"/>
              <a:t>TOP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AEB51-4BDF-510F-9EC9-81183542A91A}"/>
              </a:ext>
            </a:extLst>
          </p:cNvPr>
          <p:cNvSpPr/>
          <p:nvPr/>
        </p:nvSpPr>
        <p:spPr>
          <a:xfrm>
            <a:off x="9851572" y="206824"/>
            <a:ext cx="2340428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NUEVO TOP 10</a:t>
            </a:r>
          </a:p>
          <a:p>
            <a:pPr algn="ctr"/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23D86-DE60-DF8A-E72D-7E3D5CA118A5}"/>
              </a:ext>
            </a:extLst>
          </p:cNvPr>
          <p:cNvSpPr/>
          <p:nvPr/>
        </p:nvSpPr>
        <p:spPr>
          <a:xfrm>
            <a:off x="4855036" y="206824"/>
            <a:ext cx="214448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NUEVO RECOMENDADOS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6766B-8DB8-7467-141E-7418D66FE98B}"/>
              </a:ext>
            </a:extLst>
          </p:cNvPr>
          <p:cNvSpPr/>
          <p:nvPr/>
        </p:nvSpPr>
        <p:spPr>
          <a:xfrm>
            <a:off x="7456716" y="206824"/>
            <a:ext cx="214448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NUEVA FUNCIONALIDAD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1483-0D01-C11A-9107-581361DD9FE7}"/>
              </a:ext>
            </a:extLst>
          </p:cNvPr>
          <p:cNvCxnSpPr/>
          <p:nvPr/>
        </p:nvCxnSpPr>
        <p:spPr>
          <a:xfrm flipH="1">
            <a:off x="4191000" y="2166257"/>
            <a:ext cx="1736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96A96-E222-A656-CEB2-325A85EC5EFA}"/>
              </a:ext>
            </a:extLst>
          </p:cNvPr>
          <p:cNvCxnSpPr>
            <a:cxnSpLocks/>
          </p:cNvCxnSpPr>
          <p:nvPr/>
        </p:nvCxnSpPr>
        <p:spPr>
          <a:xfrm flipH="1">
            <a:off x="4343400" y="2318657"/>
            <a:ext cx="3265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DC6439-5155-ED7E-BF25-59A082D4B448}"/>
              </a:ext>
            </a:extLst>
          </p:cNvPr>
          <p:cNvSpPr txBox="1"/>
          <p:nvPr/>
        </p:nvSpPr>
        <p:spPr>
          <a:xfrm>
            <a:off x="4484914" y="6193971"/>
            <a:ext cx="381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MERGE: unir los cambios de dos ramas</a:t>
            </a:r>
          </a:p>
        </p:txBody>
      </p:sp>
    </p:spTree>
    <p:extLst>
      <p:ext uri="{BB962C8B-B14F-4D97-AF65-F5344CB8AC3E}">
        <p14:creationId xmlns:p14="http://schemas.microsoft.com/office/powerpoint/2010/main" val="417550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AD649-D457-BEEF-07E3-6DE7285CDD76}"/>
              </a:ext>
            </a:extLst>
          </p:cNvPr>
          <p:cNvSpPr/>
          <p:nvPr/>
        </p:nvSpPr>
        <p:spPr>
          <a:xfrm>
            <a:off x="315688" y="206824"/>
            <a:ext cx="372291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PROGRAMA</a:t>
            </a:r>
          </a:p>
          <a:p>
            <a:pPr algn="ctr"/>
            <a:r>
              <a:rPr lang="es-ES_tradnl" dirty="0"/>
              <a:t>SERIES</a:t>
            </a:r>
          </a:p>
          <a:p>
            <a:pPr algn="ctr"/>
            <a:r>
              <a:rPr lang="es-ES_tradnl" dirty="0"/>
              <a:t>PELICULAS</a:t>
            </a:r>
          </a:p>
          <a:p>
            <a:pPr algn="ctr"/>
            <a:r>
              <a:rPr lang="es-ES_tradnl" dirty="0"/>
              <a:t>TOP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AEB51-4BDF-510F-9EC9-81183542A91A}"/>
              </a:ext>
            </a:extLst>
          </p:cNvPr>
          <p:cNvSpPr/>
          <p:nvPr/>
        </p:nvSpPr>
        <p:spPr>
          <a:xfrm>
            <a:off x="4571998" y="206820"/>
            <a:ext cx="2340428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NUEVO TOP 10</a:t>
            </a:r>
          </a:p>
          <a:p>
            <a:pPr algn="ctr"/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23D86-DE60-DF8A-E72D-7E3D5CA118A5}"/>
              </a:ext>
            </a:extLst>
          </p:cNvPr>
          <p:cNvSpPr/>
          <p:nvPr/>
        </p:nvSpPr>
        <p:spPr>
          <a:xfrm>
            <a:off x="7320643" y="206819"/>
            <a:ext cx="214448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NUEVO RECOMENDADOS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HOLAMUNDO.TXT 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Linea90: </a:t>
            </a:r>
            <a:r>
              <a:rPr lang="es-ES_tradnl" dirty="0" err="1"/>
              <a:t>sout</a:t>
            </a:r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6766B-8DB8-7467-141E-7418D66FE98B}"/>
              </a:ext>
            </a:extLst>
          </p:cNvPr>
          <p:cNvSpPr/>
          <p:nvPr/>
        </p:nvSpPr>
        <p:spPr>
          <a:xfrm>
            <a:off x="9731828" y="206818"/>
            <a:ext cx="214448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NUEVA FUNCIONALIDAD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HOLAMUNDO.TXT 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Linea90:IF </a:t>
            </a:r>
          </a:p>
          <a:p>
            <a:pPr algn="ctr"/>
            <a:endParaRPr lang="es-ES_tradnl" dirty="0"/>
          </a:p>
          <a:p>
            <a:pPr algn="ctr"/>
            <a:endParaRPr lang="es-ES_tradnl" dirty="0"/>
          </a:p>
          <a:p>
            <a:pPr algn="ctr"/>
            <a:endParaRPr lang="es-ES_trad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C6439-5155-ED7E-BF25-59A082D4B448}"/>
              </a:ext>
            </a:extLst>
          </p:cNvPr>
          <p:cNvSpPr txBox="1"/>
          <p:nvPr/>
        </p:nvSpPr>
        <p:spPr>
          <a:xfrm>
            <a:off x="285279" y="6004845"/>
            <a:ext cx="1173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MERGE CONFLICT:</a:t>
            </a:r>
          </a:p>
          <a:p>
            <a:r>
              <a:rPr lang="es-ES_tradnl" dirty="0"/>
              <a:t>Un error cuando </a:t>
            </a:r>
            <a:r>
              <a:rPr lang="es-ES_tradnl" dirty="0" err="1"/>
              <a:t>git</a:t>
            </a:r>
            <a:r>
              <a:rPr lang="es-ES_tradnl" dirty="0"/>
              <a:t> no sabe que cambios tomar por que dos personas </a:t>
            </a:r>
            <a:r>
              <a:rPr lang="es-ES_tradnl" dirty="0" err="1"/>
              <a:t>trabajatron</a:t>
            </a:r>
            <a:r>
              <a:rPr lang="es-ES_tradnl" dirty="0"/>
              <a:t> en el mismo archivo y en las mismas </a:t>
            </a:r>
            <a:r>
              <a:rPr lang="es-ES_tradnl" dirty="0" err="1"/>
              <a:t>lineas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87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AD649-D457-BEEF-07E3-6DE7285CDD76}"/>
              </a:ext>
            </a:extLst>
          </p:cNvPr>
          <p:cNvSpPr/>
          <p:nvPr/>
        </p:nvSpPr>
        <p:spPr>
          <a:xfrm>
            <a:off x="285279" y="206817"/>
            <a:ext cx="372291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MAIN/ MASTER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PROGRAMA</a:t>
            </a:r>
          </a:p>
          <a:p>
            <a:pPr algn="ctr"/>
            <a:r>
              <a:rPr lang="es-ES_tradnl" dirty="0"/>
              <a:t>SERIES</a:t>
            </a:r>
          </a:p>
          <a:p>
            <a:pPr algn="ctr"/>
            <a:r>
              <a:rPr lang="es-ES_tradnl" dirty="0"/>
              <a:t>PELICULAS</a:t>
            </a:r>
          </a:p>
          <a:p>
            <a:pPr algn="ctr"/>
            <a:r>
              <a:rPr lang="es-ES_tradnl" dirty="0"/>
              <a:t>TOP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AEB51-4BDF-510F-9EC9-81183542A91A}"/>
              </a:ext>
            </a:extLst>
          </p:cNvPr>
          <p:cNvSpPr/>
          <p:nvPr/>
        </p:nvSpPr>
        <p:spPr>
          <a:xfrm>
            <a:off x="4529582" y="206816"/>
            <a:ext cx="2340428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NUEVO TOP 10</a:t>
            </a:r>
          </a:p>
          <a:p>
            <a:pPr algn="ctr"/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23D86-DE60-DF8A-E72D-7E3D5CA118A5}"/>
              </a:ext>
            </a:extLst>
          </p:cNvPr>
          <p:cNvSpPr/>
          <p:nvPr/>
        </p:nvSpPr>
        <p:spPr>
          <a:xfrm>
            <a:off x="7320643" y="206819"/>
            <a:ext cx="214448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NUEVO RECOMENDADOS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HOLAMUNDO.TXT 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Linea90: </a:t>
            </a:r>
            <a:r>
              <a:rPr lang="es-ES_tradnl" dirty="0" err="1"/>
              <a:t>sout</a:t>
            </a:r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6766B-8DB8-7467-141E-7418D66FE98B}"/>
              </a:ext>
            </a:extLst>
          </p:cNvPr>
          <p:cNvSpPr/>
          <p:nvPr/>
        </p:nvSpPr>
        <p:spPr>
          <a:xfrm>
            <a:off x="9731828" y="206818"/>
            <a:ext cx="2144484" cy="569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NUEVA FUNCIONALIDAD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HOLAMUNDO.TXT </a:t>
            </a:r>
          </a:p>
          <a:p>
            <a:pPr algn="ctr"/>
            <a:endParaRPr lang="es-ES_tradnl" dirty="0"/>
          </a:p>
          <a:p>
            <a:pPr algn="ctr"/>
            <a:r>
              <a:rPr lang="es-ES_tradnl" dirty="0"/>
              <a:t>Linea90:IF </a:t>
            </a:r>
          </a:p>
          <a:p>
            <a:pPr algn="ctr"/>
            <a:endParaRPr lang="es-ES_tradnl" dirty="0"/>
          </a:p>
          <a:p>
            <a:pPr algn="ctr"/>
            <a:endParaRPr lang="es-ES_tradnl" dirty="0"/>
          </a:p>
          <a:p>
            <a:pPr algn="ctr"/>
            <a:endParaRPr lang="es-ES_trad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C6439-5155-ED7E-BF25-59A082D4B448}"/>
              </a:ext>
            </a:extLst>
          </p:cNvPr>
          <p:cNvSpPr txBox="1"/>
          <p:nvPr/>
        </p:nvSpPr>
        <p:spPr>
          <a:xfrm>
            <a:off x="285279" y="6004845"/>
            <a:ext cx="1173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MASTER / MAIN :</a:t>
            </a:r>
          </a:p>
          <a:p>
            <a:r>
              <a:rPr lang="es-ES_tradnl" dirty="0"/>
              <a:t>Suele ser el nombre de la rama principal, la fuente de la verdad</a:t>
            </a:r>
          </a:p>
        </p:txBody>
      </p:sp>
    </p:spTree>
    <p:extLst>
      <p:ext uri="{BB962C8B-B14F-4D97-AF65-F5344CB8AC3E}">
        <p14:creationId xmlns:p14="http://schemas.microsoft.com/office/powerpoint/2010/main" val="244762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PATRICIA CORTES PAVON</dc:creator>
  <cp:lastModifiedBy>CLAUDIA PATRICIA CORTES PAVON</cp:lastModifiedBy>
  <cp:revision>1</cp:revision>
  <dcterms:created xsi:type="dcterms:W3CDTF">2025-09-17T23:51:21Z</dcterms:created>
  <dcterms:modified xsi:type="dcterms:W3CDTF">2025-09-18T00:15:06Z</dcterms:modified>
</cp:coreProperties>
</file>