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H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4"/>
    <p:restoredTop sz="94648"/>
  </p:normalViewPr>
  <p:slideViewPr>
    <p:cSldViewPr snapToGrid="0">
      <p:cViewPr varScale="1">
        <p:scale>
          <a:sx n="117" d="100"/>
          <a:sy n="117" d="100"/>
        </p:scale>
        <p:origin x="95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60DBC-90D1-97A1-885C-C56F674EC6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1AC7C8-6866-8475-E674-C05BCA47EF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DB6BF-0B5F-2CF5-D0A1-B2B8E4685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452F2-258B-41DE-8780-BCE51A18F9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E2305-3A71-1DDF-C10B-C04289D9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8884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EB02-8121-5F5D-8985-BD13E7BD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6E25DD-B649-2787-CFDF-90A1683A33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B12E-93C8-7F34-82B6-FC89967C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2E207-AB8A-A16D-67C3-A70619BAA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FB48D8-E558-B8D0-50B9-12D4A9F01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81824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F5752FA-D769-1D4F-205E-15671C4DC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0C06F-9350-DC0C-A7FD-06D0528E26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847F7-6B89-5975-91A1-F793B22F1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F2BDC-37BE-1069-1576-734A6A81A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61E5D-682F-F91C-0C4D-D9D041B6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17625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247F2-3DEC-F9F9-34E1-0CC04408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FEC7D-F641-0420-EA7D-8E7AC000BC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A7695-7BE9-AB2E-8EBF-9545AE615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2B67-9217-FDEA-9338-E5EB3A7BD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2F9DC5-2561-EC53-6A6D-E1478408B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1510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B7683-E882-9361-CEBC-24C5213FD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DD2534-4DF5-5AE8-E3D7-6788079E4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F73F-2B1B-FF32-CF07-192B7DD7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1E0B9-BBA5-741B-0F00-F68CC1545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1CC05-C5C0-7FE9-02BB-D2520C013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032150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9A5E2-6A7D-9E3F-B643-F422C052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25428-D500-A5D4-7F41-439E6E7C6E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5AF08F-93BB-1137-3CAF-DBD8C277C5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176742-E29A-F912-6583-216265EFCD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57A158-27E1-4ABD-CDC4-1982F22F4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180224-9E63-4BEF-9F92-E90A32EB5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89968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FB7B1-03CC-FE54-51DE-1A48D2073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21543D-C44D-AA07-25B1-6CE3C65B16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4D787-7D59-15DA-34B3-F0C03F5615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D226A1-5393-993B-6187-87E877CDDB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4824FF-85A6-E782-8AF6-E205E8465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7D305B-5DFF-1D85-F07C-D47531BC5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FF5993-4018-452B-A03C-6DE0B8717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18D30-BB1B-D4E0-7841-7F7B0EBE4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888388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AF210-0D35-1388-A968-8E6F77F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4F5BEE-D156-630A-BAAA-05C2F5E9C2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8AF4B1-0ECC-DBE9-ABEE-144B62884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E22D83-CD07-4ABE-2BE2-ADF1FD36E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491335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450C0-E87D-E5C8-E080-60B51FD63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582F18-A2C2-D4B3-5CA9-A7DF939EA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3FE04-0DAB-B962-D931-DD3C68C8F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137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5AC5C-79C3-A4F0-71F2-5016F5070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737A5-C0E2-20BF-6077-DB993BE66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0EF6B3-74A7-079B-D51C-4699842E0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4D2818-8CFF-5851-722A-6139123DB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1849F5-B762-4229-C447-F313C4F4B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656BF-E027-F988-DE4C-263E62FA8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83204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6608-34C7-FC9C-B8B4-31E99F16F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855A89-2A37-EA81-543D-4AD3E99C80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B920C6-BB55-BADA-8D5B-3732491557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4C2546-23C4-3FB8-28BD-AA1AE5BE1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9A2B94-3F97-2046-6A3A-046153FE7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8110FC-B89F-1F1A-EE76-B5CDF98D1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564631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D09D2-E923-5F48-9E41-F82347580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7CC74-A1E8-95F1-2069-BDEFBAF5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5588E-F5B2-0317-39DC-3412F32D6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29A70-BD0C-534B-9292-691CF911BE08}" type="datetimeFigureOut">
              <a:rPr lang="es-ES_tradnl" smtClean="0"/>
              <a:t>9/9/25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20401-C068-6981-E5CE-708AC8AC0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52E1D8-B4AF-7532-F670-9799C58527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8EEA8D-A370-F245-993A-9F8C076DE048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57798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H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ágenes de Arbol dibujo - Descarga gratuita en Freepik">
            <a:extLst>
              <a:ext uri="{FF2B5EF4-FFF2-40B4-BE49-F238E27FC236}">
                <a16:creationId xmlns:a16="http://schemas.microsoft.com/office/drawing/2014/main" id="{342F8908-BFF4-1B47-1757-0692A5049A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154" y="0"/>
            <a:ext cx="5705556" cy="6013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6C4658-213D-51F0-2734-A6418432CD65}"/>
              </a:ext>
            </a:extLst>
          </p:cNvPr>
          <p:cNvSpPr txBox="1"/>
          <p:nvPr/>
        </p:nvSpPr>
        <p:spPr>
          <a:xfrm>
            <a:off x="255933" y="316182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 err="1"/>
              <a:t>Raiz</a:t>
            </a:r>
            <a:r>
              <a:rPr lang="es-ES_tradnl" dirty="0"/>
              <a:t>:  Es el </a:t>
            </a:r>
            <a:r>
              <a:rPr lang="es-ES_tradnl" dirty="0" err="1"/>
              <a:t>inciio</a:t>
            </a:r>
            <a:r>
              <a:rPr lang="es-ES_tradnl" dirty="0"/>
              <a:t> del </a:t>
            </a:r>
            <a:r>
              <a:rPr lang="es-ES_tradnl" dirty="0" err="1"/>
              <a:t>arbol</a:t>
            </a:r>
            <a:r>
              <a:rPr lang="es-ES_tradnl" dirty="0"/>
              <a:t>, de donde nace y de donde se va expendiendo </a:t>
            </a:r>
          </a:p>
          <a:p>
            <a:endParaRPr lang="es-ES_tradnl" dirty="0"/>
          </a:p>
          <a:p>
            <a:r>
              <a:rPr lang="es-ES_tradnl" dirty="0"/>
              <a:t>Ramas : son las conexiones </a:t>
            </a:r>
          </a:p>
          <a:p>
            <a:endParaRPr lang="es-ES_tradnl" dirty="0"/>
          </a:p>
          <a:p>
            <a:endParaRPr lang="es-ES_tradnl" dirty="0"/>
          </a:p>
          <a:p>
            <a:r>
              <a:rPr lang="es-ES_tradnl" dirty="0"/>
              <a:t>Hojas: el final del </a:t>
            </a:r>
            <a:r>
              <a:rPr lang="es-ES_tradnl" dirty="0" err="1"/>
              <a:t>arbol</a:t>
            </a:r>
            <a:r>
              <a:rPr lang="es-ES_tradnl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45491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7088046-150D-8443-BAC9-1396A9D17B90}"/>
              </a:ext>
            </a:extLst>
          </p:cNvPr>
          <p:cNvSpPr/>
          <p:nvPr/>
        </p:nvSpPr>
        <p:spPr>
          <a:xfrm>
            <a:off x="6585147" y="283264"/>
            <a:ext cx="3508513" cy="7752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Animales (</a:t>
            </a:r>
            <a:r>
              <a:rPr lang="es-ES_tradnl" dirty="0" err="1"/>
              <a:t>Raiz</a:t>
            </a:r>
            <a:r>
              <a:rPr lang="es-ES_tradnl" dirty="0"/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3C4969-0150-E458-0499-FE92D3485781}"/>
              </a:ext>
            </a:extLst>
          </p:cNvPr>
          <p:cNvSpPr txBox="1"/>
          <p:nvPr/>
        </p:nvSpPr>
        <p:spPr>
          <a:xfrm>
            <a:off x="680950" y="164141"/>
            <a:ext cx="609765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_tradnl" dirty="0" err="1"/>
              <a:t>Raiz</a:t>
            </a:r>
            <a:r>
              <a:rPr lang="es-ES_tradnl" dirty="0"/>
              <a:t>:  Es el </a:t>
            </a:r>
            <a:r>
              <a:rPr lang="es-ES_tradnl" dirty="0" err="1"/>
              <a:t>inciio</a:t>
            </a:r>
            <a:r>
              <a:rPr lang="es-ES_tradnl" dirty="0"/>
              <a:t> del </a:t>
            </a:r>
            <a:r>
              <a:rPr lang="es-ES_tradnl" dirty="0" err="1"/>
              <a:t>arbol</a:t>
            </a:r>
            <a:r>
              <a:rPr lang="es-ES_tradnl" dirty="0"/>
              <a:t>,</a:t>
            </a:r>
          </a:p>
          <a:p>
            <a:r>
              <a:rPr lang="es-ES_tradnl" dirty="0"/>
              <a:t> de donde nace y de donde se va expendiendo</a:t>
            </a:r>
          </a:p>
          <a:p>
            <a:endParaRPr lang="es-ES_tradnl" dirty="0"/>
          </a:p>
          <a:p>
            <a:r>
              <a:rPr lang="es-ES_tradnl" dirty="0"/>
              <a:t>Nodo:  Elementos que tienen hijos </a:t>
            </a:r>
          </a:p>
          <a:p>
            <a:endParaRPr lang="es-ES_tradnl" dirty="0"/>
          </a:p>
          <a:p>
            <a:r>
              <a:rPr lang="es-ES_tradnl" dirty="0"/>
              <a:t>Hoja:   Elementos que NO contienen hijos </a:t>
            </a:r>
          </a:p>
          <a:p>
            <a:endParaRPr lang="es-ES_tradnl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B5C288-2E33-8AD1-59A8-370D8F6206D4}"/>
              </a:ext>
            </a:extLst>
          </p:cNvPr>
          <p:cNvSpPr/>
          <p:nvPr/>
        </p:nvSpPr>
        <p:spPr>
          <a:xfrm>
            <a:off x="5396948" y="1391478"/>
            <a:ext cx="1838739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Carn</a:t>
            </a:r>
            <a:endParaRPr lang="es-ES_tradnl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698236-28D6-35AD-DA7C-C857F1B4BFC7}"/>
              </a:ext>
            </a:extLst>
          </p:cNvPr>
          <p:cNvSpPr/>
          <p:nvPr/>
        </p:nvSpPr>
        <p:spPr>
          <a:xfrm>
            <a:off x="7663069" y="1391478"/>
            <a:ext cx="1838739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Omni</a:t>
            </a:r>
            <a:endParaRPr lang="es-ES_tradnl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0BEE1-95A1-7DEC-F4A0-22036B887885}"/>
              </a:ext>
            </a:extLst>
          </p:cNvPr>
          <p:cNvSpPr/>
          <p:nvPr/>
        </p:nvSpPr>
        <p:spPr>
          <a:xfrm>
            <a:off x="10214112" y="1391478"/>
            <a:ext cx="1838739" cy="6659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Herb</a:t>
            </a:r>
            <a:endParaRPr lang="es-ES_tradnl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53F881-DD52-81F9-3A01-971A9078E292}"/>
              </a:ext>
            </a:extLst>
          </p:cNvPr>
          <p:cNvSpPr/>
          <p:nvPr/>
        </p:nvSpPr>
        <p:spPr>
          <a:xfrm>
            <a:off x="3255066" y="2172635"/>
            <a:ext cx="1669774" cy="624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 err="1"/>
              <a:t>Leon</a:t>
            </a:r>
            <a:endParaRPr lang="es-ES_tradnl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5BEC2-8D00-5A7D-3151-62A54219913A}"/>
              </a:ext>
            </a:extLst>
          </p:cNvPr>
          <p:cNvSpPr/>
          <p:nvPr/>
        </p:nvSpPr>
        <p:spPr>
          <a:xfrm>
            <a:off x="5063988" y="2406205"/>
            <a:ext cx="1669774" cy="624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Tigre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E49F57-F391-C1A8-85DB-7B609B12A403}"/>
              </a:ext>
            </a:extLst>
          </p:cNvPr>
          <p:cNvSpPr/>
          <p:nvPr/>
        </p:nvSpPr>
        <p:spPr>
          <a:xfrm>
            <a:off x="7235687" y="2804706"/>
            <a:ext cx="1669774" cy="624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Humano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44C7175-7998-8E14-C246-9E5416372063}"/>
              </a:ext>
            </a:extLst>
          </p:cNvPr>
          <p:cNvCxnSpPr>
            <a:stCxn id="4" idx="2"/>
          </p:cNvCxnSpPr>
          <p:nvPr/>
        </p:nvCxnSpPr>
        <p:spPr>
          <a:xfrm flipH="1">
            <a:off x="6295256" y="1058517"/>
            <a:ext cx="2044148" cy="397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A49EBAC-E705-36D7-BB13-EC5CA915C949}"/>
              </a:ext>
            </a:extLst>
          </p:cNvPr>
          <p:cNvCxnSpPr>
            <a:stCxn id="4" idx="2"/>
            <a:endCxn id="7" idx="0"/>
          </p:cNvCxnSpPr>
          <p:nvPr/>
        </p:nvCxnSpPr>
        <p:spPr>
          <a:xfrm>
            <a:off x="8339404" y="1058517"/>
            <a:ext cx="243035" cy="3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00113DD-41DD-8950-89F5-D5B01B691996}"/>
              </a:ext>
            </a:extLst>
          </p:cNvPr>
          <p:cNvCxnSpPr>
            <a:stCxn id="4" idx="2"/>
            <a:endCxn id="8" idx="0"/>
          </p:cNvCxnSpPr>
          <p:nvPr/>
        </p:nvCxnSpPr>
        <p:spPr>
          <a:xfrm>
            <a:off x="8339404" y="1058517"/>
            <a:ext cx="2794078" cy="332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5ECD166-B3A9-82D2-9E04-6E6928930C0B}"/>
              </a:ext>
            </a:extLst>
          </p:cNvPr>
          <p:cNvCxnSpPr>
            <a:stCxn id="6" idx="2"/>
            <a:endCxn id="9" idx="0"/>
          </p:cNvCxnSpPr>
          <p:nvPr/>
        </p:nvCxnSpPr>
        <p:spPr>
          <a:xfrm flipH="1">
            <a:off x="4089953" y="2057400"/>
            <a:ext cx="2226365" cy="115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A251AC4-A127-5E80-196B-7E8A9B7E7936}"/>
              </a:ext>
            </a:extLst>
          </p:cNvPr>
          <p:cNvCxnSpPr>
            <a:cxnSpLocks/>
            <a:endCxn id="10" idx="0"/>
          </p:cNvCxnSpPr>
          <p:nvPr/>
        </p:nvCxnSpPr>
        <p:spPr>
          <a:xfrm flipH="1">
            <a:off x="5898875" y="1984728"/>
            <a:ext cx="260074" cy="42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2A6AB93-E084-FB63-A7EF-D2FA83132B58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6316318" y="2057400"/>
            <a:ext cx="1754256" cy="747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4ABE4D7-7782-9065-454A-BE0E0691497B}"/>
              </a:ext>
            </a:extLst>
          </p:cNvPr>
          <p:cNvSpPr/>
          <p:nvPr/>
        </p:nvSpPr>
        <p:spPr>
          <a:xfrm>
            <a:off x="8460921" y="4056960"/>
            <a:ext cx="1669774" cy="624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Mujer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6C066F6-7BCE-6B56-C0C2-013DE46B9963}"/>
              </a:ext>
            </a:extLst>
          </p:cNvPr>
          <p:cNvSpPr/>
          <p:nvPr/>
        </p:nvSpPr>
        <p:spPr>
          <a:xfrm>
            <a:off x="6028912" y="4010148"/>
            <a:ext cx="1669774" cy="6242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_tradnl" dirty="0"/>
              <a:t>Hombre</a:t>
            </a:r>
          </a:p>
        </p:txBody>
      </p:sp>
    </p:spTree>
    <p:extLst>
      <p:ext uri="{BB962C8B-B14F-4D97-AF65-F5344CB8AC3E}">
        <p14:creationId xmlns:p14="http://schemas.microsoft.com/office/powerpoint/2010/main" val="497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72</Words>
  <Application>Microsoft Macintosh PowerPoint</Application>
  <PresentationFormat>Widescreen</PresentationFormat>
  <Paragraphs>21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CLAUDIA PATRICIA CORTES PAVON</dc:creator>
  <cp:lastModifiedBy>CLAUDIA PATRICIA CORTES PAVON</cp:lastModifiedBy>
  <cp:revision>1</cp:revision>
  <dcterms:created xsi:type="dcterms:W3CDTF">2025-09-09T23:40:32Z</dcterms:created>
  <dcterms:modified xsi:type="dcterms:W3CDTF">2025-09-10T00:36:09Z</dcterms:modified>
</cp:coreProperties>
</file>