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3"/>
  </p:handoutMasterIdLst>
  <p:sldIdLst>
    <p:sldId id="256" r:id="rId3"/>
    <p:sldId id="260" r:id="rId4"/>
    <p:sldId id="1621" r:id="rId5"/>
    <p:sldId id="1622" r:id="rId6"/>
    <p:sldId id="1623" r:id="rId7"/>
    <p:sldId id="1624" r:id="rId8"/>
    <p:sldId id="1625" r:id="rId9"/>
    <p:sldId id="1626" r:id="rId10"/>
    <p:sldId id="1627" r:id="rId11"/>
    <p:sldId id="1628" r:id="rId12"/>
    <p:sldId id="1629" r:id="rId13"/>
    <p:sldId id="1630" r:id="rId14"/>
    <p:sldId id="1631" r:id="rId15"/>
    <p:sldId id="1632" r:id="rId16"/>
    <p:sldId id="1633" r:id="rId17"/>
    <p:sldId id="1634" r:id="rId18"/>
    <p:sldId id="1635" r:id="rId19"/>
    <p:sldId id="1636" r:id="rId20"/>
    <p:sldId id="1637" r:id="rId21"/>
    <p:sldId id="1638" r:id="rId22"/>
    <p:sldId id="1639" r:id="rId23"/>
    <p:sldId id="1640" r:id="rId24"/>
    <p:sldId id="1641" r:id="rId25"/>
    <p:sldId id="1642" r:id="rId26"/>
    <p:sldId id="1643" r:id="rId27"/>
    <p:sldId id="1644" r:id="rId28"/>
    <p:sldId id="1645" r:id="rId29"/>
    <p:sldId id="1646" r:id="rId30"/>
    <p:sldId id="1647" r:id="rId31"/>
    <p:sldId id="1648" r:id="rId32"/>
    <p:sldId id="1649" r:id="rId33"/>
    <p:sldId id="1650" r:id="rId34"/>
    <p:sldId id="1651" r:id="rId35"/>
    <p:sldId id="1652" r:id="rId36"/>
    <p:sldId id="1653" r:id="rId37"/>
    <p:sldId id="1654" r:id="rId38"/>
    <p:sldId id="1655" r:id="rId39"/>
    <p:sldId id="1656" r:id="rId40"/>
    <p:sldId id="1620" r:id="rId41"/>
    <p:sldId id="1596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9E82C6-99FC-4860-BD5F-BD41E8796560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A9F0EC-FC9B-4EEE-9AC6-9FA5C656A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DE90-739C-4DF3-9631-18CE78684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4413-7522-4F60-A935-CA41CCE2A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9CAF2-E2C7-40B6-BAE9-6E19B0A81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0359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0914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1768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8730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8184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68007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05561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6429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2528-4628-4E3C-BB21-336A24E35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1427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7489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1255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3538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47A4B-E707-4F46-88DE-C74F789FB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502B9-C0E2-454B-A343-4ECFF4E94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4E638-50B2-472E-B614-DB3A77C68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47754-A0CD-4E13-BF52-A344A20BE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E65D7-310D-4D8C-BD5D-2E2CB6464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1F1D9-9733-4036-8A34-493FCD93A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DC08-81D8-4DA3-ABDA-645E7CCFD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D6F1B8-E918-47A7-8666-260F853EE1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rive.google.com/file/d/1YAGl5bJab5q8yGDBW2iPPZZJk9LJzntL/view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mmunity.jaspersoft.com/project/jaspersoft-stud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5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unity.jaspersoft.com/project/jaspersoft-studio" TargetMode="External"/><Relationship Id="rId4" Type="http://schemas.openxmlformats.org/officeDocument/2006/relationships/hyperlink" Target="https://docs.oracle.com/en/java/javas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maven.org/maven2/mysql/mysql-connector-java/8.0.17/" TargetMode="External"/><Relationship Id="rId2" Type="http://schemas.openxmlformats.org/officeDocument/2006/relationships/hyperlink" Target="https://repo1.maven.org/maven2/mysql/mysql-connector-java/5.1.4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jar-download.com/artifacts/mysql/mysql-connector-java/8.0.17/source-co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vle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24400" cy="4876800"/>
          </a:xfrm>
          <a:prstGeom prst="rect">
            <a:avLst/>
          </a:prstGeom>
          <a:noFill/>
        </p:spPr>
      </p:pic>
      <p:pic>
        <p:nvPicPr>
          <p:cNvPr id="2053" name="Picture 5" descr="setup"/>
          <p:cNvPicPr>
            <a:picLocks noChangeAspect="1" noChangeArrowheads="1"/>
          </p:cNvPicPr>
          <p:nvPr/>
        </p:nvPicPr>
        <p:blipFill>
          <a:blip r:embed="rId3" cstate="print">
            <a:lum bright="60000" contrast="-86000"/>
          </a:blip>
          <a:srcRect/>
          <a:stretch>
            <a:fillRect/>
          </a:stretch>
        </p:blipFill>
        <p:spPr bwMode="auto">
          <a:xfrm>
            <a:off x="6324600" y="0"/>
            <a:ext cx="3756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85800"/>
            <a:ext cx="64769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br>
              <a:rPr lang="en-US" sz="4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4400" b="1" dirty="0">
                <a:solidFill>
                  <a:schemeClr val="tx2"/>
                </a:solidFill>
                <a:latin typeface="Bradley Hand ITC" pitchFamily="66" charset="0"/>
              </a:rPr>
              <a:t>Report (</a:t>
            </a:r>
            <a:r>
              <a:rPr lang="en-US" sz="4400" b="1" dirty="0" err="1">
                <a:solidFill>
                  <a:schemeClr val="tx2"/>
                </a:solidFill>
                <a:latin typeface="Bradley Hand ITC" pitchFamily="66" charset="0"/>
              </a:rPr>
              <a:t>Laporan</a:t>
            </a:r>
            <a:r>
              <a:rPr lang="en-US" sz="4400" b="1" dirty="0">
                <a:solidFill>
                  <a:schemeClr val="tx2"/>
                </a:solidFill>
                <a:latin typeface="Bradley Hand ITC" pitchFamily="66" charset="0"/>
              </a:rPr>
              <a:t>)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105400"/>
            <a:ext cx="1547812" cy="151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Template, missal : Cherry Landscape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87842-0BBB-782E-3C55-B4B7EAC1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248400" cy="48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Next,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957D8-F3B1-85F8-FA69-A697483A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1845"/>
            <a:ext cx="5943600" cy="46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62C7D-0558-218B-148F-6C5B9DDA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8829"/>
            <a:ext cx="805074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Finish,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di area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tabs Texts.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19BA9-1AE1-CCEF-DCD4-9D853ADF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357120"/>
            <a:ext cx="5941060" cy="43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Tabs Outline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8E505-C7EC-0A73-252C-C11D5653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6382"/>
            <a:ext cx="6477000" cy="47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EFB9F-BCA4-0D7F-2B88-F241CB8E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29618"/>
            <a:ext cx="6477000" cy="47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Next,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pindahkan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fields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F0487-4466-41D8-6D06-53FD9F6E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199"/>
            <a:ext cx="6553200" cy="4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Next,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kosongkan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A6E0E-2EB1-156E-CAA2-9418355F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48679"/>
            <a:ext cx="6477000" cy="47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E25C6-2262-CB97-A45F-E106683A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92483"/>
            <a:ext cx="6553200" cy="48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Finish,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03ACF-20E2-1A72-E989-759967EB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0419"/>
            <a:ext cx="7573086" cy="40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Tempus Sans ITC" pitchFamily="82" charset="0"/>
              </a:rPr>
              <a:t>• </a:t>
            </a:r>
            <a:r>
              <a:rPr lang="en-US" sz="2800" dirty="0" err="1">
                <a:latin typeface="Tempus Sans ITC" pitchFamily="82" charset="0"/>
              </a:rPr>
              <a:t>Menggunakan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Jaspersoft</a:t>
            </a:r>
            <a:r>
              <a:rPr lang="en-US" sz="2800" dirty="0">
                <a:latin typeface="Tempus Sans ITC" pitchFamily="82" charset="0"/>
              </a:rPr>
              <a:t> Studio, Anda </a:t>
            </a:r>
            <a:r>
              <a:rPr lang="en-US" sz="2800" dirty="0" err="1">
                <a:latin typeface="Tempus Sans ITC" pitchFamily="82" charset="0"/>
              </a:rPr>
              <a:t>dapat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mengakses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berbagai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jenis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sumber</a:t>
            </a:r>
            <a:r>
              <a:rPr lang="en-US" sz="2800" dirty="0">
                <a:latin typeface="Tempus Sans ITC" pitchFamily="82" charset="0"/>
              </a:rPr>
              <a:t> data, </a:t>
            </a:r>
            <a:r>
              <a:rPr lang="en-US" sz="2800" dirty="0" err="1">
                <a:latin typeface="Tempus Sans ITC" pitchFamily="82" charset="0"/>
              </a:rPr>
              <a:t>termasuk</a:t>
            </a:r>
            <a:r>
              <a:rPr lang="en-US" sz="2800" dirty="0">
                <a:latin typeface="Tempus Sans ITC" pitchFamily="82" charset="0"/>
              </a:rPr>
              <a:t> data </a:t>
            </a:r>
            <a:r>
              <a:rPr lang="en-US" sz="2800" dirty="0" err="1">
                <a:latin typeface="Tempus Sans ITC" pitchFamily="82" charset="0"/>
              </a:rPr>
              <a:t>besar</a:t>
            </a:r>
            <a:r>
              <a:rPr lang="en-US" sz="2800" dirty="0">
                <a:latin typeface="Tempus Sans ITC" pitchFamily="82" charset="0"/>
              </a:rPr>
              <a:t>, CSV, Hibernate, </a:t>
            </a:r>
            <a:r>
              <a:rPr lang="en-US" sz="2800" dirty="0" err="1">
                <a:latin typeface="Tempus Sans ITC" pitchFamily="82" charset="0"/>
              </a:rPr>
              <a:t>Jaspersoft</a:t>
            </a:r>
            <a:r>
              <a:rPr lang="en-US" sz="2800" dirty="0">
                <a:latin typeface="Tempus Sans ITC" pitchFamily="82" charset="0"/>
              </a:rPr>
              <a:t> Domain, JavaBeans, JDBC, JSON, NoSQL, </a:t>
            </a:r>
            <a:r>
              <a:rPr lang="en-US" sz="2800" dirty="0" err="1">
                <a:latin typeface="Tempus Sans ITC" pitchFamily="82" charset="0"/>
              </a:rPr>
              <a:t>Tautan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Informasi</a:t>
            </a:r>
            <a:r>
              <a:rPr lang="en-US" sz="2800" dirty="0">
                <a:latin typeface="Tempus Sans ITC" pitchFamily="82" charset="0"/>
              </a:rPr>
              <a:t> TIBCO Spotfire®, XML, </a:t>
            </a:r>
            <a:r>
              <a:rPr lang="en-US" sz="2800" dirty="0" err="1">
                <a:latin typeface="Tempus Sans ITC" pitchFamily="82" charset="0"/>
              </a:rPr>
              <a:t>atau</a:t>
            </a:r>
            <a:r>
              <a:rPr lang="en-US" sz="2800" dirty="0">
                <a:latin typeface="Tempus Sans ITC" pitchFamily="82" charset="0"/>
              </a:rPr>
              <a:t> </a:t>
            </a:r>
            <a:r>
              <a:rPr lang="en-US" sz="2800" dirty="0" err="1">
                <a:latin typeface="Tempus Sans ITC" pitchFamily="82" charset="0"/>
              </a:rPr>
              <a:t>sumber</a:t>
            </a:r>
            <a:r>
              <a:rPr lang="en-US" sz="2800" dirty="0">
                <a:latin typeface="Tempus Sans ITC" pitchFamily="82" charset="0"/>
              </a:rPr>
              <a:t> data </a:t>
            </a:r>
            <a:r>
              <a:rPr lang="en-US" sz="2800" dirty="0" err="1">
                <a:latin typeface="Tempus Sans ITC" pitchFamily="82" charset="0"/>
              </a:rPr>
              <a:t>kustom</a:t>
            </a:r>
            <a:r>
              <a:rPr lang="en-US" sz="2800" dirty="0">
                <a:latin typeface="Tempus Sans ITC" pitchFamily="82" charset="0"/>
              </a:rPr>
              <a:t> Anda </a:t>
            </a:r>
            <a:r>
              <a:rPr lang="en-US" sz="2800" dirty="0" err="1">
                <a:latin typeface="Tempus Sans ITC" pitchFamily="82" charset="0"/>
              </a:rPr>
              <a:t>sendiri</a:t>
            </a:r>
            <a:endParaRPr lang="en-US" sz="2400" dirty="0">
              <a:latin typeface="Tempus Sans ITC" pitchFamily="82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 Source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XML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37D58-E96E-D38F-70BC-54857969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8889"/>
            <a:ext cx="7974832" cy="42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mengedit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Tab Design,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mengganti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F401C-FA6A-CC1E-B416-860842E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2496"/>
            <a:ext cx="7924800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 Preview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C1EE-3BB6-33B2-ED07-04AD1544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90420"/>
            <a:ext cx="8088444" cy="43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 project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 Libraries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Library.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B1673-5E51-96DE-257D-99654D25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430"/>
            <a:ext cx="805074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MySQL JDBC Driver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D1A90-6A41-C542-4876-AF54464F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805074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JAR file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Jasper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E6752-9D46-4FE6-6CE7-30F914F7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7"/>
            <a:ext cx="805074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file JAR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commons-beanutils-1.8.2.jar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commons-collections-3.2.1.jar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commons-digester-2.1.jar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commons-javaflow-20060411.jar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commons-logging-1.1.jar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groovy-all-2.0.1.jar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jasperreports-5.6.0.jar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jasperreports-fonts-5.6.0.jar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jdt-compiler-3.1.1.jar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joda-time-2.1.jar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6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download di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Drive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https://drive.google.com/file/d/1YAGl5bJab5q8yGDBW2iPPZZJk9LJzntL/view?usp=sharing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DF620-850A-C39E-712E-3254220F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97162"/>
            <a:ext cx="708370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8176-3B12-A012-BF27-CC9B5D86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90420"/>
            <a:ext cx="8088444" cy="43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menu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D51A1-1B91-845A-6DDB-2F1DD56D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2496"/>
            <a:ext cx="7810434" cy="43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Tempus Sans ITC" pitchFamily="82" charset="0"/>
              </a:rPr>
              <a:t>•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Jasper di :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https://community.jaspersoft.com/project/jaspersoft-studio</a:t>
            </a:r>
            <a:r>
              <a:rPr lang="en-US" sz="2400" dirty="0">
                <a:latin typeface="Tempus Sans ITC" pitchFamily="82" charset="0"/>
              </a:rPr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F4ED9-7738-5610-E61C-247BFE716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163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7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mnLapBarangActionPerformed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java.awt.event.ActionEvent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                                       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try{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Class.forName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com.mysql.jdbc.Driver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Connection con =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://localhost:3306/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","root","");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String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reportPath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Cherry_Landscape.jrxml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JasperReport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JasperCompileManager.compileReport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reportPath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JasperPrint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JasperFillManager.fillReport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jr,null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con);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JasperViewer.viewReport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con.close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catch(Exception ex)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ex.printStackTrace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6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Tambahkan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Code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bawah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Package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net.sf.jasperreports.engine.JasperFillManager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net.sf.jasperreports.engine.JasperPrint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net.sf.jasperreports.engine.JasperReport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net.sf.jasperreports.engine.JasperCompileManager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net.sf.jasperreports.view.JasperViewer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23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Run File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74C3C-4132-A279-76DB-4D77A463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706"/>
            <a:ext cx="805074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Hasilnya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ABC85-C6E4-DC2F-19FC-31F549D3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8"/>
          <a:stretch/>
        </p:blipFill>
        <p:spPr bwMode="auto">
          <a:xfrm>
            <a:off x="838200" y="2172970"/>
            <a:ext cx="8145840" cy="4227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679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40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Jasper Report di Java</a:t>
            </a:r>
            <a:endParaRPr lang="en-US" sz="4000" dirty="0">
              <a:latin typeface="Tempus Sans ITC" panose="04020404030D07020202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Hasilnya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8A242-0BF8-850A-C33D-FCD9EC73D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0"/>
          <a:stretch/>
        </p:blipFill>
        <p:spPr bwMode="auto">
          <a:xfrm>
            <a:off x="1241725" y="2043496"/>
            <a:ext cx="6660550" cy="4785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6916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Laporan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Export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Excel</a:t>
            </a:r>
            <a:r>
              <a:rPr lang="en-US" sz="4000" dirty="0"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03F19-C609-7124-FAA2-A2328C9A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468"/>
            <a:ext cx="7467600" cy="48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16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Laporan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Export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Excel</a:t>
            </a:r>
            <a:r>
              <a:rPr lang="en-US" sz="4000" dirty="0"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Class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ExportToExcel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CD1FE-49CA-9496-7CBF-691A1017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43905"/>
            <a:ext cx="7620000" cy="47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1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Laporan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Export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Excel</a:t>
            </a:r>
            <a:r>
              <a:rPr lang="en-US" sz="4000" dirty="0"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Class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ExportToExcel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14368-452F-2B39-128A-2DB61A24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77410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1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Laporan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Export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Excel</a:t>
            </a:r>
            <a:r>
              <a:rPr lang="en-US" sz="4000" dirty="0"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obyek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C1CAC-1DB3-895B-C93B-9411C8D7552F}"/>
              </a:ext>
            </a:extLst>
          </p:cNvPr>
          <p:cNvSpPr txBox="1"/>
          <p:nvPr/>
        </p:nvSpPr>
        <p:spPr>
          <a:xfrm>
            <a:off x="762000" y="2209800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ExportToExcel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ex=new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ExportToExcel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tblLapJual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, new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File("DataPenjualan.xls"));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ACBAF-9D7F-0921-E825-AE748AFE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85021"/>
            <a:ext cx="7391400" cy="37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Tempus Sans ITC" pitchFamily="82" charset="0"/>
              </a:rPr>
              <a:t>•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Tempus Sans ITC" pitchFamily="82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TIBCO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Jaspersoft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Tempus Sans ITC" pitchFamily="82" charset="0"/>
              </a:rPr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392D2-C65A-0491-077A-E0E66DC4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00019"/>
            <a:ext cx="8001000" cy="4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0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1995-2022.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https://docs.oracle.com/javase/tutorial/</a:t>
            </a:r>
            <a:r>
              <a:rPr lang="en-US" sz="1900" u="sng" dirty="0"/>
              <a:t> </a:t>
            </a:r>
            <a:r>
              <a:rPr lang="en-US" sz="1900" dirty="0"/>
              <a:t>,  Oracle, 2022.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 err="1"/>
              <a:t>Jaspersoft</a:t>
            </a:r>
            <a:r>
              <a:rPr lang="en-US" sz="2300" dirty="0"/>
              <a:t> Studio, </a:t>
            </a:r>
            <a:r>
              <a:rPr lang="en-US" sz="2300" dirty="0" err="1"/>
              <a:t>Jaspersotf</a:t>
            </a:r>
            <a:r>
              <a:rPr lang="en-US" sz="2300" dirty="0"/>
              <a:t> Community, </a:t>
            </a:r>
            <a:r>
              <a:rPr lang="en-US" sz="2300" dirty="0">
                <a:hlinkClick r:id="rId5"/>
              </a:rPr>
              <a:t>https://community.jaspersoft.com/project/jaspersoft-studio</a:t>
            </a:r>
            <a:r>
              <a:rPr lang="en-US" sz="2300" dirty="0"/>
              <a:t>, 2022 .</a:t>
            </a:r>
          </a:p>
          <a:p>
            <a:pPr lvl="0" algn="just"/>
            <a:r>
              <a:rPr lang="en-US" sz="2300" b="1" i="0" dirty="0">
                <a:solidFill>
                  <a:srgbClr val="000000"/>
                </a:solidFill>
                <a:effectLst/>
              </a:rPr>
              <a:t>Tutorial </a:t>
            </a:r>
            <a:r>
              <a:rPr lang="en-US" sz="2300" b="1" i="0" dirty="0" err="1">
                <a:solidFill>
                  <a:srgbClr val="000000"/>
                </a:solidFill>
                <a:effectLst/>
              </a:rPr>
              <a:t>Jaspersoft</a:t>
            </a:r>
            <a:r>
              <a:rPr lang="en-US" sz="2300" b="1" i="0" dirty="0">
                <a:solidFill>
                  <a:srgbClr val="000000"/>
                </a:solidFill>
                <a:effectLst/>
              </a:rPr>
              <a:t> Studio, </a:t>
            </a:r>
            <a:r>
              <a:rPr lang="en-US" sz="2300" b="1" i="0" dirty="0" err="1">
                <a:solidFill>
                  <a:srgbClr val="000000"/>
                </a:solidFill>
                <a:effectLst/>
              </a:rPr>
              <a:t>Ajib</a:t>
            </a:r>
            <a:r>
              <a:rPr lang="en-US" sz="2300" b="1" i="0" dirty="0">
                <a:solidFill>
                  <a:srgbClr val="000000"/>
                </a:solidFill>
                <a:effectLst/>
              </a:rPr>
              <a:t> Susanto, </a:t>
            </a:r>
            <a:r>
              <a:rPr lang="en-US" sz="2300" b="1" i="0" dirty="0" err="1">
                <a:solidFill>
                  <a:srgbClr val="000000"/>
                </a:solidFill>
                <a:effectLst/>
              </a:rPr>
              <a:t>Udinus</a:t>
            </a:r>
            <a:r>
              <a:rPr lang="en-US" sz="2300" b="1" i="0" dirty="0">
                <a:solidFill>
                  <a:srgbClr val="000000"/>
                </a:solidFill>
                <a:effectLst/>
              </a:rPr>
              <a:t>, 2020-2022</a:t>
            </a:r>
            <a:r>
              <a:rPr lang="en-US" sz="2300" dirty="0"/>
              <a:t> 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Adapater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Adapter -&gt; Create Data Adapter</a:t>
            </a:r>
            <a:r>
              <a:rPr lang="en-US" sz="2400" dirty="0">
                <a:latin typeface="Tempus Sans ITC" pitchFamily="82" charset="0"/>
              </a:rPr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5601F-584B-4A4E-5631-C78503E1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7239000" cy="40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JDBC Connection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213FA-1426-8665-192D-8C476825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5030"/>
            <a:ext cx="8077200" cy="45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0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	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 Driver	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MySQL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 URL	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/localhost/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	: root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	:</a:t>
            </a:r>
          </a:p>
          <a:p>
            <a:pPr marL="0" indent="0">
              <a:buNone/>
            </a:pP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92A98-4A89-9D99-5AFD-A1B37336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50789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Classpath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-connector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download di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https://repo1.maven.org/maven2/mysql/mysql-connector-java/5.1.45/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empus Sans ITC" pitchFamily="82" charset="0"/>
                <a:hlinkClick r:id="rId3"/>
              </a:rPr>
              <a:t>https://repo1.maven.org/maven2/mysql/mysql-connector-java/8.0.17/</a:t>
            </a:r>
            <a:r>
              <a:rPr lang="en-US" sz="1800" dirty="0">
                <a:latin typeface="Tempus Sans ITC" pitchFamily="82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empus Sans ITC" pitchFamily="82" charset="0"/>
                <a:hlinkClick r:id="rId4"/>
              </a:rPr>
              <a:t>https://jar-download.com/artifacts/mysql/mysql-connector-java/8.0.17/source-code</a:t>
            </a:r>
            <a:r>
              <a:rPr lang="en-US" sz="2400" dirty="0">
                <a:latin typeface="Tempus Sans ITC" pitchFamily="8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405DF-1CA9-BFAE-3536-7DE84747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340" y="2972435"/>
            <a:ext cx="3680460" cy="39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mpus Sans ITC" pitchFamily="82" charset="0"/>
              </a:rPr>
              <a:t>Jaspersoft</a:t>
            </a:r>
            <a:r>
              <a:rPr lang="en-US" dirty="0">
                <a:latin typeface="Tempus Sans ITC" pitchFamily="82" charset="0"/>
              </a:rPr>
              <a:t> Studio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</a:t>
            </a:r>
            <a:endParaRPr lang="en-US" sz="2400" dirty="0">
              <a:latin typeface="Tempus Sans ITC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54CC5-2784-6C56-F3DD-F7607828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45030"/>
            <a:ext cx="7894866" cy="44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241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910</Words>
  <Application>Microsoft Office PowerPoint</Application>
  <PresentationFormat>On-screen Show (4:3)</PresentationFormat>
  <Paragraphs>136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Bradley Hand ITC</vt:lpstr>
      <vt:lpstr>Calibri</vt:lpstr>
      <vt:lpstr>Courier</vt:lpstr>
      <vt:lpstr>Courier New</vt:lpstr>
      <vt:lpstr>Tahoma</vt:lpstr>
      <vt:lpstr>Tempus Sans ITC</vt:lpstr>
      <vt:lpstr>Wingdings</vt:lpstr>
      <vt:lpstr>Default Design</vt:lpstr>
      <vt:lpstr>Network</vt:lpstr>
      <vt:lpstr>PowerPoint Presentation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Jaspersoft Studio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Memanggil Jasper Report di Java</vt:lpstr>
      <vt:lpstr>Laporan Export ke Excel </vt:lpstr>
      <vt:lpstr>Laporan Export ke Excel </vt:lpstr>
      <vt:lpstr>Laporan Export ke Excel </vt:lpstr>
      <vt:lpstr>Laporan Export ke Excel </vt:lpstr>
      <vt:lpstr>PowerPoint Presentation</vt:lpstr>
      <vt:lpstr>Referensi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 Rosa</dc:creator>
  <cp:lastModifiedBy>User</cp:lastModifiedBy>
  <cp:revision>28</cp:revision>
  <dcterms:created xsi:type="dcterms:W3CDTF">2007-04-25T09:16:13Z</dcterms:created>
  <dcterms:modified xsi:type="dcterms:W3CDTF">2022-06-12T15:42:41Z</dcterms:modified>
</cp:coreProperties>
</file>