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64" r:id="rId6"/>
    <p:sldId id="267" r:id="rId7"/>
    <p:sldId id="265" r:id="rId8"/>
    <p:sldId id="260" r:id="rId9"/>
    <p:sldId id="258" r:id="rId10"/>
    <p:sldId id="268" r:id="rId11"/>
    <p:sldId id="270" r:id="rId12"/>
    <p:sldId id="271" r:id="rId13"/>
    <p:sldId id="25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props/exterior/modular-wooden-bridge-tiles-29501" TargetMode="External"/><Relationship Id="rId2" Type="http://schemas.openxmlformats.org/officeDocument/2006/relationships/hyperlink" Target="https://assetstore.unity.com/packages/3d/environments/pixel-cube-world-atlantis-656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tore.unity.com/packages/3d/animations/twin-dagger-master-sd-unity-chan-124715" TargetMode="External"/><Relationship Id="rId4" Type="http://schemas.openxmlformats.org/officeDocument/2006/relationships/hyperlink" Target="https://ahttps/assetstore.unity.com/packages/3d/environments/landscapes/p-w-temple-edition-3363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19748" y="985177"/>
            <a:ext cx="8637073" cy="2541431"/>
          </a:xfrm>
        </p:spPr>
        <p:txBody>
          <a:bodyPr/>
          <a:lstStyle/>
          <a:p>
            <a:pPr algn="ctr"/>
            <a:r>
              <a:rPr kumimoji="1" lang="ja-JP" altLang="en-US" b="1" dirty="0" smtClean="0"/>
              <a:t>卒業制作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01337" y="3857776"/>
            <a:ext cx="10528663" cy="977621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altLang="ja-JP" dirty="0"/>
          </a:p>
          <a:p>
            <a:pPr algn="ctr"/>
            <a:r>
              <a:rPr kumimoji="1" lang="ja-JP" altLang="en-US" sz="2600" dirty="0" smtClean="0"/>
              <a:t>チーム てつのこ　　　　　　山上 輝　　村上 優飛　　管 浩一郎</a:t>
            </a:r>
            <a:endParaRPr kumimoji="1" lang="ja-JP" altLang="en-US" sz="2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3250"/>
            <a:ext cx="4519749" cy="41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9634" y="27432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+mj-ea"/>
                <a:ea typeface="+mj-ea"/>
              </a:rPr>
              <a:t>ステージ構成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51" y="2183988"/>
            <a:ext cx="8391649" cy="395195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55187" y="1410788"/>
            <a:ext cx="7890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ステージ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　一番広い　水に入った瞬間死 </a:t>
            </a:r>
            <a:endParaRPr kumimoji="1" lang="ja-JP" altLang="en-US" sz="3200" dirty="0"/>
          </a:p>
        </p:txBody>
      </p:sp>
      <p:sp>
        <p:nvSpPr>
          <p:cNvPr id="6" name="乗算 5"/>
          <p:cNvSpPr/>
          <p:nvPr/>
        </p:nvSpPr>
        <p:spPr>
          <a:xfrm>
            <a:off x="-206265" y="2086455"/>
            <a:ext cx="4354230" cy="4049487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2701551"/>
            <a:ext cx="2916827" cy="29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9634" y="27432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+mj-ea"/>
                <a:ea typeface="+mj-ea"/>
              </a:rPr>
              <a:t>ステージ構成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5187" y="1410788"/>
            <a:ext cx="941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ステージ</a:t>
            </a:r>
            <a:r>
              <a:rPr kumimoji="1" lang="en-US" altLang="ja-JP" sz="3200" dirty="0"/>
              <a:t>2</a:t>
            </a:r>
            <a:r>
              <a:rPr kumimoji="1" lang="ja-JP" altLang="en-US" sz="3200" dirty="0" smtClean="0"/>
              <a:t>　迷宮をイメージ。亜空間に落ちたら死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66" y="2144611"/>
            <a:ext cx="8589934" cy="38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9634" y="27432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+mj-ea"/>
                <a:ea typeface="+mj-ea"/>
              </a:rPr>
              <a:t>ステージ構成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5187" y="1410788"/>
            <a:ext cx="941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ステージ</a:t>
            </a:r>
            <a:r>
              <a:rPr kumimoji="1" lang="en-US" altLang="ja-JP" sz="3200" dirty="0" smtClean="0"/>
              <a:t>3</a:t>
            </a: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遺跡をイメージ。亜空間に落ちたら死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58" y="2424146"/>
            <a:ext cx="8285342" cy="368783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019"/>
            <a:ext cx="3360965" cy="33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621639"/>
            <a:ext cx="9603275" cy="1049235"/>
          </a:xfrm>
        </p:spPr>
        <p:txBody>
          <a:bodyPr>
            <a:noAutofit/>
          </a:bodyPr>
          <a:lstStyle/>
          <a:p>
            <a:r>
              <a:rPr kumimoji="1" lang="ja-JP" altLang="en-US" sz="7200" b="1" dirty="0" smtClean="0"/>
              <a:t>使用アセット</a:t>
            </a:r>
            <a:endParaRPr kumimoji="1" lang="ja-JP" altLang="en-US" sz="7200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40081" y="1894114"/>
            <a:ext cx="11207930" cy="4167052"/>
          </a:xfrm>
        </p:spPr>
        <p:txBody>
          <a:bodyPr>
            <a:normAutofit/>
          </a:bodyPr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assetstore.unity.com/packages/3d/environments/pixel-cube-world-atlantis-65665</a:t>
            </a:r>
            <a:endParaRPr lang="en-US" altLang="ja-JP" dirty="0" smtClean="0"/>
          </a:p>
          <a:p>
            <a:r>
              <a:rPr lang="ja-JP" altLang="en-US" dirty="0" smtClean="0"/>
              <a:t>↑ステージ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で使用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://assetstore.unity.com/packages/3d/props/exterior/modular-wooden-bridge-tiles-29501</a:t>
            </a:r>
            <a:endParaRPr lang="en-US" altLang="ja-JP" dirty="0"/>
          </a:p>
          <a:p>
            <a:r>
              <a:rPr lang="ja-JP" altLang="en-US" dirty="0" smtClean="0"/>
              <a:t>↑ステージ</a:t>
            </a:r>
            <a:r>
              <a:rPr lang="en-US" altLang="ja-JP" dirty="0"/>
              <a:t>2</a:t>
            </a:r>
            <a:r>
              <a:rPr lang="ja-JP" altLang="en-US" dirty="0" smtClean="0"/>
              <a:t>で使用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https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a</a:t>
            </a:r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assetstore.unity.com/packages/3d/environments/landscapes/p-w-temple-edition-33637</a:t>
            </a:r>
            <a:endParaRPr lang="en-US" altLang="ja-JP" dirty="0" smtClean="0"/>
          </a:p>
          <a:p>
            <a:r>
              <a:rPr lang="ja-JP" altLang="en-US" dirty="0" smtClean="0"/>
              <a:t>↑ステージ</a:t>
            </a:r>
            <a:r>
              <a:rPr lang="en-US" altLang="ja-JP" dirty="0" smtClean="0"/>
              <a:t>3</a:t>
            </a:r>
            <a:r>
              <a:rPr lang="ja-JP" altLang="en-US" dirty="0" smtClean="0"/>
              <a:t>で使用</a:t>
            </a:r>
            <a:endParaRPr lang="en-US" altLang="ja-JP" dirty="0"/>
          </a:p>
          <a:p>
            <a:r>
              <a:rPr lang="en-US" altLang="ja-JP" dirty="0" smtClean="0">
                <a:hlinkClick r:id="rId5"/>
              </a:rPr>
              <a:t>ssetstore.unity.com/packages/3d/animations/twin-dagger-master-sd-unity-chan-124715</a:t>
            </a:r>
            <a:endParaRPr kumimoji="1" lang="en-US" altLang="ja-JP" dirty="0" smtClean="0"/>
          </a:p>
          <a:p>
            <a:r>
              <a:rPr kumimoji="1" lang="ja-JP" altLang="en-US" dirty="0" smtClean="0"/>
              <a:t>↑</a:t>
            </a:r>
            <a:r>
              <a:rPr lang="en-US" altLang="ja-JP" dirty="0" smtClean="0"/>
              <a:t>200</a:t>
            </a:r>
            <a:r>
              <a:rPr lang="en-US" altLang="ja-JP" dirty="0"/>
              <a:t>0</a:t>
            </a:r>
            <a:r>
              <a:rPr lang="ja-JP" altLang="en-US" dirty="0" smtClean="0"/>
              <a:t>円の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ちゃん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3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105" y="966497"/>
            <a:ext cx="11689655" cy="1049235"/>
          </a:xfrm>
        </p:spPr>
        <p:txBody>
          <a:bodyPr>
            <a:normAutofit fontScale="90000"/>
          </a:bodyPr>
          <a:lstStyle/>
          <a:p>
            <a:r>
              <a:rPr lang="ja-JP" altLang="en-US" sz="4000" b="1" dirty="0"/>
              <a:t>最後</a:t>
            </a:r>
            <a:r>
              <a:rPr lang="ja-JP" altLang="en-US" sz="4000" b="1" dirty="0" smtClean="0"/>
              <a:t>に、</a:t>
            </a:r>
            <a:r>
              <a:rPr kumimoji="1" lang="ja-JP" altLang="en-US" sz="4000" b="1" dirty="0" smtClean="0"/>
              <a:t>チーム制作を何度か経験してきた私からの忠告</a:t>
            </a:r>
            <a:endParaRPr kumimoji="1" lang="ja-JP" altLang="en-US" sz="40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105" y="2642749"/>
            <a:ext cx="8724386" cy="3953994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自分と同じぐらい制作をして、同じぐらいサボる人</a:t>
            </a:r>
            <a:r>
              <a:rPr lang="ja-JP" altLang="en-US" sz="4000" dirty="0" smtClean="0"/>
              <a:t>と組みましょう。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 smtClean="0"/>
              <a:t>そうでないとストレスがやば</a:t>
            </a:r>
            <a:r>
              <a:rPr lang="ja-JP" altLang="en-US" sz="4000" dirty="0"/>
              <a:t>い</a:t>
            </a:r>
            <a:r>
              <a:rPr lang="ja-JP" altLang="en-US" sz="4000" dirty="0" smtClean="0"/>
              <a:t>です。</a:t>
            </a:r>
            <a:endParaRPr lang="en-US" altLang="ja-JP" sz="4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2" y="2804024"/>
            <a:ext cx="3376749" cy="31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3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40080" y="1907178"/>
            <a:ext cx="10956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/>
              <a:t>ご清聴ありがとうございました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977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247" y="613449"/>
            <a:ext cx="9603275" cy="1049235"/>
          </a:xfrm>
        </p:spPr>
        <p:txBody>
          <a:bodyPr>
            <a:noAutofit/>
          </a:bodyPr>
          <a:lstStyle/>
          <a:p>
            <a:r>
              <a:rPr kumimoji="1" lang="ja-JP" altLang="en-US" sz="7200" b="1" dirty="0" smtClean="0"/>
              <a:t>本日のお品書き</a:t>
            </a:r>
            <a:endParaRPr kumimoji="1" lang="ja-JP" altLang="en-US" sz="7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8247" y="1911229"/>
            <a:ext cx="10326608" cy="4058497"/>
          </a:xfrm>
        </p:spPr>
        <p:txBody>
          <a:bodyPr>
            <a:normAutofit lnSpcReduction="10000"/>
          </a:bodyPr>
          <a:lstStyle/>
          <a:p>
            <a:r>
              <a:rPr lang="ja-JP" altLang="en-US" sz="3200" dirty="0"/>
              <a:t>環境</a:t>
            </a:r>
            <a:endParaRPr lang="en-US" altLang="ja-JP" sz="3200" dirty="0"/>
          </a:p>
          <a:p>
            <a:r>
              <a:rPr kumimoji="1" lang="ja-JP" altLang="en-US" sz="3200" dirty="0" smtClean="0"/>
              <a:t>役割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苦労した点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ゲーム</a:t>
            </a:r>
            <a:r>
              <a:rPr lang="ja-JP" altLang="en-US" sz="3200" dirty="0"/>
              <a:t>概要</a:t>
            </a:r>
            <a:endParaRPr lang="en-US" altLang="ja-JP" sz="3200" dirty="0"/>
          </a:p>
          <a:p>
            <a:r>
              <a:rPr kumimoji="1" lang="ja-JP" altLang="en-US" sz="3200" dirty="0" smtClean="0"/>
              <a:t>ステージ概要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使用アセット</a:t>
            </a:r>
            <a:endParaRPr kumimoji="1" lang="en-US" altLang="ja-JP" sz="3200" dirty="0" smtClean="0"/>
          </a:p>
          <a:p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62" y="2015732"/>
            <a:ext cx="3562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0242" y="517136"/>
            <a:ext cx="9603275" cy="1049235"/>
          </a:xfrm>
        </p:spPr>
        <p:txBody>
          <a:bodyPr>
            <a:noAutofit/>
          </a:bodyPr>
          <a:lstStyle/>
          <a:p>
            <a:r>
              <a:rPr kumimoji="1" lang="ja-JP" altLang="en-US" sz="7200" b="1" dirty="0" smtClean="0"/>
              <a:t>開発環境</a:t>
            </a:r>
            <a:endParaRPr kumimoji="1" lang="ja-JP" altLang="en-US" sz="7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0243" y="2015732"/>
            <a:ext cx="10504612" cy="3450613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/>
              <a:t>Unity </a:t>
            </a:r>
            <a:r>
              <a:rPr kumimoji="1" lang="en-US" altLang="ja-JP" sz="4800" dirty="0" err="1" smtClean="0"/>
              <a:t>ver</a:t>
            </a:r>
            <a:r>
              <a:rPr kumimoji="1" lang="en-US" altLang="ja-JP" sz="4800" dirty="0" smtClean="0"/>
              <a:t> </a:t>
            </a:r>
            <a:r>
              <a:rPr lang="en-US" altLang="ja-JP" sz="4800" dirty="0" smtClean="0"/>
              <a:t>2019.2.2f1</a:t>
            </a:r>
            <a:endParaRPr lang="en-US" altLang="ja-JP" sz="4800" dirty="0"/>
          </a:p>
          <a:p>
            <a:r>
              <a:rPr lang="en-US" altLang="ja-JP" sz="4800" dirty="0" err="1" smtClean="0"/>
              <a:t>Git</a:t>
            </a:r>
            <a:r>
              <a:rPr lang="en-US" altLang="ja-JP" sz="3000" dirty="0"/>
              <a:t/>
            </a:r>
            <a:br>
              <a:rPr lang="en-US" altLang="ja-JP" sz="3000" dirty="0"/>
            </a:br>
            <a:endParaRPr kumimoji="1" lang="ja-JP" altLang="en-US" sz="3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55" y="3656595"/>
            <a:ext cx="4762500" cy="18097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55" y="2827920"/>
            <a:ext cx="35052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388" y="647765"/>
            <a:ext cx="9603275" cy="1049235"/>
          </a:xfrm>
        </p:spPr>
        <p:txBody>
          <a:bodyPr>
            <a:noAutofit/>
          </a:bodyPr>
          <a:lstStyle/>
          <a:p>
            <a:r>
              <a:rPr kumimoji="1" lang="ja-JP" altLang="en-US" sz="7200" b="1" dirty="0" smtClean="0"/>
              <a:t>役割</a:t>
            </a:r>
            <a:endParaRPr kumimoji="1" lang="ja-JP" altLang="en-US" sz="7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6388" y="1978925"/>
            <a:ext cx="11234058" cy="3931557"/>
          </a:xfrm>
        </p:spPr>
        <p:txBody>
          <a:bodyPr>
            <a:normAutofit lnSpcReduction="10000"/>
          </a:bodyPr>
          <a:lstStyle/>
          <a:p>
            <a:r>
              <a:rPr lang="ja-JP" altLang="en-US" sz="3200" dirty="0" smtClean="0"/>
              <a:t>山上</a:t>
            </a:r>
            <a:r>
              <a:rPr lang="en-US" altLang="ja-JP" sz="3200" dirty="0" smtClean="0"/>
              <a:t>…</a:t>
            </a:r>
            <a:r>
              <a:rPr lang="ja-JP" altLang="en-US" sz="3200" dirty="0" smtClean="0"/>
              <a:t>マップ制作、自キャラ設定、プレゼン作成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村上</a:t>
            </a:r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敵設定、</a:t>
            </a:r>
            <a:r>
              <a:rPr kumimoji="1" lang="en-US" altLang="ja-JP" sz="3200" dirty="0" smtClean="0"/>
              <a:t>HP</a:t>
            </a:r>
            <a:r>
              <a:rPr kumimoji="1" lang="ja-JP" altLang="en-US" sz="3200" dirty="0" smtClean="0"/>
              <a:t>実装、スター実装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管</a:t>
            </a:r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ステージ遷移実装、タイトル</a:t>
            </a:r>
            <a:r>
              <a:rPr kumimoji="1" lang="en-US" altLang="ja-JP" sz="3200" dirty="0" smtClean="0"/>
              <a:t>,</a:t>
            </a:r>
            <a:r>
              <a:rPr kumimoji="1" lang="ja-JP" altLang="en-US" sz="3200" dirty="0" smtClean="0"/>
              <a:t>ゲームオーバー</a:t>
            </a:r>
            <a:r>
              <a:rPr kumimoji="1" lang="en-US" altLang="ja-JP" sz="3200" dirty="0" smtClean="0"/>
              <a:t>,</a:t>
            </a:r>
            <a:r>
              <a:rPr kumimoji="1" lang="ja-JP" altLang="en-US" sz="3200" dirty="0" smtClean="0"/>
              <a:t>クリア画面作成、</a:t>
            </a:r>
            <a:r>
              <a:rPr lang="ja-JP" altLang="en-US" sz="3200" dirty="0" smtClean="0"/>
              <a:t>ステージセレクト実装、</a:t>
            </a:r>
            <a:r>
              <a:rPr lang="en-US" altLang="ja-JP" sz="3200" dirty="0" smtClean="0"/>
              <a:t>SE</a:t>
            </a:r>
            <a:r>
              <a:rPr lang="ja-JP" altLang="en-US" sz="3200" dirty="0" smtClean="0"/>
              <a:t>実装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241" y="2344765"/>
            <a:ext cx="2420417" cy="23478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83" y="0"/>
            <a:ext cx="2756217" cy="25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24" y="3165143"/>
            <a:ext cx="3318396" cy="3318396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5063320" y="3683546"/>
            <a:ext cx="3875964" cy="1534235"/>
          </a:xfrm>
          <a:prstGeom prst="wedgeRoundRectCallout">
            <a:avLst>
              <a:gd name="adj1" fmla="val -60974"/>
              <a:gd name="adj2" fmla="val 750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エラーコード</a:t>
            </a:r>
            <a:r>
              <a:rPr kumimoji="1" lang="en-US" altLang="ja-JP" sz="2400" dirty="0" smtClean="0"/>
              <a:t>128…</a:t>
            </a:r>
            <a:r>
              <a:rPr kumimoji="1" lang="ja-JP" altLang="en-US" sz="2400" dirty="0" smtClean="0"/>
              <a:t>調べても解決しない</a:t>
            </a:r>
            <a:r>
              <a:rPr kumimoji="1" lang="en-US" altLang="ja-JP" sz="2400" dirty="0" smtClean="0"/>
              <a:t>…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605" y="4122"/>
            <a:ext cx="4563087" cy="316102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21" y="4122"/>
            <a:ext cx="4563087" cy="316102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58" y="17770"/>
            <a:ext cx="4563087" cy="316102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95" y="89633"/>
            <a:ext cx="4563087" cy="316102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01" y="293000"/>
            <a:ext cx="4563087" cy="316102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60" y="204395"/>
            <a:ext cx="4563087" cy="31610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13" y="161496"/>
            <a:ext cx="4563087" cy="31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3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8" y="2643052"/>
            <a:ext cx="3810000" cy="3810000"/>
          </a:xfrm>
          <a:prstGeom prst="rect">
            <a:avLst/>
          </a:prstGeom>
        </p:spPr>
      </p:pic>
      <p:sp>
        <p:nvSpPr>
          <p:cNvPr id="3" name="雲形吹き出し 2"/>
          <p:cNvSpPr/>
          <p:nvPr/>
        </p:nvSpPr>
        <p:spPr>
          <a:xfrm>
            <a:off x="2730138" y="169817"/>
            <a:ext cx="8660673" cy="3592286"/>
          </a:xfrm>
          <a:prstGeom prst="cloudCallout">
            <a:avLst>
              <a:gd name="adj1" fmla="val -36983"/>
              <a:gd name="adj2" fmla="val 638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学園祭の時の制作でも</a:t>
            </a:r>
            <a:r>
              <a:rPr kumimoji="1" lang="en-US" altLang="ja-JP" sz="2800" dirty="0" smtClean="0"/>
              <a:t>128</a:t>
            </a:r>
            <a:r>
              <a:rPr kumimoji="1" lang="ja-JP" altLang="en-US" sz="2800" dirty="0" err="1" smtClean="0"/>
              <a:t>って</a:t>
            </a:r>
            <a:r>
              <a:rPr kumimoji="1" lang="ja-JP" altLang="en-US" sz="2800" dirty="0" smtClean="0"/>
              <a:t>出てたなぁ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あのときは</a:t>
            </a:r>
            <a:r>
              <a:rPr kumimoji="1" lang="en-US" altLang="ja-JP" sz="2800" dirty="0" smtClean="0"/>
              <a:t>PC</a:t>
            </a:r>
            <a:r>
              <a:rPr kumimoji="1" lang="ja-JP" altLang="en-US" sz="2800" dirty="0" smtClean="0"/>
              <a:t>が管理してる</a:t>
            </a:r>
            <a:r>
              <a:rPr kumimoji="1" lang="en-US" altLang="ja-JP" sz="2800" dirty="0" err="1" smtClean="0"/>
              <a:t>Git</a:t>
            </a:r>
            <a:r>
              <a:rPr kumimoji="1" lang="ja-JP" altLang="en-US" sz="2800" dirty="0" smtClean="0"/>
              <a:t>の</a:t>
            </a:r>
            <a:r>
              <a:rPr kumimoji="1" lang="en-US" altLang="ja-JP" sz="2800" dirty="0" smtClean="0"/>
              <a:t>ID</a:t>
            </a:r>
            <a:r>
              <a:rPr kumimoji="1" lang="ja-JP" altLang="en-US" sz="2800" dirty="0" smtClean="0"/>
              <a:t>とパスワードを消去することで治ったけど</a:t>
            </a:r>
            <a:r>
              <a:rPr kumimoji="1" lang="en-US" altLang="ja-JP" sz="2800" dirty="0" smtClean="0"/>
              <a:t>….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25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69" y="2586463"/>
            <a:ext cx="3521975" cy="35219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687"/>
            <a:ext cx="8352430" cy="14059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76" y="1514901"/>
            <a:ext cx="2143125" cy="2143125"/>
          </a:xfrm>
          <a:prstGeom prst="rect">
            <a:avLst/>
          </a:prstGeom>
        </p:spPr>
      </p:pic>
      <p:sp>
        <p:nvSpPr>
          <p:cNvPr id="9" name="雲形吹き出し 8"/>
          <p:cNvSpPr/>
          <p:nvPr/>
        </p:nvSpPr>
        <p:spPr>
          <a:xfrm>
            <a:off x="8575556" y="0"/>
            <a:ext cx="3416490" cy="1296537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プッシュアクセス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3628544" y="2586463"/>
            <a:ext cx="4312693" cy="1760987"/>
          </a:xfrm>
          <a:prstGeom prst="wedgeRoundRectCallout">
            <a:avLst>
              <a:gd name="adj1" fmla="val -57259"/>
              <a:gd name="adj2" fmla="val 780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あ！二人をプッシュアクセス許可してなかった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26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1681" y="582450"/>
            <a:ext cx="9603275" cy="1049235"/>
          </a:xfrm>
        </p:spPr>
        <p:txBody>
          <a:bodyPr>
            <a:noAutofit/>
          </a:bodyPr>
          <a:lstStyle/>
          <a:p>
            <a:r>
              <a:rPr kumimoji="1" lang="ja-JP" altLang="en-US" sz="7200" b="1" dirty="0" smtClean="0"/>
              <a:t>ゲームの仕様</a:t>
            </a:r>
            <a:endParaRPr kumimoji="1" lang="ja-JP" altLang="en-US" sz="7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681" y="2015732"/>
            <a:ext cx="10413173" cy="3450613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ゲーム名「</a:t>
            </a:r>
            <a:r>
              <a:rPr lang="en-US" altLang="ja-JP" sz="2800" dirty="0" err="1" smtClean="0"/>
              <a:t>Unown</a:t>
            </a:r>
            <a:r>
              <a:rPr lang="en-US" altLang="ja-JP" sz="2800" dirty="0" smtClean="0"/>
              <a:t> Chronicle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１</a:t>
            </a:r>
            <a:r>
              <a:rPr lang="en-US" altLang="ja-JP" sz="2800" dirty="0" smtClean="0"/>
              <a:t>.</a:t>
            </a:r>
            <a:r>
              <a:rPr lang="ja-JP" altLang="en-US" sz="2800" dirty="0" smtClean="0"/>
              <a:t>ステージ上に設置されているスターを集める</a:t>
            </a:r>
            <a:endParaRPr lang="en-US" altLang="ja-JP" sz="2800" dirty="0" smtClean="0"/>
          </a:p>
          <a:p>
            <a:r>
              <a:rPr lang="ja-JP" altLang="en-US" sz="2800" dirty="0" smtClean="0"/>
              <a:t>２</a:t>
            </a:r>
            <a:r>
              <a:rPr lang="en-US" altLang="ja-JP" sz="2800" dirty="0" smtClean="0"/>
              <a:t>.</a:t>
            </a:r>
            <a:r>
              <a:rPr lang="ja-JP" altLang="en-US" sz="2800" dirty="0" smtClean="0"/>
              <a:t>扉が出現するので探して入る</a:t>
            </a:r>
            <a:endParaRPr lang="en-US" altLang="ja-JP" sz="2800" dirty="0" smtClean="0"/>
          </a:p>
          <a:p>
            <a:r>
              <a:rPr lang="ja-JP" altLang="en-US" sz="2800" dirty="0" smtClean="0"/>
              <a:t>３</a:t>
            </a:r>
            <a:r>
              <a:rPr lang="en-US" altLang="ja-JP" sz="2800" dirty="0" smtClean="0"/>
              <a:t>.</a:t>
            </a:r>
            <a:r>
              <a:rPr lang="ja-JP" altLang="en-US" sz="2800" dirty="0" smtClean="0"/>
              <a:t>ボスを倒して最後のスターを獲得する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45" y="2398885"/>
            <a:ext cx="3067460" cy="30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3305" y="608577"/>
            <a:ext cx="9603275" cy="1049235"/>
          </a:xfrm>
        </p:spPr>
        <p:txBody>
          <a:bodyPr>
            <a:noAutofit/>
          </a:bodyPr>
          <a:lstStyle/>
          <a:p>
            <a:r>
              <a:rPr kumimoji="1" lang="ja-JP" altLang="en-US" sz="7200" b="1" dirty="0" smtClean="0"/>
              <a:t>操作方法</a:t>
            </a:r>
            <a:endParaRPr kumimoji="1" lang="ja-JP" altLang="en-US" sz="7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305" y="2015732"/>
            <a:ext cx="10491550" cy="345061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移動＝</a:t>
            </a:r>
            <a:r>
              <a:rPr kumimoji="1" lang="en-US" altLang="ja-JP" sz="3200" dirty="0" smtClean="0"/>
              <a:t>WS</a:t>
            </a:r>
          </a:p>
          <a:p>
            <a:r>
              <a:rPr kumimoji="1" lang="ja-JP" altLang="en-US" sz="3200" dirty="0" smtClean="0"/>
              <a:t>カメラ移動</a:t>
            </a:r>
            <a:r>
              <a:rPr kumimoji="1" lang="en-US" altLang="ja-JP" sz="3200" dirty="0" smtClean="0"/>
              <a:t>=AD</a:t>
            </a:r>
          </a:p>
          <a:p>
            <a:r>
              <a:rPr lang="ja-JP" altLang="en-US" sz="3200" dirty="0" smtClean="0"/>
              <a:t>ジャンプ</a:t>
            </a:r>
            <a:r>
              <a:rPr lang="en-US" altLang="ja-JP" sz="3200" dirty="0" smtClean="0"/>
              <a:t>=</a:t>
            </a:r>
            <a:r>
              <a:rPr lang="ja-JP" altLang="en-US" sz="3200" dirty="0" smtClean="0"/>
              <a:t>移動中に</a:t>
            </a:r>
            <a:r>
              <a:rPr lang="en-US" altLang="ja-JP" sz="3200" dirty="0" smtClean="0"/>
              <a:t>Space</a:t>
            </a:r>
            <a:r>
              <a:rPr lang="ja-JP" altLang="en-US" sz="3200" dirty="0" smtClean="0"/>
              <a:t>キー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攻撃</a:t>
            </a:r>
            <a:r>
              <a:rPr kumimoji="1" lang="en-US" altLang="ja-JP" sz="3200" dirty="0" smtClean="0"/>
              <a:t>=</a:t>
            </a:r>
            <a:r>
              <a:rPr kumimoji="1" lang="ja-JP" altLang="en-US" sz="3200" dirty="0" smtClean="0"/>
              <a:t>左クリック</a:t>
            </a:r>
            <a:endParaRPr kumimoji="1" lang="en-US" altLang="ja-JP" sz="3200" dirty="0" smtClean="0"/>
          </a:p>
          <a:p>
            <a:r>
              <a:rPr lang="ja-JP" altLang="en-US" sz="1400" dirty="0" smtClean="0">
                <a:latin typeface="Forte" panose="03060902040502070203" pitchFamily="66" charset="0"/>
              </a:rPr>
              <a:t>アセットストアで</a:t>
            </a:r>
            <a:r>
              <a:rPr lang="en-US" altLang="ja-JP" sz="1400" dirty="0">
                <a:latin typeface="Forte" panose="03060902040502070203" pitchFamily="66" charset="0"/>
              </a:rPr>
              <a:t>2</a:t>
            </a:r>
            <a:r>
              <a:rPr lang="en-US" altLang="ja-JP" sz="1400" dirty="0" smtClean="0">
                <a:latin typeface="Forte" panose="03060902040502070203" pitchFamily="66" charset="0"/>
              </a:rPr>
              <a:t>000</a:t>
            </a:r>
            <a:r>
              <a:rPr lang="ja-JP" altLang="en-US" sz="1400" dirty="0" smtClean="0">
                <a:latin typeface="Forte" panose="03060902040502070203" pitchFamily="66" charset="0"/>
              </a:rPr>
              <a:t>円の</a:t>
            </a:r>
            <a:r>
              <a:rPr lang="en-US" altLang="ja-JP" sz="1400" dirty="0" smtClean="0">
                <a:latin typeface="Forte" panose="03060902040502070203" pitchFamily="66" charset="0"/>
              </a:rPr>
              <a:t>unity</a:t>
            </a:r>
            <a:r>
              <a:rPr lang="ja-JP" altLang="en-US" sz="1400" dirty="0" err="1" smtClean="0">
                <a:latin typeface="Forte" panose="03060902040502070203" pitchFamily="66" charset="0"/>
              </a:rPr>
              <a:t>ちゃんを</a:t>
            </a:r>
            <a:r>
              <a:rPr lang="ja-JP" altLang="en-US" sz="1400" dirty="0" smtClean="0">
                <a:latin typeface="Forte" panose="03060902040502070203" pitchFamily="66" charset="0"/>
              </a:rPr>
              <a:t>購入しました</a:t>
            </a:r>
            <a:endParaRPr kumimoji="1" lang="ja-JP" altLang="en-US" sz="1400" dirty="0">
              <a:latin typeface="Forte" panose="03060902040502070203" pitchFamily="66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59" y="3107043"/>
            <a:ext cx="5960341" cy="23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728</TotalTime>
  <Words>271</Words>
  <Application>Microsoft Office PowerPoint</Application>
  <PresentationFormat>ワイド画面</PresentationFormat>
  <Paragraphs>54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游ゴシック Light</vt:lpstr>
      <vt:lpstr>Arial</vt:lpstr>
      <vt:lpstr>Forte</vt:lpstr>
      <vt:lpstr>Gill Sans MT</vt:lpstr>
      <vt:lpstr>Gallery</vt:lpstr>
      <vt:lpstr>卒業制作 </vt:lpstr>
      <vt:lpstr>本日のお品書き</vt:lpstr>
      <vt:lpstr>開発環境</vt:lpstr>
      <vt:lpstr>役割</vt:lpstr>
      <vt:lpstr>PowerPoint プレゼンテーション</vt:lpstr>
      <vt:lpstr>PowerPoint プレゼンテーション</vt:lpstr>
      <vt:lpstr>PowerPoint プレゼンテーション</vt:lpstr>
      <vt:lpstr>ゲームの仕様</vt:lpstr>
      <vt:lpstr>操作方法</vt:lpstr>
      <vt:lpstr>PowerPoint プレゼンテーション</vt:lpstr>
      <vt:lpstr>PowerPoint プレゼンテーション</vt:lpstr>
      <vt:lpstr>PowerPoint プレゼンテーション</vt:lpstr>
      <vt:lpstr>使用アセット</vt:lpstr>
      <vt:lpstr>最後に、チーム制作を何度か経験してきた私からの忠告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 　　　　　　　チーム　てつのこ</dc:title>
  <dc:creator>kbc17b26</dc:creator>
  <cp:lastModifiedBy>kbc17b26</cp:lastModifiedBy>
  <cp:revision>64</cp:revision>
  <dcterms:created xsi:type="dcterms:W3CDTF">2020-02-10T00:56:59Z</dcterms:created>
  <dcterms:modified xsi:type="dcterms:W3CDTF">2020-02-13T01:46:06Z</dcterms:modified>
</cp:coreProperties>
</file>