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19952"/>
              </p:ext>
            </p:extLst>
          </p:nvPr>
        </p:nvGraphicFramePr>
        <p:xfrm>
          <a:off x="1162050" y="996950"/>
          <a:ext cx="8497888" cy="5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ワークシート" r:id="rId3" imgW="11487307" imgH="5981567" progId="Excel.Sheet.12">
                  <p:embed/>
                </p:oleObj>
              </mc:Choice>
              <mc:Fallback>
                <p:oleObj name="ワークシート" r:id="rId3" imgW="11487307" imgH="5981567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996950"/>
                        <a:ext cx="8497888" cy="560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星　ひかる</cp:lastModifiedBy>
  <cp:revision>45</cp:revision>
  <cp:lastPrinted>2017-06-27T09:11:09Z</cp:lastPrinted>
  <dcterms:created xsi:type="dcterms:W3CDTF">2017-04-28T07:48:41Z</dcterms:created>
  <dcterms:modified xsi:type="dcterms:W3CDTF">2017-07-07T04:47:52Z</dcterms:modified>
</cp:coreProperties>
</file>