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60" r:id="rId3"/>
    <p:sldId id="261" r:id="rId4"/>
    <p:sldId id="258" r:id="rId5"/>
  </p:sldIdLst>
  <p:sldSz cx="12192000" cy="6858000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6400" cy="496888"/>
          </a:xfrm>
          <a:prstGeom prst="rect">
            <a:avLst/>
          </a:prstGeom>
        </p:spPr>
        <p:txBody>
          <a:bodyPr vert="horz" lIns="91436" tIns="45718" rIns="91436" bIns="45718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36" tIns="45718" rIns="91436" bIns="45718" rtlCol="0"/>
          <a:lstStyle>
            <a:lvl1pPr algn="r">
              <a:defRPr sz="1200"/>
            </a:lvl1pPr>
          </a:lstStyle>
          <a:p>
            <a:fld id="{CC53E9EC-0032-4D33-95E7-657C6A186E07}" type="datetimeFigureOut">
              <a:rPr kumimoji="1" lang="ja-JP" altLang="en-US" smtClean="0"/>
              <a:t>2017/5/30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6" tIns="45718" rIns="91436" bIns="45718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451" y="4776789"/>
            <a:ext cx="5438775" cy="3908425"/>
          </a:xfrm>
          <a:prstGeom prst="rect">
            <a:avLst/>
          </a:prstGeom>
        </p:spPr>
        <p:txBody>
          <a:bodyPr vert="horz" lIns="91436" tIns="45718" rIns="91436" bIns="45718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1" y="9429751"/>
            <a:ext cx="2946400" cy="496888"/>
          </a:xfrm>
          <a:prstGeom prst="rect">
            <a:avLst/>
          </a:prstGeom>
        </p:spPr>
        <p:txBody>
          <a:bodyPr vert="horz" lIns="91436" tIns="45718" rIns="91436" bIns="45718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49688" y="9429751"/>
            <a:ext cx="2946400" cy="496888"/>
          </a:xfrm>
          <a:prstGeom prst="rect">
            <a:avLst/>
          </a:prstGeom>
        </p:spPr>
        <p:txBody>
          <a:bodyPr vert="horz" lIns="91436" tIns="45718" rIns="91436" bIns="45718" rtlCol="0" anchor="b"/>
          <a:lstStyle>
            <a:lvl1pPr algn="r">
              <a:defRPr sz="1200"/>
            </a:lvl1pPr>
          </a:lstStyle>
          <a:p>
            <a:fld id="{6099B765-F978-49BF-AA1B-88F9225555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6394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FA1D1-C786-4F53-8B71-B26A07B17030}" type="datetime1">
              <a:rPr kumimoji="1" lang="ja-JP" altLang="en-US" smtClean="0"/>
              <a:t>2017/5/30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764D-DE0A-4600-A331-CFED327DBC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3569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DEE28-0A83-4FDA-8CE9-EF2DDDEAE52B}" type="datetime1">
              <a:rPr kumimoji="1" lang="ja-JP" altLang="en-US" smtClean="0"/>
              <a:t>2017/5/30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764D-DE0A-4600-A331-CFED327DBC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6426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FF139-B9BE-4D46-8186-19A45684199B}" type="datetime1">
              <a:rPr kumimoji="1" lang="ja-JP" altLang="en-US" smtClean="0"/>
              <a:t>2017/5/30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764D-DE0A-4600-A331-CFED327DBC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5355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2001-A142-4E43-99E2-DB588A0FB8A8}" type="datetime1">
              <a:rPr kumimoji="1" lang="ja-JP" altLang="en-US" smtClean="0"/>
              <a:t>2017/5/30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764D-DE0A-4600-A331-CFED327DBC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646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EDE4F-3B04-4DC7-AFAF-884E78C70907}" type="datetime1">
              <a:rPr kumimoji="1" lang="ja-JP" altLang="en-US" smtClean="0"/>
              <a:t>2017/5/30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764D-DE0A-4600-A331-CFED327DBC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136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846DB-37AC-42B7-9738-58000034F1F8}" type="datetime1">
              <a:rPr kumimoji="1" lang="ja-JP" altLang="en-US" smtClean="0"/>
              <a:t>2017/5/30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764D-DE0A-4600-A331-CFED327DBC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8618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C2F6-8290-4186-B844-83DAD36275B2}" type="datetime1">
              <a:rPr kumimoji="1" lang="ja-JP" altLang="en-US" smtClean="0"/>
              <a:t>2017/5/30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764D-DE0A-4600-A331-CFED327DBC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8035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92B08-DB0D-4FB5-ADFA-6274D7086BE1}" type="datetime1">
              <a:rPr kumimoji="1" lang="ja-JP" altLang="en-US" smtClean="0"/>
              <a:t>2017/5/30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764D-DE0A-4600-A331-CFED327DBC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2986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D9B83-E137-4518-BF2E-5D0B52230C0E}" type="datetime1">
              <a:rPr kumimoji="1" lang="ja-JP" altLang="en-US" smtClean="0"/>
              <a:t>2017/5/30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764D-DE0A-4600-A331-CFED327DBC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127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C0B7E-8110-41C5-A555-9490F26AD0D4}" type="datetime1">
              <a:rPr kumimoji="1" lang="ja-JP" altLang="en-US" smtClean="0"/>
              <a:t>2017/5/30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764D-DE0A-4600-A331-CFED327DBC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6107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F5F7F-F086-42B2-A0FC-F58A36E7BB66}" type="datetime1">
              <a:rPr kumimoji="1" lang="ja-JP" altLang="en-US" smtClean="0"/>
              <a:t>2017/5/30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764D-DE0A-4600-A331-CFED327DBC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0511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ECA6B-AE0E-43F3-B5EA-6C50E1601D72}" type="datetime1">
              <a:rPr kumimoji="1" lang="ja-JP" altLang="en-US" smtClean="0"/>
              <a:t>2017/5/30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1764D-DE0A-4600-A331-CFED327DBC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3305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764D-DE0A-4600-A331-CFED327DBC1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3885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764D-DE0A-4600-A331-CFED327DBC10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1093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764D-DE0A-4600-A331-CFED327DBC10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825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600081" y="0"/>
            <a:ext cx="5718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ユーザーストーリー</a:t>
            </a:r>
            <a:endParaRPr kumimoji="1" lang="ja-JP" altLang="en-US" sz="28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>
          <a:xfrm>
            <a:off x="8610600" y="6334298"/>
            <a:ext cx="2536767" cy="387177"/>
          </a:xfrm>
        </p:spPr>
        <p:txBody>
          <a:bodyPr/>
          <a:lstStyle/>
          <a:p>
            <a:fld id="{5921764D-DE0A-4600-A331-CFED327DBC10}" type="slidenum">
              <a:rPr kumimoji="1" lang="ja-JP" altLang="en-US" sz="1400" smtClean="0"/>
              <a:t>4</a:t>
            </a:fld>
            <a:endParaRPr kumimoji="1" lang="ja-JP" altLang="en-US" sz="1400" dirty="0"/>
          </a:p>
        </p:txBody>
      </p:sp>
      <p:graphicFrame>
        <p:nvGraphicFramePr>
          <p:cNvPr id="7" name="オブジェクト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5855365"/>
              </p:ext>
            </p:extLst>
          </p:nvPr>
        </p:nvGraphicFramePr>
        <p:xfrm>
          <a:off x="1106112" y="698442"/>
          <a:ext cx="9615854" cy="5635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ワークシート" r:id="rId3" imgW="11487307" imgH="5286295" progId="Excel.Sheet.12">
                  <p:embed/>
                </p:oleObj>
              </mc:Choice>
              <mc:Fallback>
                <p:oleObj name="ワークシート" r:id="rId3" imgW="11487307" imgH="5286295" progId="Excel.Sheet.12">
                  <p:embed/>
                  <p:pic>
                    <p:nvPicPr>
                      <p:cNvPr id="4" name="オブジェクト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06112" y="698442"/>
                        <a:ext cx="9615854" cy="56358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758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5</Words>
  <Application>Microsoft Office PowerPoint</Application>
  <PresentationFormat>ワイド画面</PresentationFormat>
  <Paragraphs>5</Paragraphs>
  <Slides>4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1" baseType="lpstr">
      <vt:lpstr>ＭＳ Ｐゴシック</vt:lpstr>
      <vt:lpstr>游ゴシック</vt:lpstr>
      <vt:lpstr>Arial</vt:lpstr>
      <vt:lpstr>Calibri</vt:lpstr>
      <vt:lpstr>Calibri Light</vt:lpstr>
      <vt:lpstr>Office テーマ</vt:lpstr>
      <vt:lpstr>Microsoft Excel ワークシート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takuro</dc:creator>
  <cp:lastModifiedBy>kondo</cp:lastModifiedBy>
  <cp:revision>34</cp:revision>
  <cp:lastPrinted>2017-05-16T00:39:46Z</cp:lastPrinted>
  <dcterms:created xsi:type="dcterms:W3CDTF">2017-04-28T07:48:41Z</dcterms:created>
  <dcterms:modified xsi:type="dcterms:W3CDTF">2017-05-30T09:09:04Z</dcterms:modified>
</cp:coreProperties>
</file>