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CC53E9EC-0032-4D33-95E7-657C6A186E07}" type="datetimeFigureOut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6099B765-F978-49BF-AA1B-88F92255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1D1-C786-4F53-8B71-B26A07B17030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E28-0A83-4FDA-8CE9-EF2DDDEAE52B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F139-B9BE-4D46-8186-19A45684199B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2001-A142-4E43-99E2-DB588A0FB8A8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E4F-3B04-4DC7-AFAF-884E78C70907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6DB-37AC-42B7-9738-58000034F1F8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2F6-8290-4186-B844-83DAD36275B2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B08-DB0D-4FB5-ADFA-6274D7086BE1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9B83-E137-4518-BF2E-5D0B52230C0E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B7E-8110-41C5-A555-9490F26AD0D4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F7F-F086-42B2-A0FC-F58A36E7BB66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A6B-AE0E-43F3-B5EA-6C50E1601D72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081" y="0"/>
            <a:ext cx="571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ユーザーストーリー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10600" y="6334298"/>
            <a:ext cx="2536767" cy="387177"/>
          </a:xfrm>
        </p:spPr>
        <p:txBody>
          <a:bodyPr/>
          <a:lstStyle/>
          <a:p>
            <a:fld id="{5921764D-DE0A-4600-A331-CFED327DBC10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43593"/>
              </p:ext>
            </p:extLst>
          </p:nvPr>
        </p:nvGraphicFramePr>
        <p:xfrm>
          <a:off x="1114425" y="698500"/>
          <a:ext cx="9615488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ワークシート" r:id="rId3" imgW="11487307" imgH="5419738" progId="Excel.Sheet.12">
                  <p:embed/>
                </p:oleObj>
              </mc:Choice>
              <mc:Fallback>
                <p:oleObj name="ワークシート" r:id="rId3" imgW="11487307" imgH="5419738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25" y="698500"/>
                        <a:ext cx="9615488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星　ひかる</cp:lastModifiedBy>
  <cp:revision>39</cp:revision>
  <cp:lastPrinted>2017-05-16T00:39:46Z</cp:lastPrinted>
  <dcterms:created xsi:type="dcterms:W3CDTF">2017-04-28T07:48:41Z</dcterms:created>
  <dcterms:modified xsi:type="dcterms:W3CDTF">2017-06-16T09:56:48Z</dcterms:modified>
</cp:coreProperties>
</file>