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4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12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21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85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3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24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16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45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803B-B8FD-4B91-8DFD-2B3E27B84464}" type="datetimeFigureOut">
              <a:rPr kumimoji="1" lang="ja-JP" altLang="en-US" smtClean="0"/>
              <a:t>2017/5/23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C23E-DF1E-47E2-ADD7-66ADBFC0E2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2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765183" y="1300767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避難所情報</a:t>
            </a:r>
            <a:endParaRPr kumimoji="1" lang="en-US" altLang="ja-JP" sz="1400" dirty="0" smtClean="0">
              <a:ln w="0"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サービス</a:t>
            </a:r>
            <a:r>
              <a:rPr lang="ja-JP" altLang="en-US" sz="1400" dirty="0">
                <a:ln w="0">
                  <a:noFill/>
                </a:ln>
                <a:solidFill>
                  <a:schemeClr val="tx1"/>
                </a:solidFill>
              </a:rPr>
              <a:t>開発</a:t>
            </a:r>
            <a:endParaRPr kumimoji="1" lang="ja-JP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72652" y="2734309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1. </a:t>
            </a:r>
            <a:r>
              <a:rPr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立ち上げ</a:t>
            </a:r>
            <a:endParaRPr kumimoji="1" lang="ja-JP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068810" y="2735126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5. </a:t>
            </a:r>
            <a:r>
              <a:rPr kumimoji="1"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終結</a:t>
            </a:r>
            <a:endParaRPr kumimoji="1" lang="ja-JP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693245" y="2735126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>
                  <a:noFill/>
                </a:ln>
                <a:solidFill>
                  <a:schemeClr val="tx1"/>
                </a:solidFill>
              </a:rPr>
              <a:t>4</a:t>
            </a:r>
            <a:r>
              <a:rPr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. </a:t>
            </a:r>
            <a:r>
              <a:rPr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監視・コントロール</a:t>
            </a:r>
            <a:endParaRPr kumimoji="1" lang="en-US" altLang="ja-JP" sz="140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699813" y="2762395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>
                  <a:noFill/>
                </a:ln>
                <a:solidFill>
                  <a:schemeClr val="tx1"/>
                </a:solidFill>
              </a:rPr>
              <a:t>3</a:t>
            </a:r>
            <a:r>
              <a:rPr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. </a:t>
            </a:r>
            <a:r>
              <a:rPr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実行</a:t>
            </a:r>
            <a:endParaRPr lang="en-US" altLang="ja-JP" sz="1400" dirty="0" smtClean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42115" y="2747494"/>
            <a:ext cx="1442433" cy="682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2</a:t>
            </a:r>
            <a:r>
              <a:rPr kumimoji="1" lang="en-US" altLang="ja-JP" sz="1400" dirty="0" smtClean="0">
                <a:ln w="0">
                  <a:noFill/>
                </a:ln>
                <a:solidFill>
                  <a:schemeClr val="tx1"/>
                </a:solidFill>
              </a:rPr>
              <a:t>. </a:t>
            </a:r>
            <a:r>
              <a:rPr kumimoji="1" lang="ja-JP" altLang="en-US" sz="1400" dirty="0" smtClean="0">
                <a:ln w="0">
                  <a:noFill/>
                </a:ln>
                <a:solidFill>
                  <a:schemeClr val="tx1"/>
                </a:solidFill>
              </a:rPr>
              <a:t>計画</a:t>
            </a:r>
            <a:endParaRPr kumimoji="1" lang="ja-JP" altLang="en-US" sz="1400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784" y="3485271"/>
            <a:ext cx="20659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1.1 </a:t>
            </a:r>
            <a:r>
              <a:rPr kumimoji="1" lang="ja-JP" altLang="en-US" sz="1400" dirty="0" smtClean="0"/>
              <a:t>チームビルディング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52184" y="3463657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2.1 </a:t>
            </a:r>
            <a:r>
              <a:rPr lang="ja-JP" altLang="en-US" sz="1400" dirty="0" smtClean="0"/>
              <a:t>インセプションデッキ作成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2.2 </a:t>
            </a:r>
            <a:r>
              <a:rPr kumimoji="1" lang="ja-JP" altLang="en-US" sz="1400" dirty="0" smtClean="0"/>
              <a:t>プロジェクト憲章承認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2.3 </a:t>
            </a:r>
            <a:r>
              <a:rPr lang="ja-JP" altLang="en-US" sz="1400" dirty="0"/>
              <a:t>プロジェクト</a:t>
            </a:r>
            <a:r>
              <a:rPr lang="ja-JP" altLang="en-US" sz="1400" dirty="0" smtClean="0"/>
              <a:t>計画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2.3.1 </a:t>
            </a:r>
            <a:r>
              <a:rPr lang="ja-JP" altLang="en-US" sz="1400" dirty="0" smtClean="0"/>
              <a:t>バーンダウンチャート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2.3.2 </a:t>
            </a:r>
            <a:r>
              <a:rPr lang="ja-JP" altLang="en-US" sz="1400" dirty="0" smtClean="0"/>
              <a:t>マネジメント計画書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2.4 </a:t>
            </a:r>
            <a:r>
              <a:rPr kumimoji="1" lang="ja-JP" altLang="en-US" sz="1400" dirty="0" smtClean="0"/>
              <a:t>見積もり</a:t>
            </a:r>
            <a:endParaRPr kumimoji="1" lang="ja-JP" altLang="en-US" sz="1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99813" y="3463657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3.1 </a:t>
            </a:r>
            <a:r>
              <a:rPr lang="ja-JP" altLang="en-US" sz="1400" dirty="0" smtClean="0"/>
              <a:t>プログラミング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　</a:t>
            </a:r>
            <a:r>
              <a:rPr kumimoji="1" lang="en-US" altLang="ja-JP" sz="1400" dirty="0" smtClean="0"/>
              <a:t>3.1.1 HTML CSS</a:t>
            </a:r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</a:t>
            </a:r>
            <a:r>
              <a:rPr lang="en-US" altLang="ja-JP" sz="1400" dirty="0" smtClean="0"/>
              <a:t>3.1.2 PHP MySQL</a:t>
            </a:r>
          </a:p>
          <a:p>
            <a:r>
              <a:rPr lang="en-US" altLang="ja-JP" sz="1400" dirty="0" smtClean="0"/>
              <a:t>3.2 </a:t>
            </a:r>
            <a:r>
              <a:rPr lang="ja-JP" altLang="en-US" sz="1400" dirty="0" smtClean="0"/>
              <a:t>テスト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3.3 </a:t>
            </a:r>
            <a:r>
              <a:rPr kumimoji="1" lang="ja-JP" altLang="en-US" sz="1400" dirty="0" smtClean="0"/>
              <a:t>外部設計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3.4 </a:t>
            </a:r>
            <a:r>
              <a:rPr lang="ja-JP" altLang="en-US" sz="1400" dirty="0" smtClean="0"/>
              <a:t>内部設計</a:t>
            </a:r>
            <a:endParaRPr lang="en-US" altLang="ja-JP" sz="1400" dirty="0"/>
          </a:p>
          <a:p>
            <a:r>
              <a:rPr kumimoji="1" lang="en-US" altLang="ja-JP" sz="1400" dirty="0" smtClean="0"/>
              <a:t>3.5 </a:t>
            </a:r>
            <a:r>
              <a:rPr kumimoji="1" lang="ja-JP" altLang="en-US" sz="1400" dirty="0" smtClean="0"/>
              <a:t>発表準備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3.6 </a:t>
            </a:r>
            <a:r>
              <a:rPr lang="en-US" altLang="ja-JP" sz="1400" dirty="0" smtClean="0"/>
              <a:t>PM</a:t>
            </a:r>
            <a:r>
              <a:rPr lang="ja-JP" altLang="en-US" sz="1400" dirty="0" smtClean="0"/>
              <a:t>評価</a:t>
            </a:r>
            <a:endParaRPr kumimoji="1" lang="ja-JP" altLang="en-US" sz="1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832919" y="3485271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4.1 </a:t>
            </a:r>
            <a:r>
              <a:rPr kumimoji="1" lang="ja-JP" altLang="en-US" sz="1400" dirty="0" smtClean="0"/>
              <a:t>バーンダウンチャート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4.2 EVM</a:t>
            </a:r>
            <a:endParaRPr kumimoji="1" lang="ja-JP" altLang="en-US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271319" y="345027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5.1 </a:t>
            </a:r>
            <a:r>
              <a:rPr kumimoji="1" lang="ja-JP" altLang="en-US" sz="1400" dirty="0" smtClean="0"/>
              <a:t>納品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5.2 </a:t>
            </a:r>
            <a:r>
              <a:rPr lang="ja-JP" altLang="en-US" sz="1400" dirty="0" smtClean="0"/>
              <a:t>発表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5.3 </a:t>
            </a:r>
            <a:r>
              <a:rPr kumimoji="1" lang="ja-JP" altLang="en-US" sz="1400" dirty="0" smtClean="0"/>
              <a:t>反省会</a:t>
            </a:r>
            <a:endParaRPr kumimoji="1" lang="ja-JP" altLang="en-US" sz="1400" dirty="0"/>
          </a:p>
        </p:txBody>
      </p:sp>
      <p:cxnSp>
        <p:nvCxnSpPr>
          <p:cNvPr id="3" name="直線コネクタ 2"/>
          <p:cNvCxnSpPr>
            <a:stCxn id="4" idx="2"/>
            <a:endCxn id="11" idx="0"/>
          </p:cNvCxnSpPr>
          <p:nvPr/>
        </p:nvCxnSpPr>
        <p:spPr>
          <a:xfrm flipH="1">
            <a:off x="1293869" y="1983347"/>
            <a:ext cx="4192531" cy="75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>
            <a:stCxn id="4" idx="2"/>
            <a:endCxn id="15" idx="0"/>
          </p:cNvCxnSpPr>
          <p:nvPr/>
        </p:nvCxnSpPr>
        <p:spPr>
          <a:xfrm flipH="1">
            <a:off x="3663332" y="1983347"/>
            <a:ext cx="1823068" cy="764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4" idx="2"/>
            <a:endCxn id="14" idx="0"/>
          </p:cNvCxnSpPr>
          <p:nvPr/>
        </p:nvCxnSpPr>
        <p:spPr>
          <a:xfrm>
            <a:off x="5486400" y="1983347"/>
            <a:ext cx="934630" cy="779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4" idx="2"/>
            <a:endCxn id="13" idx="0"/>
          </p:cNvCxnSpPr>
          <p:nvPr/>
        </p:nvCxnSpPr>
        <p:spPr>
          <a:xfrm>
            <a:off x="5486400" y="1983347"/>
            <a:ext cx="2928062" cy="751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4" idx="2"/>
            <a:endCxn id="12" idx="0"/>
          </p:cNvCxnSpPr>
          <p:nvPr/>
        </p:nvCxnSpPr>
        <p:spPr>
          <a:xfrm>
            <a:off x="5486400" y="1983347"/>
            <a:ext cx="5303627" cy="751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4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45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Hikaru Hoshi</dc:creator>
  <cp:lastModifiedBy>kondo</cp:lastModifiedBy>
  <cp:revision>8</cp:revision>
  <dcterms:created xsi:type="dcterms:W3CDTF">2017-05-17T06:26:37Z</dcterms:created>
  <dcterms:modified xsi:type="dcterms:W3CDTF">2017-05-23T08:24:34Z</dcterms:modified>
</cp:coreProperties>
</file>