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886"/>
    <a:srgbClr val="8CCBD4"/>
    <a:srgbClr val="C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72" autoAdjust="0"/>
  </p:normalViewPr>
  <p:slideViewPr>
    <p:cSldViewPr snapToGrid="0">
      <p:cViewPr>
        <p:scale>
          <a:sx n="37" d="100"/>
          <a:sy n="37" d="100"/>
        </p:scale>
        <p:origin x="1399" y="-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622E9CC1-E596-473A-B18B-B6B99A7CFAA5}"/>
    <pc:docChg chg="undo custSel addSld delSld modSld">
      <pc:chgData name="Sichao Zhang" userId="baca463c2301c347" providerId="LiveId" clId="{622E9CC1-E596-473A-B18B-B6B99A7CFAA5}" dt="2018-04-19T05:01:06.642" v="4412" actId="1076"/>
      <pc:docMkLst>
        <pc:docMk/>
      </pc:docMkLst>
      <pc:sldChg chg="addSp delSp modSp add">
        <pc:chgData name="Sichao Zhang" userId="baca463c2301c347" providerId="LiveId" clId="{622E9CC1-E596-473A-B18B-B6B99A7CFAA5}" dt="2018-04-19T05:01:06.642" v="4412" actId="1076"/>
        <pc:sldMkLst>
          <pc:docMk/>
          <pc:sldMk cId="813722133" sldId="256"/>
        </pc:sldMkLst>
        <pc:spChg chg="del mod ord">
          <ac:chgData name="Sichao Zhang" userId="baca463c2301c347" providerId="LiveId" clId="{622E9CC1-E596-473A-B18B-B6B99A7CFAA5}" dt="2018-04-17T00:40:53.899" v="145" actId="478"/>
          <ac:spMkLst>
            <pc:docMk/>
            <pc:sldMk cId="813722133" sldId="256"/>
            <ac:spMk id="2" creationId="{CCA5875C-776E-42F5-81FB-0D92A9623C78}"/>
          </ac:spMkLst>
        </pc:spChg>
        <pc:spChg chg="del">
          <ac:chgData name="Sichao Zhang" userId="baca463c2301c347" providerId="LiveId" clId="{622E9CC1-E596-473A-B18B-B6B99A7CFAA5}" dt="2018-04-17T00:38:07.086" v="139" actId="478"/>
          <ac:spMkLst>
            <pc:docMk/>
            <pc:sldMk cId="813722133" sldId="256"/>
            <ac:spMk id="3" creationId="{A62DD75B-C20B-4B78-A63F-CC094DE4E8BC}"/>
          </ac:spMkLst>
        </pc:spChg>
        <pc:spChg chg="add del mod ord">
          <ac:chgData name="Sichao Zhang" userId="baca463c2301c347" providerId="LiveId" clId="{622E9CC1-E596-473A-B18B-B6B99A7CFAA5}" dt="2018-04-17T00:40:12.993" v="140" actId="478"/>
          <ac:spMkLst>
            <pc:docMk/>
            <pc:sldMk cId="813722133" sldId="256"/>
            <ac:spMk id="4" creationId="{3BFDA1CA-9526-4A5A-87CF-0F7AD42C255B}"/>
          </ac:spMkLst>
        </pc:spChg>
        <pc:spChg chg="add del">
          <ac:chgData name="Sichao Zhang" userId="baca463c2301c347" providerId="LiveId" clId="{622E9CC1-E596-473A-B18B-B6B99A7CFAA5}" dt="2018-04-17T00:40:29.149" v="142" actId="478"/>
          <ac:spMkLst>
            <pc:docMk/>
            <pc:sldMk cId="813722133" sldId="256"/>
            <ac:spMk id="6" creationId="{C30BEB4F-12EF-4A46-B6DD-389D600FA586}"/>
          </ac:spMkLst>
        </pc:spChg>
        <pc:spChg chg="add del">
          <ac:chgData name="Sichao Zhang" userId="baca463c2301c347" providerId="LiveId" clId="{622E9CC1-E596-473A-B18B-B6B99A7CFAA5}" dt="2018-04-17T00:40:36.876" v="144" actId="478"/>
          <ac:spMkLst>
            <pc:docMk/>
            <pc:sldMk cId="813722133" sldId="256"/>
            <ac:spMk id="7" creationId="{131B0978-83ED-4AE3-ACF9-831552128EEE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8" creationId="{A04D61A8-BC67-4C73-A238-A61EFEEE52F3}"/>
          </ac:spMkLst>
        </pc:spChg>
        <pc:spChg chg="add del mod">
          <ac:chgData name="Sichao Zhang" userId="baca463c2301c347" providerId="LiveId" clId="{622E9CC1-E596-473A-B18B-B6B99A7CFAA5}" dt="2018-04-17T00:40:56.447" v="146" actId="478"/>
          <ac:spMkLst>
            <pc:docMk/>
            <pc:sldMk cId="813722133" sldId="256"/>
            <ac:spMk id="9" creationId="{9D31F463-73B3-4D4B-A52F-08F058BF8AEA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9" creationId="{1845FC6D-E3B9-482D-888B-9355CDCF0BEC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10" creationId="{A7B29FB8-0F51-404D-A196-6E2028F461E8}"/>
          </ac:spMkLst>
        </pc:spChg>
        <pc:spChg chg="add mod">
          <ac:chgData name="Sichao Zhang" userId="baca463c2301c347" providerId="LiveId" clId="{622E9CC1-E596-473A-B18B-B6B99A7CFAA5}" dt="2018-04-19T02:07:57.552" v="4071" actId="1035"/>
          <ac:spMkLst>
            <pc:docMk/>
            <pc:sldMk cId="813722133" sldId="256"/>
            <ac:spMk id="11" creationId="{7FD363D7-ACB5-42D2-8C58-B2E58136DF2D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12" creationId="{18695731-027D-492D-8047-4F25D1F63E32}"/>
          </ac:spMkLst>
        </pc:spChg>
        <pc:spChg chg="add del mod">
          <ac:chgData name="Sichao Zhang" userId="baca463c2301c347" providerId="LiveId" clId="{622E9CC1-E596-473A-B18B-B6B99A7CFAA5}" dt="2018-04-17T00:43:54.800" v="177" actId="478"/>
          <ac:spMkLst>
            <pc:docMk/>
            <pc:sldMk cId="813722133" sldId="256"/>
            <ac:spMk id="12" creationId="{D6FAACC9-4FF7-4D6C-AD6D-A7A37A5C83D6}"/>
          </ac:spMkLst>
        </pc:spChg>
        <pc:spChg chg="add mod">
          <ac:chgData name="Sichao Zhang" userId="baca463c2301c347" providerId="LiveId" clId="{622E9CC1-E596-473A-B18B-B6B99A7CFAA5}" dt="2018-04-19T02:13:37.222" v="4130" actId="20577"/>
          <ac:spMkLst>
            <pc:docMk/>
            <pc:sldMk cId="813722133" sldId="256"/>
            <ac:spMk id="13" creationId="{C278AB0F-5279-4372-9863-5FE4E070E97D}"/>
          </ac:spMkLst>
        </pc:spChg>
        <pc:spChg chg="add del mod">
          <ac:chgData name="Sichao Zhang" userId="baca463c2301c347" providerId="LiveId" clId="{622E9CC1-E596-473A-B18B-B6B99A7CFAA5}" dt="2018-04-17T02:26:29.815" v="1412" actId="478"/>
          <ac:spMkLst>
            <pc:docMk/>
            <pc:sldMk cId="813722133" sldId="256"/>
            <ac:spMk id="14" creationId="{6F268EA3-55F1-4B6A-AB39-E34E4825B13D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4" creationId="{EB118FF2-AC05-4670-BB94-A6B2015C8657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5" creationId="{080EC340-B66F-4FB5-9A50-5AC6CB844AAA}"/>
          </ac:spMkLst>
        </pc:spChg>
        <pc:spChg chg="add del mod">
          <ac:chgData name="Sichao Zhang" userId="baca463c2301c347" providerId="LiveId" clId="{622E9CC1-E596-473A-B18B-B6B99A7CFAA5}" dt="2018-04-17T02:26:32.665" v="1413" actId="478"/>
          <ac:spMkLst>
            <pc:docMk/>
            <pc:sldMk cId="813722133" sldId="256"/>
            <ac:spMk id="15" creationId="{63875DA4-BAEA-490B-970D-BCC38AD7230B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6" creationId="{3C63620C-9B2A-4A45-9794-32ED61F42551}"/>
          </ac:spMkLst>
        </pc:spChg>
        <pc:spChg chg="add del mod">
          <ac:chgData name="Sichao Zhang" userId="baca463c2301c347" providerId="LiveId" clId="{622E9CC1-E596-473A-B18B-B6B99A7CFAA5}" dt="2018-04-17T00:48:23.429" v="190" actId="478"/>
          <ac:spMkLst>
            <pc:docMk/>
            <pc:sldMk cId="813722133" sldId="256"/>
            <ac:spMk id="17" creationId="{BB14B7FE-5236-42AF-B1F4-B1A820540D88}"/>
          </ac:spMkLst>
        </pc:spChg>
        <pc:spChg chg="add del">
          <ac:chgData name="Sichao Zhang" userId="baca463c2301c347" providerId="LiveId" clId="{622E9CC1-E596-473A-B18B-B6B99A7CFAA5}" dt="2018-04-17T01:54:23.745" v="1117" actId="1076"/>
          <ac:spMkLst>
            <pc:docMk/>
            <pc:sldMk cId="813722133" sldId="256"/>
            <ac:spMk id="17" creationId="{D3A8AC55-859F-4DA1-8AE5-D6A7E532E9FD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18" creationId="{9D12852E-EDFF-4D23-9068-7A1C532A960D}"/>
          </ac:spMkLst>
        </pc:spChg>
        <pc:spChg chg="add del mod">
          <ac:chgData name="Sichao Zhang" userId="baca463c2301c347" providerId="LiveId" clId="{622E9CC1-E596-473A-B18B-B6B99A7CFAA5}" dt="2018-04-17T02:26:29.815" v="1412" actId="478"/>
          <ac:spMkLst>
            <pc:docMk/>
            <pc:sldMk cId="813722133" sldId="256"/>
            <ac:spMk id="18" creationId="{616E9E6E-040E-4435-BFAE-A785EEBCD4DB}"/>
          </ac:spMkLst>
        </pc:spChg>
        <pc:spChg chg="add del mod">
          <ac:chgData name="Sichao Zhang" userId="baca463c2301c347" providerId="LiveId" clId="{622E9CC1-E596-473A-B18B-B6B99A7CFAA5}" dt="2018-04-17T02:19:46.401" v="1298" actId="478"/>
          <ac:spMkLst>
            <pc:docMk/>
            <pc:sldMk cId="813722133" sldId="256"/>
            <ac:spMk id="19" creationId="{D9CAE733-C7E2-44A7-B0E8-88D266843963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19" creationId="{EEDFC0D9-9076-497A-B061-624EFF273D0F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20" creationId="{906AED92-0641-44C4-8414-8EA7D84B01C0}"/>
          </ac:spMkLst>
        </pc:spChg>
        <pc:spChg chg="add del mod">
          <ac:chgData name="Sichao Zhang" userId="baca463c2301c347" providerId="LiveId" clId="{622E9CC1-E596-473A-B18B-B6B99A7CFAA5}" dt="2018-04-17T00:48:20.587" v="189" actId="478"/>
          <ac:spMkLst>
            <pc:docMk/>
            <pc:sldMk cId="813722133" sldId="256"/>
            <ac:spMk id="21" creationId="{A72A7415-3C0D-4C64-8191-85B24D20FFB2}"/>
          </ac:spMkLst>
        </pc:spChg>
        <pc:spChg chg="add del mod">
          <ac:chgData name="Sichao Zhang" userId="baca463c2301c347" providerId="LiveId" clId="{622E9CC1-E596-473A-B18B-B6B99A7CFAA5}" dt="2018-04-17T00:48:17.369" v="188" actId="478"/>
          <ac:spMkLst>
            <pc:docMk/>
            <pc:sldMk cId="813722133" sldId="256"/>
            <ac:spMk id="22" creationId="{5EB08085-354D-4AF7-B62A-48F59D0C42BD}"/>
          </ac:spMkLst>
        </pc:spChg>
        <pc:spChg chg="add del mod">
          <ac:chgData name="Sichao Zhang" userId="baca463c2301c347" providerId="LiveId" clId="{622E9CC1-E596-473A-B18B-B6B99A7CFAA5}" dt="2018-04-17T00:48:17.369" v="188" actId="478"/>
          <ac:spMkLst>
            <pc:docMk/>
            <pc:sldMk cId="813722133" sldId="256"/>
            <ac:spMk id="23" creationId="{54227703-80B7-4AA2-963E-27B091BD3D42}"/>
          </ac:spMkLst>
        </pc:spChg>
        <pc:spChg chg="add del mod">
          <ac:chgData name="Sichao Zhang" userId="baca463c2301c347" providerId="LiveId" clId="{622E9CC1-E596-473A-B18B-B6B99A7CFAA5}" dt="2018-04-17T00:49:19.599" v="194" actId="478"/>
          <ac:spMkLst>
            <pc:docMk/>
            <pc:sldMk cId="813722133" sldId="256"/>
            <ac:spMk id="24" creationId="{EF5CD4B5-75EB-471D-BE33-3AB93D8989D1}"/>
          </ac:spMkLst>
        </pc:spChg>
        <pc:spChg chg="add del mod">
          <ac:chgData name="Sichao Zhang" userId="baca463c2301c347" providerId="LiveId" clId="{622E9CC1-E596-473A-B18B-B6B99A7CFAA5}" dt="2018-04-17T00:49:19.599" v="194" actId="478"/>
          <ac:spMkLst>
            <pc:docMk/>
            <pc:sldMk cId="813722133" sldId="256"/>
            <ac:spMk id="25" creationId="{1C6AA869-AECB-417B-B7AA-A6FC5BEFB7A7}"/>
          </ac:spMkLst>
        </pc:spChg>
        <pc:spChg chg="add mod">
          <ac:chgData name="Sichao Zhang" userId="baca463c2301c347" providerId="LiveId" clId="{622E9CC1-E596-473A-B18B-B6B99A7CFAA5}" dt="2018-04-19T01:57:17.081" v="3931" actId="20577"/>
          <ac:spMkLst>
            <pc:docMk/>
            <pc:sldMk cId="813722133" sldId="256"/>
            <ac:spMk id="26" creationId="{B1D21AA3-5E6A-47D7-882D-CAF41A8E598D}"/>
          </ac:spMkLst>
        </pc:spChg>
        <pc:spChg chg="add mod">
          <ac:chgData name="Sichao Zhang" userId="baca463c2301c347" providerId="LiveId" clId="{622E9CC1-E596-473A-B18B-B6B99A7CFAA5}" dt="2018-04-17T01:56:59.957" v="1141" actId="20577"/>
          <ac:spMkLst>
            <pc:docMk/>
            <pc:sldMk cId="813722133" sldId="256"/>
            <ac:spMk id="27" creationId="{35F26484-CA46-4B66-8FCF-A58A82BA5FE8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28" creationId="{9C077698-42D4-4324-B974-24AEE6CA0D8C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29" creationId="{4760B525-C905-4515-A884-5B1FD50DA53F}"/>
          </ac:spMkLst>
        </pc:spChg>
        <pc:spChg chg="add del mod">
          <ac:chgData name="Sichao Zhang" userId="baca463c2301c347" providerId="LiveId" clId="{622E9CC1-E596-473A-B18B-B6B99A7CFAA5}" dt="2018-04-17T02:27:33.006" v="1443" actId="478"/>
          <ac:spMkLst>
            <pc:docMk/>
            <pc:sldMk cId="813722133" sldId="256"/>
            <ac:spMk id="30" creationId="{698CDC5E-CB1D-4996-81E2-3705B77B4924}"/>
          </ac:spMkLst>
        </pc:spChg>
        <pc:spChg chg="add del">
          <ac:chgData name="Sichao Zhang" userId="baca463c2301c347" providerId="LiveId" clId="{622E9CC1-E596-473A-B18B-B6B99A7CFAA5}" dt="2018-04-17T01:00:57.747" v="463" actId="478"/>
          <ac:spMkLst>
            <pc:docMk/>
            <pc:sldMk cId="813722133" sldId="256"/>
            <ac:spMk id="31" creationId="{E410E441-9C8C-4DD4-A2AE-A73CD43A28EC}"/>
          </ac:spMkLst>
        </pc:spChg>
        <pc:spChg chg="add mod">
          <ac:chgData name="Sichao Zhang" userId="baca463c2301c347" providerId="LiveId" clId="{622E9CC1-E596-473A-B18B-B6B99A7CFAA5}" dt="2018-04-19T02:17:36.492" v="4179" actId="20577"/>
          <ac:spMkLst>
            <pc:docMk/>
            <pc:sldMk cId="813722133" sldId="256"/>
            <ac:spMk id="31" creationId="{A63C35BC-EB62-4F0E-BE22-01D4E4770FA2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2" creationId="{EC772830-1D34-4871-B7F2-E0994AC02B01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33" creationId="{4F0DAD31-5916-40DB-B9E1-C8E00E3B10FB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4" creationId="{76E95F55-D771-44D5-A164-11B1772B9B62}"/>
          </ac:spMkLst>
        </pc:spChg>
        <pc:spChg chg="add del mod">
          <ac:chgData name="Sichao Zhang" userId="baca463c2301c347" providerId="LiveId" clId="{622E9CC1-E596-473A-B18B-B6B99A7CFAA5}" dt="2018-04-17T02:27:06.121" v="1423" actId="478"/>
          <ac:spMkLst>
            <pc:docMk/>
            <pc:sldMk cId="813722133" sldId="256"/>
            <ac:spMk id="35" creationId="{2D1E45F0-4FA4-45A2-A6B1-9D6FE8614DE8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36" creationId="{DAFC66D4-679D-48F4-903B-DCA34E06D7F7}"/>
          </ac:spMkLst>
        </pc:spChg>
        <pc:spChg chg="add mod">
          <ac:chgData name="Sichao Zhang" userId="baca463c2301c347" providerId="LiveId" clId="{622E9CC1-E596-473A-B18B-B6B99A7CFAA5}" dt="2018-04-19T05:01:06.642" v="4412" actId="1076"/>
          <ac:spMkLst>
            <pc:docMk/>
            <pc:sldMk cId="813722133" sldId="256"/>
            <ac:spMk id="37" creationId="{34210467-0DD4-461F-B6FE-32161F38FDAE}"/>
          </ac:spMkLst>
        </pc:spChg>
        <pc:spChg chg="add del mod">
          <ac:chgData name="Sichao Zhang" userId="baca463c2301c347" providerId="LiveId" clId="{622E9CC1-E596-473A-B18B-B6B99A7CFAA5}" dt="2018-04-19T02:00:00.859" v="3967" actId="478"/>
          <ac:spMkLst>
            <pc:docMk/>
            <pc:sldMk cId="813722133" sldId="256"/>
            <ac:spMk id="38" creationId="{33E76B78-6A40-400B-AACD-3CCFDADB1534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39" creationId="{7FE8D13F-5845-439D-861D-C6C86D898FAD}"/>
          </ac:spMkLst>
        </pc:spChg>
        <pc:spChg chg="add del mod">
          <ac:chgData name="Sichao Zhang" userId="baca463c2301c347" providerId="LiveId" clId="{622E9CC1-E596-473A-B18B-B6B99A7CFAA5}" dt="2018-04-19T02:00:00.859" v="3967" actId="478"/>
          <ac:spMkLst>
            <pc:docMk/>
            <pc:sldMk cId="813722133" sldId="256"/>
            <ac:spMk id="40" creationId="{40D1E258-4996-4BC8-94EB-3DDE9968B534}"/>
          </ac:spMkLst>
        </pc:spChg>
        <pc:spChg chg="add del mod">
          <ac:chgData name="Sichao Zhang" userId="baca463c2301c347" providerId="LiveId" clId="{622E9CC1-E596-473A-B18B-B6B99A7CFAA5}" dt="2018-04-19T02:04:18.794" v="4019" actId="478"/>
          <ac:spMkLst>
            <pc:docMk/>
            <pc:sldMk cId="813722133" sldId="256"/>
            <ac:spMk id="41" creationId="{72CEE249-DCA1-4890-9967-8C1D53CE6AA3}"/>
          </ac:spMkLst>
        </pc:spChg>
        <pc:spChg chg="add mod">
          <ac:chgData name="Sichao Zhang" userId="baca463c2301c347" providerId="LiveId" clId="{622E9CC1-E596-473A-B18B-B6B99A7CFAA5}" dt="2018-04-19T05:00:52.236" v="4411" actId="20577"/>
          <ac:spMkLst>
            <pc:docMk/>
            <pc:sldMk cId="813722133" sldId="256"/>
            <ac:spMk id="42" creationId="{04136672-059A-40B0-B369-DC009DDA5919}"/>
          </ac:spMkLst>
        </pc:spChg>
        <pc:spChg chg="add del mod">
          <ac:chgData name="Sichao Zhang" userId="baca463c2301c347" providerId="LiveId" clId="{622E9CC1-E596-473A-B18B-B6B99A7CFAA5}" dt="2018-04-19T02:04:17.243" v="4018" actId="478"/>
          <ac:spMkLst>
            <pc:docMk/>
            <pc:sldMk cId="813722133" sldId="256"/>
            <ac:spMk id="43" creationId="{A3B398EA-2FCF-439D-B5BD-57B40353DFB3}"/>
          </ac:spMkLst>
        </pc:spChg>
        <pc:spChg chg="add del mod">
          <ac:chgData name="Sichao Zhang" userId="baca463c2301c347" providerId="LiveId" clId="{622E9CC1-E596-473A-B18B-B6B99A7CFAA5}" dt="2018-04-19T02:06:37.332" v="4044" actId="478"/>
          <ac:spMkLst>
            <pc:docMk/>
            <pc:sldMk cId="813722133" sldId="256"/>
            <ac:spMk id="44" creationId="{2BC23074-CE0F-4CAE-8775-A338D4515D04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45" creationId="{E9BF2389-8C6A-4BEF-942D-93F23C884F87}"/>
          </ac:spMkLst>
        </pc:spChg>
        <pc:spChg chg="add del mod">
          <ac:chgData name="Sichao Zhang" userId="baca463c2301c347" providerId="LiveId" clId="{622E9CC1-E596-473A-B18B-B6B99A7CFAA5}" dt="2018-04-19T02:06:43.307" v="4046" actId="478"/>
          <ac:spMkLst>
            <pc:docMk/>
            <pc:sldMk cId="813722133" sldId="256"/>
            <ac:spMk id="46" creationId="{4270F1B2-9214-4DAE-A8D5-11AC832427FC}"/>
          </ac:spMkLst>
        </pc:spChg>
        <pc:spChg chg="add del mod">
          <ac:chgData name="Sichao Zhang" userId="baca463c2301c347" providerId="LiveId" clId="{622E9CC1-E596-473A-B18B-B6B99A7CFAA5}" dt="2018-04-19T02:07:17.667" v="4061" actId="478"/>
          <ac:spMkLst>
            <pc:docMk/>
            <pc:sldMk cId="813722133" sldId="256"/>
            <ac:spMk id="47" creationId="{0AEDF62F-2221-4758-B2AA-2E53E46C60D2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48" creationId="{5AB1ABAD-99A8-4A36-8BC6-1656089AE6A9}"/>
          </ac:spMkLst>
        </pc:spChg>
        <pc:spChg chg="add del mod">
          <ac:chgData name="Sichao Zhang" userId="baca463c2301c347" providerId="LiveId" clId="{622E9CC1-E596-473A-B18B-B6B99A7CFAA5}" dt="2018-04-19T02:07:17.667" v="4061" actId="478"/>
          <ac:spMkLst>
            <pc:docMk/>
            <pc:sldMk cId="813722133" sldId="256"/>
            <ac:spMk id="49" creationId="{C1341959-EAB8-4B0B-8559-D496845179BD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0" creationId="{32A9D5B0-9192-4C95-956C-97A3A3FD9486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1" creationId="{3353B960-16E5-4465-B003-45469BB961FC}"/>
          </ac:spMkLst>
        </pc:spChg>
        <pc:spChg chg="add del mod">
          <ac:chgData name="Sichao Zhang" userId="baca463c2301c347" providerId="LiveId" clId="{622E9CC1-E596-473A-B18B-B6B99A7CFAA5}" dt="2018-04-17T02:53:37.032" v="1711" actId="478"/>
          <ac:spMkLst>
            <pc:docMk/>
            <pc:sldMk cId="813722133" sldId="256"/>
            <ac:spMk id="52" creationId="{57FDE8A1-C54C-435B-A9C1-239847E9EC2A}"/>
          </ac:spMkLst>
        </pc:spChg>
        <pc:spChg chg="add mod">
          <ac:chgData name="Sichao Zhang" userId="baca463c2301c347" providerId="LiveId" clId="{622E9CC1-E596-473A-B18B-B6B99A7CFAA5}" dt="2018-04-19T02:22:24.037" v="4185" actId="20577"/>
          <ac:spMkLst>
            <pc:docMk/>
            <pc:sldMk cId="813722133" sldId="256"/>
            <ac:spMk id="53" creationId="{9EC5EA9F-39D3-4A3F-9C55-0A778B1DB0E2}"/>
          </ac:spMkLst>
        </pc:spChg>
        <pc:spChg chg="add del mod">
          <ac:chgData name="Sichao Zhang" userId="baca463c2301c347" providerId="LiveId" clId="{622E9CC1-E596-473A-B18B-B6B99A7CFAA5}" dt="2018-04-19T02:03:32.250" v="4005" actId="478"/>
          <ac:spMkLst>
            <pc:docMk/>
            <pc:sldMk cId="813722133" sldId="256"/>
            <ac:spMk id="54" creationId="{C0BECD87-59A5-460C-879B-ACB5CB134595}"/>
          </ac:spMkLst>
        </pc:spChg>
        <pc:spChg chg="add mod">
          <ac:chgData name="Sichao Zhang" userId="baca463c2301c347" providerId="LiveId" clId="{622E9CC1-E596-473A-B18B-B6B99A7CFAA5}" dt="2018-04-19T02:23:03.308" v="4224" actId="20577"/>
          <ac:spMkLst>
            <pc:docMk/>
            <pc:sldMk cId="813722133" sldId="256"/>
            <ac:spMk id="55" creationId="{13F42DD6-BA8F-4031-9263-9D0A01A515D8}"/>
          </ac:spMkLst>
        </pc:spChg>
        <pc:spChg chg="add del mod">
          <ac:chgData name="Sichao Zhang" userId="baca463c2301c347" providerId="LiveId" clId="{622E9CC1-E596-473A-B18B-B6B99A7CFAA5}" dt="2018-04-19T02:03:32.250" v="4005" actId="478"/>
          <ac:spMkLst>
            <pc:docMk/>
            <pc:sldMk cId="813722133" sldId="256"/>
            <ac:spMk id="56" creationId="{E34BA8E9-F094-4EC8-A9FB-7D2915471E00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57" creationId="{B47C747F-9ED4-43D7-B2AE-4C48B4C35923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58" creationId="{4EAAC4D2-FE76-4BB8-933F-4B3D5468148F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59" creationId="{C452CDF2-CD49-4170-9A3E-EEA35208F2E4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60" creationId="{CA5D0AE5-2080-4A39-A27F-B7BA2B6A60F1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61" creationId="{8CC620E6-4D48-4714-BB9E-D7869FCA3D74}"/>
          </ac:spMkLst>
        </pc:spChg>
        <pc:spChg chg="add mod">
          <ac:chgData name="Sichao Zhang" userId="baca463c2301c347" providerId="LiveId" clId="{622E9CC1-E596-473A-B18B-B6B99A7CFAA5}" dt="2018-04-19T02:08:07.476" v="4079" actId="1035"/>
          <ac:spMkLst>
            <pc:docMk/>
            <pc:sldMk cId="813722133" sldId="256"/>
            <ac:spMk id="62" creationId="{7A916B14-DD39-4CEA-BD16-6793F965AC24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63" creationId="{54022A73-D74E-436E-8CA6-E4C29B7B71C7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64" creationId="{5FE3DE60-4ACB-497D-B6B7-A9C7CFE8A0A6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65" creationId="{1A5D0813-9A92-4F7B-BAD4-2239BD4A4113}"/>
          </ac:spMkLst>
        </pc:spChg>
        <pc:spChg chg="add mod">
          <ac:chgData name="Sichao Zhang" userId="baca463c2301c347" providerId="LiveId" clId="{622E9CC1-E596-473A-B18B-B6B99A7CFAA5}" dt="2018-04-19T04:59:19.683" v="4376" actId="1076"/>
          <ac:spMkLst>
            <pc:docMk/>
            <pc:sldMk cId="813722133" sldId="256"/>
            <ac:spMk id="66" creationId="{1CD9B51F-2C8D-46F9-880A-324572AAECE9}"/>
          </ac:spMkLst>
        </pc:spChg>
        <pc:spChg chg="add mod">
          <ac:chgData name="Sichao Zhang" userId="baca463c2301c347" providerId="LiveId" clId="{622E9CC1-E596-473A-B18B-B6B99A7CFAA5}" dt="2018-04-19T04:59:51.353" v="4410" actId="20577"/>
          <ac:spMkLst>
            <pc:docMk/>
            <pc:sldMk cId="813722133" sldId="256"/>
            <ac:spMk id="67" creationId="{9720B53C-8CB7-4313-AC07-A8CD4E8F81D3}"/>
          </ac:spMkLst>
        </pc:spChg>
        <pc:graphicFrameChg chg="add mod modGraphic">
          <ac:chgData name="Sichao Zhang" userId="baca463c2301c347" providerId="LiveId" clId="{622E9CC1-E596-473A-B18B-B6B99A7CFAA5}" dt="2018-04-19T02:08:07.476" v="4079" actId="1035"/>
          <ac:graphicFrameMkLst>
            <pc:docMk/>
            <pc:sldMk cId="813722133" sldId="256"/>
            <ac:graphicFrameMk id="4" creationId="{48138163-CC8B-4A82-847C-6C104B8C4C3A}"/>
          </ac:graphicFrameMkLst>
        </pc:graphicFrameChg>
        <pc:picChg chg="add mod">
          <ac:chgData name="Sichao Zhang" userId="baca463c2301c347" providerId="LiveId" clId="{622E9CC1-E596-473A-B18B-B6B99A7CFAA5}" dt="2018-04-19T01:57:33.662" v="3934" actId="1076"/>
          <ac:picMkLst>
            <pc:docMk/>
            <pc:sldMk cId="813722133" sldId="256"/>
            <ac:picMk id="2" creationId="{47F2A2A0-5375-4B65-A658-8455DFE27023}"/>
          </ac:picMkLst>
        </pc:picChg>
        <pc:picChg chg="add mod">
          <ac:chgData name="Sichao Zhang" userId="baca463c2301c347" providerId="LiveId" clId="{622E9CC1-E596-473A-B18B-B6B99A7CFAA5}" dt="2018-04-19T01:22:13.644" v="3608"/>
          <ac:picMkLst>
            <pc:docMk/>
            <pc:sldMk cId="813722133" sldId="256"/>
            <ac:picMk id="3" creationId="{4F1CEE3B-E839-4955-86AE-66228E31C779}"/>
          </ac:picMkLst>
        </pc:picChg>
        <pc:picChg chg="add del mod">
          <ac:chgData name="Sichao Zhang" userId="baca463c2301c347" providerId="LiveId" clId="{622E9CC1-E596-473A-B18B-B6B99A7CFAA5}" dt="2018-04-17T01:27:04.812" v="1060" actId="478"/>
          <ac:picMkLst>
            <pc:docMk/>
            <pc:sldMk cId="813722133" sldId="256"/>
            <ac:picMk id="4" creationId="{FAAAD083-23CC-42C3-BE00-7B057F0A015A}"/>
          </ac:picMkLst>
        </pc:picChg>
        <pc:picChg chg="add del mod modCrop">
          <ac:chgData name="Sichao Zhang" userId="baca463c2301c347" providerId="LiveId" clId="{622E9CC1-E596-473A-B18B-B6B99A7CFAA5}" dt="2018-04-19T01:57:21.806" v="3933" actId="478"/>
          <ac:picMkLst>
            <pc:docMk/>
            <pc:sldMk cId="813722133" sldId="256"/>
            <ac:picMk id="5" creationId="{A92A00A0-67A7-4447-B514-D11B75A7173E}"/>
          </ac:picMkLst>
        </pc:picChg>
        <pc:picChg chg="add del mod ord">
          <ac:chgData name="Sichao Zhang" userId="baca463c2301c347" providerId="LiveId" clId="{622E9CC1-E596-473A-B18B-B6B99A7CFAA5}" dt="2018-04-19T01:42:46.722" v="3844" actId="478"/>
          <ac:picMkLst>
            <pc:docMk/>
            <pc:sldMk cId="813722133" sldId="256"/>
            <ac:picMk id="6" creationId="{B7BF1F3D-0FC2-4707-9E7E-E9674202BD55}"/>
          </ac:picMkLst>
        </pc:picChg>
        <pc:picChg chg="add del mod">
          <ac:chgData name="Sichao Zhang" userId="baca463c2301c347" providerId="LiveId" clId="{622E9CC1-E596-473A-B18B-B6B99A7CFAA5}" dt="2018-04-19T01:22:41.139" v="3610" actId="478"/>
          <ac:picMkLst>
            <pc:docMk/>
            <pc:sldMk cId="813722133" sldId="256"/>
            <ac:picMk id="7" creationId="{2641B210-AA31-46F0-8933-6BDB118966D3}"/>
          </ac:picMkLst>
        </pc:picChg>
        <pc:picChg chg="add mod">
          <ac:chgData name="Sichao Zhang" userId="baca463c2301c347" providerId="LiveId" clId="{622E9CC1-E596-473A-B18B-B6B99A7CFAA5}" dt="2018-04-19T02:16:57.089" v="4138" actId="1076"/>
          <ac:picMkLst>
            <pc:docMk/>
            <pc:sldMk cId="813722133" sldId="256"/>
            <ac:picMk id="8" creationId="{B28E4337-D869-4515-8565-E71EB8E9D04C}"/>
          </ac:picMkLst>
        </pc:picChg>
        <pc:picChg chg="add del mod">
          <ac:chgData name="Sichao Zhang" userId="baca463c2301c347" providerId="LiveId" clId="{622E9CC1-E596-473A-B18B-B6B99A7CFAA5}" dt="2018-04-19T04:57:33.065" v="4366" actId="478"/>
          <ac:picMkLst>
            <pc:docMk/>
            <pc:sldMk cId="813722133" sldId="256"/>
            <ac:picMk id="9" creationId="{BE09EA7E-AA09-4CEE-8125-F23E42336723}"/>
          </ac:picMkLst>
        </pc:picChg>
        <pc:picChg chg="add mod">
          <ac:chgData name="Sichao Zhang" userId="baca463c2301c347" providerId="LiveId" clId="{622E9CC1-E596-473A-B18B-B6B99A7CFAA5}" dt="2018-04-19T04:59:00.984" v="4374" actId="1076"/>
          <ac:picMkLst>
            <pc:docMk/>
            <pc:sldMk cId="813722133" sldId="256"/>
            <ac:picMk id="14" creationId="{FE4C321F-0839-4FAD-B36D-11DE28F1D075}"/>
          </ac:picMkLst>
        </pc:picChg>
        <pc:picChg chg="add mod">
          <ac:chgData name="Sichao Zhang" userId="baca463c2301c347" providerId="LiveId" clId="{622E9CC1-E596-473A-B18B-B6B99A7CFAA5}" dt="2018-04-19T02:08:07.476" v="4079" actId="1035"/>
          <ac:picMkLst>
            <pc:docMk/>
            <pc:sldMk cId="813722133" sldId="256"/>
            <ac:picMk id="16" creationId="{363F15E8-9499-4B2C-AE6A-9D133D10C43C}"/>
          </ac:picMkLst>
        </pc:picChg>
        <pc:picChg chg="add mod modCrop">
          <ac:chgData name="Sichao Zhang" userId="baca463c2301c347" providerId="LiveId" clId="{622E9CC1-E596-473A-B18B-B6B99A7CFAA5}" dt="2018-04-17T01:56:24.663" v="1139" actId="1076"/>
          <ac:picMkLst>
            <pc:docMk/>
            <pc:sldMk cId="813722133" sldId="256"/>
            <ac:picMk id="21" creationId="{C4EE8022-C437-44CC-A75A-3B0D8FF9C475}"/>
          </ac:picMkLst>
        </pc:picChg>
        <pc:picChg chg="add del mod">
          <ac:chgData name="Sichao Zhang" userId="baca463c2301c347" providerId="LiveId" clId="{622E9CC1-E596-473A-B18B-B6B99A7CFAA5}" dt="2018-04-19T01:56:56.568" v="3928" actId="478"/>
          <ac:picMkLst>
            <pc:docMk/>
            <pc:sldMk cId="813722133" sldId="256"/>
            <ac:picMk id="25" creationId="{8108544D-8D46-4335-81E2-C5ED0B44ACA6}"/>
          </ac:picMkLst>
        </pc:picChg>
        <pc:picChg chg="add del mod">
          <ac:chgData name="Sichao Zhang" userId="baca463c2301c347" providerId="LiveId" clId="{622E9CC1-E596-473A-B18B-B6B99A7CFAA5}" dt="2018-04-17T00:55:11.925" v="423" actId="478"/>
          <ac:picMkLst>
            <pc:docMk/>
            <pc:sldMk cId="813722133" sldId="256"/>
            <ac:picMk id="28" creationId="{36787212-1CD1-4E30-8297-9EC0E0A8FA88}"/>
          </ac:picMkLst>
        </pc:picChg>
        <pc:picChg chg="add del mod">
          <ac:chgData name="Sichao Zhang" userId="baca463c2301c347" providerId="LiveId" clId="{622E9CC1-E596-473A-B18B-B6B99A7CFAA5}" dt="2018-04-17T01:05:37.043" v="501" actId="478"/>
          <ac:picMkLst>
            <pc:docMk/>
            <pc:sldMk cId="813722133" sldId="256"/>
            <ac:picMk id="29" creationId="{C681FC29-754B-4A80-B50A-296C1D6B48A5}"/>
          </ac:picMkLst>
        </pc:picChg>
        <pc:picChg chg="add del mod">
          <ac:chgData name="Sichao Zhang" userId="baca463c2301c347" providerId="LiveId" clId="{622E9CC1-E596-473A-B18B-B6B99A7CFAA5}" dt="2018-04-17T00:58:29.085" v="461" actId="478"/>
          <ac:picMkLst>
            <pc:docMk/>
            <pc:sldMk cId="813722133" sldId="256"/>
            <ac:picMk id="30" creationId="{873233AD-B857-44FB-9708-F8BFA6BBDCAD}"/>
          </ac:picMkLst>
        </pc:picChg>
        <pc:picChg chg="add del mod">
          <ac:chgData name="Sichao Zhang" userId="baca463c2301c347" providerId="LiveId" clId="{622E9CC1-E596-473A-B18B-B6B99A7CFAA5}" dt="2018-04-17T01:06:09.343" v="509" actId="478"/>
          <ac:picMkLst>
            <pc:docMk/>
            <pc:sldMk cId="813722133" sldId="256"/>
            <ac:picMk id="32" creationId="{806097FC-1C1A-4FA3-B6A0-9245980CF1A8}"/>
          </ac:picMkLst>
        </pc:picChg>
        <pc:picChg chg="add del mod">
          <ac:chgData name="Sichao Zhang" userId="baca463c2301c347" providerId="LiveId" clId="{622E9CC1-E596-473A-B18B-B6B99A7CFAA5}" dt="2018-04-17T01:14:41.372" v="690" actId="478"/>
          <ac:picMkLst>
            <pc:docMk/>
            <pc:sldMk cId="813722133" sldId="256"/>
            <ac:picMk id="34" creationId="{1886E667-56DF-4B0D-B12A-CB88624BA033}"/>
          </ac:picMkLst>
        </pc:picChg>
        <pc:picChg chg="add del mod">
          <ac:chgData name="Sichao Zhang" userId="baca463c2301c347" providerId="LiveId" clId="{622E9CC1-E596-473A-B18B-B6B99A7CFAA5}" dt="2018-04-17T01:16:10.123" v="694" actId="478"/>
          <ac:picMkLst>
            <pc:docMk/>
            <pc:sldMk cId="813722133" sldId="256"/>
            <ac:picMk id="35" creationId="{C8867C5A-6FF7-489C-AB11-24B320EC24ED}"/>
          </ac:picMkLst>
        </pc:picChg>
        <pc:picChg chg="add mod">
          <ac:chgData name="Sichao Zhang" userId="baca463c2301c347" providerId="LiveId" clId="{622E9CC1-E596-473A-B18B-B6B99A7CFAA5}" dt="2018-04-19T02:24:05.773" v="4346" actId="1076"/>
          <ac:picMkLst>
            <pc:docMk/>
            <pc:sldMk cId="813722133" sldId="256"/>
            <ac:picMk id="50" creationId="{6C869121-9BA9-4CEB-BF2C-4C9B8B641513}"/>
          </ac:picMkLst>
        </pc:picChg>
        <pc:picChg chg="add mod">
          <ac:chgData name="Sichao Zhang" userId="baca463c2301c347" providerId="LiveId" clId="{622E9CC1-E596-473A-B18B-B6B99A7CFAA5}" dt="2018-04-19T02:17:05.089" v="4140" actId="14100"/>
          <ac:picMkLst>
            <pc:docMk/>
            <pc:sldMk cId="813722133" sldId="256"/>
            <ac:picMk id="51" creationId="{2C4AEAF4-4A0F-419E-A67E-D4B696131C60}"/>
          </ac:picMkLst>
        </pc:picChg>
        <pc:picChg chg="add del mod">
          <ac:chgData name="Sichao Zhang" userId="baca463c2301c347" providerId="LiveId" clId="{622E9CC1-E596-473A-B18B-B6B99A7CFAA5}" dt="2018-04-19T02:16:43.713" v="4131" actId="478"/>
          <ac:picMkLst>
            <pc:docMk/>
            <pc:sldMk cId="813722133" sldId="256"/>
            <ac:picMk id="52" creationId="{8EEBE82A-3237-448D-B764-531E080E042D}"/>
          </ac:picMkLst>
        </pc:picChg>
      </pc:sldChg>
      <pc:sldChg chg="addSp delSp modSp add del">
        <pc:chgData name="Sichao Zhang" userId="baca463c2301c347" providerId="LiveId" clId="{622E9CC1-E596-473A-B18B-B6B99A7CFAA5}" dt="2018-04-19T02:05:58.451" v="4025" actId="2696"/>
        <pc:sldMkLst>
          <pc:docMk/>
          <pc:sldMk cId="3589529364" sldId="257"/>
        </pc:sldMkLst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10" creationId="{A7B29FB8-0F51-404D-A196-6E2028F461E8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12" creationId="{18695731-027D-492D-8047-4F25D1F63E32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13" creationId="{C278AB0F-5279-4372-9863-5FE4E070E97D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1" creationId="{A63C35BC-EB62-4F0E-BE22-01D4E4770FA2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3" creationId="{4F0DAD31-5916-40DB-B9E1-C8E00E3B10FB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6" creationId="{DAFC66D4-679D-48F4-903B-DCA34E06D7F7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7" creationId="{34210467-0DD4-461F-B6FE-32161F38FDAE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8" creationId="{33E76B78-6A40-400B-AACD-3CCFDADB1534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39" creationId="{7FE8D13F-5845-439D-861D-C6C86D898FAD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0" creationId="{40D1E258-4996-4BC8-94EB-3DDE9968B534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1" creationId="{72CEE249-DCA1-4890-9967-8C1D53CE6AA3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2" creationId="{04136672-059A-40B0-B369-DC009DDA5919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3" creationId="{A3B398EA-2FCF-439D-B5BD-57B40353DFB3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4" creationId="{2BC23074-CE0F-4CAE-8775-A338D4515D04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5" creationId="{E9BF2389-8C6A-4BEF-942D-93F23C884F87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6" creationId="{4270F1B2-9214-4DAE-A8D5-11AC832427FC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7" creationId="{0AEDF62F-2221-4758-B2AA-2E53E46C60D2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8" creationId="{5AB1ABAD-99A8-4A36-8BC6-1656089AE6A9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49" creationId="{C1341959-EAB8-4B0B-8559-D496845179BD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53" creationId="{9EC5EA9F-39D3-4A3F-9C55-0A778B1DB0E2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54" creationId="{C0BECD87-59A5-460C-879B-ACB5CB134595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55" creationId="{13F42DD6-BA8F-4031-9263-9D0A01A515D8}"/>
          </ac:spMkLst>
        </pc:spChg>
        <pc:spChg chg="del">
          <ac:chgData name="Sichao Zhang" userId="baca463c2301c347" providerId="LiveId" clId="{622E9CC1-E596-473A-B18B-B6B99A7CFAA5}" dt="2018-04-19T01:39:54.069" v="3839" actId="478"/>
          <ac:spMkLst>
            <pc:docMk/>
            <pc:sldMk cId="3589529364" sldId="257"/>
            <ac:spMk id="56" creationId="{E34BA8E9-F094-4EC8-A9FB-7D2915471E00}"/>
          </ac:spMkLst>
        </pc:spChg>
        <pc:graphicFrameChg chg="del">
          <ac:chgData name="Sichao Zhang" userId="baca463c2301c347" providerId="LiveId" clId="{622E9CC1-E596-473A-B18B-B6B99A7CFAA5}" dt="2018-04-19T01:39:54.069" v="3839" actId="478"/>
          <ac:graphicFrameMkLst>
            <pc:docMk/>
            <pc:sldMk cId="3589529364" sldId="257"/>
            <ac:graphicFrameMk id="4" creationId="{48138163-CC8B-4A82-847C-6C104B8C4C3A}"/>
          </ac:graphicFrameMkLst>
        </pc:graphicFrameChg>
        <pc:picChg chg="del">
          <ac:chgData name="Sichao Zhang" userId="baca463c2301c347" providerId="LiveId" clId="{622E9CC1-E596-473A-B18B-B6B99A7CFAA5}" dt="2018-04-19T01:39:54.069" v="3839" actId="478"/>
          <ac:picMkLst>
            <pc:docMk/>
            <pc:sldMk cId="3589529364" sldId="257"/>
            <ac:picMk id="2" creationId="{47F2A2A0-5375-4B65-A658-8455DFE27023}"/>
          </ac:picMkLst>
        </pc:picChg>
        <pc:picChg chg="add del mod">
          <ac:chgData name="Sichao Zhang" userId="baca463c2301c347" providerId="LiveId" clId="{622E9CC1-E596-473A-B18B-B6B99A7CFAA5}" dt="2018-04-19T01:42:43.057" v="3843" actId="478"/>
          <ac:picMkLst>
            <pc:docMk/>
            <pc:sldMk cId="3589529364" sldId="257"/>
            <ac:picMk id="3" creationId="{C570B057-3599-4C14-9B94-D2A3268AA488}"/>
          </ac:picMkLst>
        </pc:picChg>
        <pc:picChg chg="del">
          <ac:chgData name="Sichao Zhang" userId="baca463c2301c347" providerId="LiveId" clId="{622E9CC1-E596-473A-B18B-B6B99A7CFAA5}" dt="2018-04-19T01:39:54.069" v="3839" actId="478"/>
          <ac:picMkLst>
            <pc:docMk/>
            <pc:sldMk cId="3589529364" sldId="257"/>
            <ac:picMk id="5" creationId="{A92A00A0-67A7-4447-B514-D11B75A7173E}"/>
          </ac:picMkLst>
        </pc:picChg>
        <pc:picChg chg="del">
          <ac:chgData name="Sichao Zhang" userId="baca463c2301c347" providerId="LiveId" clId="{622E9CC1-E596-473A-B18B-B6B99A7CFAA5}" dt="2018-04-19T01:39:54.069" v="3839" actId="478"/>
          <ac:picMkLst>
            <pc:docMk/>
            <pc:sldMk cId="3589529364" sldId="257"/>
            <ac:picMk id="6" creationId="{B7BF1F3D-0FC2-4707-9E7E-E9674202BD55}"/>
          </ac:picMkLst>
        </pc:picChg>
        <pc:picChg chg="del">
          <ac:chgData name="Sichao Zhang" userId="baca463c2301c347" providerId="LiveId" clId="{622E9CC1-E596-473A-B18B-B6B99A7CFAA5}" dt="2018-04-19T01:39:54.069" v="3839" actId="478"/>
          <ac:picMkLst>
            <pc:docMk/>
            <pc:sldMk cId="3589529364" sldId="257"/>
            <ac:picMk id="16" creationId="{363F15E8-9499-4B2C-AE6A-9D133D10C43C}"/>
          </ac:picMkLst>
        </pc:picChg>
        <pc:picChg chg="add mod">
          <ac:chgData name="Sichao Zhang" userId="baca463c2301c347" providerId="LiveId" clId="{622E9CC1-E596-473A-B18B-B6B99A7CFAA5}" dt="2018-04-19T01:51:44.589" v="3910" actId="1035"/>
          <ac:picMkLst>
            <pc:docMk/>
            <pc:sldMk cId="3589529364" sldId="257"/>
            <ac:picMk id="50" creationId="{3EF5CCDC-0815-4EAC-A55D-D8ADD260DB0D}"/>
          </ac:picMkLst>
        </pc:picChg>
        <pc:picChg chg="add mod">
          <ac:chgData name="Sichao Zhang" userId="baca463c2301c347" providerId="LiveId" clId="{622E9CC1-E596-473A-B18B-B6B99A7CFAA5}" dt="2018-04-19T01:51:44.589" v="3910" actId="1035"/>
          <ac:picMkLst>
            <pc:docMk/>
            <pc:sldMk cId="3589529364" sldId="257"/>
            <ac:picMk id="51" creationId="{2FB8B3F0-353B-4F27-B424-7C91C3CE08D8}"/>
          </ac:picMkLst>
        </pc:picChg>
      </pc:sldChg>
      <pc:sldChg chg="add del">
        <pc:chgData name="Sichao Zhang" userId="baca463c2301c347" providerId="LiveId" clId="{622E9CC1-E596-473A-B18B-B6B99A7CFAA5}" dt="2018-04-19T01:47:10.985" v="3850" actId="2696"/>
        <pc:sldMkLst>
          <pc:docMk/>
          <pc:sldMk cId="121567406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8DEB1-FA8B-4BC6-A068-38EB558603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5A015-E38A-4F31-A023-FA5E4D4F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A015-E38A-4F31-A023-FA5E4D4F1A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8177-549A-4554-9693-B9FFEC10F92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4594-ED78-4E26-93F0-5E57F16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video" Target="https://www.youtube.com/embed/pUDSdhDsM4o" TargetMode="External"/><Relationship Id="rId1" Type="http://schemas.openxmlformats.org/officeDocument/2006/relationships/video" Target="https://www.youtube.com/embed/7tv8_9PLIwY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7B29FB8-0F51-404D-A196-6E2028F461E8}"/>
              </a:ext>
            </a:extLst>
          </p:cNvPr>
          <p:cNvSpPr txBox="1">
            <a:spLocks/>
          </p:cNvSpPr>
          <p:nvPr/>
        </p:nvSpPr>
        <p:spPr>
          <a:xfrm>
            <a:off x="224429" y="3198020"/>
            <a:ext cx="7334611" cy="57394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363D7-ACB5-42D2-8C58-B2E58136DF2D}"/>
              </a:ext>
            </a:extLst>
          </p:cNvPr>
          <p:cNvSpPr/>
          <p:nvPr/>
        </p:nvSpPr>
        <p:spPr>
          <a:xfrm>
            <a:off x="-1" y="2747323"/>
            <a:ext cx="15544800" cy="194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8AB0F-5279-4372-9863-5FE4E070E97D}"/>
              </a:ext>
            </a:extLst>
          </p:cNvPr>
          <p:cNvSpPr txBox="1"/>
          <p:nvPr/>
        </p:nvSpPr>
        <p:spPr>
          <a:xfrm>
            <a:off x="224429" y="3831565"/>
            <a:ext cx="7334611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Falcon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haptic device that has only three transitional DOFs. In this study, we analyze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as a 3-DOF manipulator to solve the pinball maze problem.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21AA3-5E6A-47D7-882D-CAF41A8E598D}"/>
              </a:ext>
            </a:extLst>
          </p:cNvPr>
          <p:cNvSpPr txBox="1"/>
          <p:nvPr/>
        </p:nvSpPr>
        <p:spPr>
          <a:xfrm>
            <a:off x="3410449" y="222995"/>
            <a:ext cx="872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altLang="zh-C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Haptic Device as Manipulator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F26484-CA46-4B66-8FCF-A58A82BA5FE8}"/>
              </a:ext>
            </a:extLst>
          </p:cNvPr>
          <p:cNvSpPr txBox="1"/>
          <p:nvPr/>
        </p:nvSpPr>
        <p:spPr>
          <a:xfrm>
            <a:off x="4383023" y="1793411"/>
            <a:ext cx="677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Sichao Zhang,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Peiguang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University, Houston, Texas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0DAD31-5916-40DB-B9E1-C8E00E3B10FB}"/>
              </a:ext>
            </a:extLst>
          </p:cNvPr>
          <p:cNvSpPr txBox="1"/>
          <p:nvPr/>
        </p:nvSpPr>
        <p:spPr>
          <a:xfrm>
            <a:off x="224429" y="3200739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95731-027D-492D-8047-4F25D1F63E32}"/>
              </a:ext>
            </a:extLst>
          </p:cNvPr>
          <p:cNvSpPr txBox="1"/>
          <p:nvPr/>
        </p:nvSpPr>
        <p:spPr>
          <a:xfrm>
            <a:off x="224429" y="6695779"/>
            <a:ext cx="5133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2A2A0-5375-4B65-A658-8455DFE27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65120"/>
            <a:ext cx="3576577" cy="2264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3F15E8-9499-4B2C-AE6A-9D133D10C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71" y="11961102"/>
            <a:ext cx="3134318" cy="2578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EE8022-C437-44CC-A75A-3B0D8FF9C4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8" t="10726" r="25970" b="18407"/>
          <a:stretch/>
        </p:blipFill>
        <p:spPr>
          <a:xfrm>
            <a:off x="12040086" y="388751"/>
            <a:ext cx="3200401" cy="20971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3C35BC-EB62-4F0E-BE22-01D4E4770FA2}"/>
              </a:ext>
            </a:extLst>
          </p:cNvPr>
          <p:cNvSpPr txBox="1"/>
          <p:nvPr/>
        </p:nvSpPr>
        <p:spPr>
          <a:xfrm>
            <a:off x="224429" y="8073954"/>
            <a:ext cx="65341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[1] and Pinball Maze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C66D4-679D-48F4-903B-DCA34E06D7F7}"/>
              </a:ext>
            </a:extLst>
          </p:cNvPr>
          <p:cNvSpPr txBox="1"/>
          <p:nvPr/>
        </p:nvSpPr>
        <p:spPr>
          <a:xfrm>
            <a:off x="745561" y="14545688"/>
            <a:ext cx="64158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Kinematics [2] and DH Table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210467-0DD4-461F-B6FE-32161F38FDAE}"/>
              </a:ext>
            </a:extLst>
          </p:cNvPr>
          <p:cNvSpPr txBox="1"/>
          <p:nvPr/>
        </p:nvSpPr>
        <p:spPr>
          <a:xfrm>
            <a:off x="8241501" y="8804568"/>
            <a:ext cx="65341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1.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Moves in Helix Line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D13F-5845-439D-861D-C6C86D898FAD}"/>
              </a:ext>
            </a:extLst>
          </p:cNvPr>
          <p:cNvSpPr txBox="1"/>
          <p:nvPr/>
        </p:nvSpPr>
        <p:spPr>
          <a:xfrm>
            <a:off x="224429" y="9205908"/>
            <a:ext cx="7334611" cy="26776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Kinematics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Tsai and Stamper’s research on the kinematics configuration [2].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DH parameters from the general base to the end effector for each leg.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inverse kinematics and find the optimal  solution in each iteration.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136672-059A-40B0-B369-DC009DDA5919}"/>
              </a:ext>
            </a:extLst>
          </p:cNvPr>
          <p:cNvSpPr txBox="1"/>
          <p:nvPr/>
        </p:nvSpPr>
        <p:spPr>
          <a:xfrm>
            <a:off x="7772399" y="3825338"/>
            <a:ext cx="7468088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1 shows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moves in the expected three dimensional Helix line.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F2389-8C6A-4BEF-942D-93F23C884F87}"/>
              </a:ext>
            </a:extLst>
          </p:cNvPr>
          <p:cNvSpPr txBox="1"/>
          <p:nvPr/>
        </p:nvSpPr>
        <p:spPr>
          <a:xfrm>
            <a:off x="7883774" y="14786971"/>
            <a:ext cx="7318143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shows the end effector moves as expected, which verifies 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kinematics in former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are applied to make the robot move to expected states.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B1ABAD-99A8-4A36-8BC6-1656089AE6A9}"/>
              </a:ext>
            </a:extLst>
          </p:cNvPr>
          <p:cNvSpPr txBox="1"/>
          <p:nvPr/>
        </p:nvSpPr>
        <p:spPr>
          <a:xfrm>
            <a:off x="7985762" y="17243865"/>
            <a:ext cx="7334609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Application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haptic device as an actuator in real-time control, Daniel J. Block, et. al. DOI: 10.2478/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br-2013-0017 JBR · 4(3) · 2013 · 182-193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Manipulator with Only Translational Degrees of Freedom, Lung-Wen Tsai, Richard E. Stamper. Technical Research Report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Dynamic Identification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Haptic Device,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Karbasizadeh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et. al. International Conference on Robotics and Mechatronics. 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26-28, 2016, Tehran, Iran.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C5EA9F-39D3-4A3F-9C55-0A778B1DB0E2}"/>
              </a:ext>
            </a:extLst>
          </p:cNvPr>
          <p:cNvSpPr txBox="1"/>
          <p:nvPr/>
        </p:nvSpPr>
        <p:spPr>
          <a:xfrm>
            <a:off x="342883" y="15052226"/>
            <a:ext cx="7216157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and Control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Karbasizadeh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team’s work on the dynamic identification 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Falcon. 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control laws to observe the displacement responses.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F42DD6-BA8F-4031-9263-9D0A01A515D8}"/>
              </a:ext>
            </a:extLst>
          </p:cNvPr>
          <p:cNvSpPr txBox="1"/>
          <p:nvPr/>
        </p:nvSpPr>
        <p:spPr>
          <a:xfrm>
            <a:off x="143361" y="17632669"/>
            <a:ext cx="7334611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MATLAB codes for the kinematic configuration of the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end effector move in the expected routine and generate a video demo.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control laws to drive the robot to move and solve pinball maze.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138163-CC8B-4A82-847C-6C104B8C4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558438"/>
                  </p:ext>
                </p:extLst>
              </p:nvPr>
            </p:nvGraphicFramePr>
            <p:xfrm>
              <a:off x="3628403" y="11955456"/>
              <a:ext cx="3533033" cy="2475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72">
                      <a:extLst>
                        <a:ext uri="{9D8B030D-6E8A-4147-A177-3AD203B41FA5}">
                          <a16:colId xmlns:a16="http://schemas.microsoft.com/office/drawing/2014/main" val="1409328194"/>
                        </a:ext>
                      </a:extLst>
                    </a:gridCol>
                    <a:gridCol w="744747">
                      <a:extLst>
                        <a:ext uri="{9D8B030D-6E8A-4147-A177-3AD203B41FA5}">
                          <a16:colId xmlns:a16="http://schemas.microsoft.com/office/drawing/2014/main" val="1354714877"/>
                        </a:ext>
                      </a:extLst>
                    </a:gridCol>
                    <a:gridCol w="551988">
                      <a:extLst>
                        <a:ext uri="{9D8B030D-6E8A-4147-A177-3AD203B41FA5}">
                          <a16:colId xmlns:a16="http://schemas.microsoft.com/office/drawing/2014/main" val="2073310780"/>
                        </a:ext>
                      </a:extLst>
                    </a:gridCol>
                    <a:gridCol w="727223">
                      <a:extLst>
                        <a:ext uri="{9D8B030D-6E8A-4147-A177-3AD203B41FA5}">
                          <a16:colId xmlns:a16="http://schemas.microsoft.com/office/drawing/2014/main" val="119746058"/>
                        </a:ext>
                      </a:extLst>
                    </a:gridCol>
                    <a:gridCol w="1044703">
                      <a:extLst>
                        <a:ext uri="{9D8B030D-6E8A-4147-A177-3AD203B41FA5}">
                          <a16:colId xmlns:a16="http://schemas.microsoft.com/office/drawing/2014/main" val="1665089160"/>
                        </a:ext>
                      </a:extLst>
                    </a:gridCol>
                  </a:tblGrid>
                  <a:tr h="39698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1724836590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2537356488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787820339"/>
                      </a:ext>
                    </a:extLst>
                  </a:tr>
                  <a:tr h="49080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2605245126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544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2563551918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44103" marR="44103" marT="22052" marB="22052"/>
                    </a:tc>
                    <a:extLst>
                      <a:ext uri="{0D108BD9-81ED-4DB2-BD59-A6C34878D82A}">
                        <a16:rowId xmlns:a16="http://schemas.microsoft.com/office/drawing/2014/main" val="3612804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138163-CC8B-4A82-847C-6C104B8C4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558438"/>
                  </p:ext>
                </p:extLst>
              </p:nvPr>
            </p:nvGraphicFramePr>
            <p:xfrm>
              <a:off x="3628403" y="11955456"/>
              <a:ext cx="3533033" cy="2475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72">
                      <a:extLst>
                        <a:ext uri="{9D8B030D-6E8A-4147-A177-3AD203B41FA5}">
                          <a16:colId xmlns:a16="http://schemas.microsoft.com/office/drawing/2014/main" val="1409328194"/>
                        </a:ext>
                      </a:extLst>
                    </a:gridCol>
                    <a:gridCol w="744747">
                      <a:extLst>
                        <a:ext uri="{9D8B030D-6E8A-4147-A177-3AD203B41FA5}">
                          <a16:colId xmlns:a16="http://schemas.microsoft.com/office/drawing/2014/main" val="1354714877"/>
                        </a:ext>
                      </a:extLst>
                    </a:gridCol>
                    <a:gridCol w="551988">
                      <a:extLst>
                        <a:ext uri="{9D8B030D-6E8A-4147-A177-3AD203B41FA5}">
                          <a16:colId xmlns:a16="http://schemas.microsoft.com/office/drawing/2014/main" val="2073310780"/>
                        </a:ext>
                      </a:extLst>
                    </a:gridCol>
                    <a:gridCol w="727223">
                      <a:extLst>
                        <a:ext uri="{9D8B030D-6E8A-4147-A177-3AD203B41FA5}">
                          <a16:colId xmlns:a16="http://schemas.microsoft.com/office/drawing/2014/main" val="119746058"/>
                        </a:ext>
                      </a:extLst>
                    </a:gridCol>
                    <a:gridCol w="1044703">
                      <a:extLst>
                        <a:ext uri="{9D8B030D-6E8A-4147-A177-3AD203B41FA5}">
                          <a16:colId xmlns:a16="http://schemas.microsoft.com/office/drawing/2014/main" val="1665089160"/>
                        </a:ext>
                      </a:extLst>
                    </a:gridCol>
                  </a:tblGrid>
                  <a:tr h="39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1538" r="-668421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1538" r="-31639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1538" r="-32417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1538" r="-147899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1538" r="-2326" b="-5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836590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100000" r="-668421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100000" r="-316393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100000" r="-324176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100000" r="-147899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100000" r="-2326" b="-4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56488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203077" r="-66842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203077" r="-316393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203077" r="-324176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203077" r="-147899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203077" r="-232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820339"/>
                      </a:ext>
                    </a:extLst>
                  </a:tr>
                  <a:tr h="4908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246250" r="-668421" b="-16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246250" r="-316393" b="-16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246250" r="-324176" b="-16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246250" r="-147899" b="-16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246250" r="-2326" b="-16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5126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419697" r="-668421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419697" r="-316393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419697" r="-32417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419697" r="-14789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419697" r="-2326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551918"/>
                      </a:ext>
                    </a:extLst>
                  </a:tr>
                  <a:tr h="396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1316" t="-527692" r="-66842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63115" t="-527692" r="-31639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18681" t="-527692" r="-32417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43697" t="-527692" r="-147899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103" marR="44103" marT="22052" marB="22052">
                        <a:blipFill>
                          <a:blip r:embed="rId8"/>
                          <a:stretch>
                            <a:fillRect l="-237791" t="-527692" r="-2326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8045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0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6C869121-9BA9-4CEB-BF2C-4C9B8B6415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7883774" y="4655029"/>
            <a:ext cx="7318143" cy="4117011"/>
          </a:xfrm>
          <a:prstGeom prst="rect">
            <a:avLst/>
          </a:prstGeom>
        </p:spPr>
      </p:pic>
      <p:pic>
        <p:nvPicPr>
          <p:cNvPr id="51" name="Picture 50" descr="https://cdn.instructables.com/FM7/W0X0/IWCFCIW9/FM7W0X0IWCFCIW9.LARGE.jpg">
            <a:extLst>
              <a:ext uri="{FF2B5EF4-FFF2-40B4-BE49-F238E27FC236}">
                <a16:creationId xmlns:a16="http://schemas.microsoft.com/office/drawing/2014/main" id="{2C4AEAF4-4A0F-419E-A67E-D4B696131C60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8" t="20110" r="21394" b="12103"/>
          <a:stretch/>
        </p:blipFill>
        <p:spPr bwMode="auto">
          <a:xfrm>
            <a:off x="3955834" y="5557652"/>
            <a:ext cx="3185224" cy="2462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B47C747F-9ED4-43D7-B2AE-4C48B4C35923}"/>
              </a:ext>
            </a:extLst>
          </p:cNvPr>
          <p:cNvSpPr txBox="1">
            <a:spLocks/>
          </p:cNvSpPr>
          <p:nvPr/>
        </p:nvSpPr>
        <p:spPr>
          <a:xfrm>
            <a:off x="224429" y="8605859"/>
            <a:ext cx="7334611" cy="573940"/>
          </a:xfrm>
          <a:prstGeom prst="round1Rect">
            <a:avLst/>
          </a:prstGeom>
          <a:solidFill>
            <a:srgbClr val="8CCBD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AAC4D2-FE76-4BB8-933F-4B3D5468148F}"/>
              </a:ext>
            </a:extLst>
          </p:cNvPr>
          <p:cNvSpPr txBox="1"/>
          <p:nvPr/>
        </p:nvSpPr>
        <p:spPr>
          <a:xfrm>
            <a:off x="224429" y="8608578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C452CDF2-CD49-4170-9A3E-EEA35208F2E4}"/>
              </a:ext>
            </a:extLst>
          </p:cNvPr>
          <p:cNvSpPr txBox="1">
            <a:spLocks/>
          </p:cNvSpPr>
          <p:nvPr/>
        </p:nvSpPr>
        <p:spPr>
          <a:xfrm>
            <a:off x="224429" y="17012932"/>
            <a:ext cx="7334611" cy="57394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5D0AE5-2080-4A39-A27F-B7BA2B6A60F1}"/>
              </a:ext>
            </a:extLst>
          </p:cNvPr>
          <p:cNvSpPr txBox="1"/>
          <p:nvPr/>
        </p:nvSpPr>
        <p:spPr>
          <a:xfrm>
            <a:off x="224429" y="17015651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8CC620E6-4D48-4714-BB9E-D7869FCA3D74}"/>
              </a:ext>
            </a:extLst>
          </p:cNvPr>
          <p:cNvSpPr txBox="1">
            <a:spLocks/>
          </p:cNvSpPr>
          <p:nvPr/>
        </p:nvSpPr>
        <p:spPr>
          <a:xfrm>
            <a:off x="7905876" y="3198020"/>
            <a:ext cx="7334611" cy="573940"/>
          </a:xfrm>
          <a:prstGeom prst="round1Rect">
            <a:avLst/>
          </a:prstGeom>
          <a:solidFill>
            <a:srgbClr val="DA888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16B14-DD39-4CEA-BD16-6793F965AC24}"/>
              </a:ext>
            </a:extLst>
          </p:cNvPr>
          <p:cNvSpPr txBox="1"/>
          <p:nvPr/>
        </p:nvSpPr>
        <p:spPr>
          <a:xfrm>
            <a:off x="7905876" y="3200739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54022A73-D74E-436E-8CA6-E4C29B7B71C7}"/>
              </a:ext>
            </a:extLst>
          </p:cNvPr>
          <p:cNvSpPr txBox="1">
            <a:spLocks/>
          </p:cNvSpPr>
          <p:nvPr/>
        </p:nvSpPr>
        <p:spPr>
          <a:xfrm>
            <a:off x="7905876" y="14154195"/>
            <a:ext cx="7334611" cy="573940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E3DE60-4ACB-497D-B6B7-A9C7CFE8A0A6}"/>
              </a:ext>
            </a:extLst>
          </p:cNvPr>
          <p:cNvSpPr txBox="1"/>
          <p:nvPr/>
        </p:nvSpPr>
        <p:spPr>
          <a:xfrm>
            <a:off x="7905876" y="14154195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1A5D0813-9A92-4F7B-BAD4-2239BD4A4113}"/>
              </a:ext>
            </a:extLst>
          </p:cNvPr>
          <p:cNvSpPr txBox="1">
            <a:spLocks/>
          </p:cNvSpPr>
          <p:nvPr/>
        </p:nvSpPr>
        <p:spPr>
          <a:xfrm>
            <a:off x="7905876" y="16734947"/>
            <a:ext cx="7334611" cy="573940"/>
          </a:xfrm>
          <a:prstGeom prst="round1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D9B51F-2C8D-46F9-880A-324572AAECE9}"/>
              </a:ext>
            </a:extLst>
          </p:cNvPr>
          <p:cNvSpPr txBox="1"/>
          <p:nvPr/>
        </p:nvSpPr>
        <p:spPr>
          <a:xfrm>
            <a:off x="7905876" y="16734947"/>
            <a:ext cx="4532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E4337-D869-4515-8565-E71EB8E9D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429" y="5589458"/>
            <a:ext cx="3656625" cy="2560773"/>
          </a:xfrm>
          <a:prstGeom prst="rect">
            <a:avLst/>
          </a:prstGeom>
        </p:spPr>
      </p:pic>
      <p:pic>
        <p:nvPicPr>
          <p:cNvPr id="14" name="Online Media 13">
            <a:hlinkClick r:id="" action="ppaction://media"/>
            <a:extLst>
              <a:ext uri="{FF2B5EF4-FFF2-40B4-BE49-F238E27FC236}">
                <a16:creationId xmlns:a16="http://schemas.microsoft.com/office/drawing/2014/main" id="{FE4C321F-0839-4FAD-B36D-11DE28F1D07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7883774" y="9298761"/>
            <a:ext cx="7395555" cy="416056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720B53C-8CB7-4313-AC07-A8CD4E8F81D3}"/>
              </a:ext>
            </a:extLst>
          </p:cNvPr>
          <p:cNvSpPr txBox="1"/>
          <p:nvPr/>
        </p:nvSpPr>
        <p:spPr>
          <a:xfrm>
            <a:off x="8239355" y="13575926"/>
            <a:ext cx="653417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2.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Falcon Solves Pinball Maze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432</TotalTime>
  <Words>402</Words>
  <Application>Microsoft Office PowerPoint</Application>
  <PresentationFormat>Custom</PresentationFormat>
  <Paragraphs>62</Paragraphs>
  <Slides>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2018-04-17T00:27:19Z</dcterms:created>
  <dcterms:modified xsi:type="dcterms:W3CDTF">2018-04-19T05:01:16Z</dcterms:modified>
</cp:coreProperties>
</file>