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4206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 userDrawn="1">
          <p15:clr>
            <a:srgbClr val="A4A3A4"/>
          </p15:clr>
        </p15:guide>
        <p15:guide id="2" pos="576" userDrawn="1">
          <p15:clr>
            <a:srgbClr val="A4A3A4"/>
          </p15:clr>
        </p15:guide>
        <p15:guide id="3" orient="horz" pos="25920" userDrawn="1">
          <p15:clr>
            <a:srgbClr val="A4A3A4"/>
          </p15:clr>
        </p15:guide>
        <p15:guide id="4" pos="20160" userDrawn="1">
          <p15:clr>
            <a:srgbClr val="A4A3A4"/>
          </p15:clr>
        </p15:guide>
        <p15:guide id="5" pos="10368" userDrawn="1">
          <p15:clr>
            <a:srgbClr val="A4A3A4"/>
          </p15:clr>
        </p15:guide>
        <p15:guide id="6" orient="horz" pos="132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showGuides="1">
      <p:cViewPr>
        <p:scale>
          <a:sx n="25" d="100"/>
          <a:sy n="25" d="100"/>
        </p:scale>
        <p:origin x="278" y="-1606"/>
      </p:cViewPr>
      <p:guideLst>
        <p:guide orient="horz" pos="576"/>
        <p:guide pos="576"/>
        <p:guide orient="horz" pos="25920"/>
        <p:guide pos="20160"/>
        <p:guide pos="10368"/>
        <p:guide orient="horz" pos="132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iguang Wang" userId="26f8909557841247" providerId="LiveId" clId="{BDA230C6-E50D-4081-8BD7-778DDB3530C1}"/>
    <pc:docChg chg="undo custSel modSld">
      <pc:chgData name="Peiguang Wang" userId="26f8909557841247" providerId="LiveId" clId="{BDA230C6-E50D-4081-8BD7-778DDB3530C1}" dt="2018-04-18T02:31:55.701" v="3935" actId="313"/>
      <pc:docMkLst>
        <pc:docMk/>
      </pc:docMkLst>
      <pc:sldChg chg="addSp delSp modSp">
        <pc:chgData name="Peiguang Wang" userId="26f8909557841247" providerId="LiveId" clId="{BDA230C6-E50D-4081-8BD7-778DDB3530C1}" dt="2018-04-18T02:31:55.701" v="3935" actId="313"/>
        <pc:sldMkLst>
          <pc:docMk/>
          <pc:sldMk cId="472910973" sldId="256"/>
        </pc:sldMkLst>
        <pc:spChg chg="mod">
          <ac:chgData name="Peiguang Wang" userId="26f8909557841247" providerId="LiveId" clId="{BDA230C6-E50D-4081-8BD7-778DDB3530C1}" dt="2018-04-18T02:19:47.082" v="2760" actId="1036"/>
          <ac:spMkLst>
            <pc:docMk/>
            <pc:sldMk cId="472910973" sldId="256"/>
            <ac:spMk id="9" creationId="{8DCD417C-AD9E-4C70-BD04-742141BC62D9}"/>
          </ac:spMkLst>
        </pc:spChg>
        <pc:spChg chg="mod">
          <ac:chgData name="Peiguang Wang" userId="26f8909557841247" providerId="LiveId" clId="{BDA230C6-E50D-4081-8BD7-778DDB3530C1}" dt="2018-04-18T02:19:43.673" v="2751" actId="1036"/>
          <ac:spMkLst>
            <pc:docMk/>
            <pc:sldMk cId="472910973" sldId="256"/>
            <ac:spMk id="10" creationId="{0F104521-E5E1-4740-9B20-092C556BB122}"/>
          </ac:spMkLst>
        </pc:spChg>
        <pc:spChg chg="mod">
          <ac:chgData name="Peiguang Wang" userId="26f8909557841247" providerId="LiveId" clId="{BDA230C6-E50D-4081-8BD7-778DDB3530C1}" dt="2018-04-18T02:19:43.673" v="2751" actId="1036"/>
          <ac:spMkLst>
            <pc:docMk/>
            <pc:sldMk cId="472910973" sldId="256"/>
            <ac:spMk id="11" creationId="{0B953941-128B-41A0-8D7B-D1379BE3C688}"/>
          </ac:spMkLst>
        </pc:spChg>
        <pc:spChg chg="mod">
          <ac:chgData name="Peiguang Wang" userId="26f8909557841247" providerId="LiveId" clId="{BDA230C6-E50D-4081-8BD7-778DDB3530C1}" dt="2018-04-18T01:52:01.237" v="1902" actId="1076"/>
          <ac:spMkLst>
            <pc:docMk/>
            <pc:sldMk cId="472910973" sldId="256"/>
            <ac:spMk id="12" creationId="{090A8D86-A91F-4061-95C0-FC9DE149218D}"/>
          </ac:spMkLst>
        </pc:spChg>
        <pc:spChg chg="mod">
          <ac:chgData name="Peiguang Wang" userId="26f8909557841247" providerId="LiveId" clId="{BDA230C6-E50D-4081-8BD7-778DDB3530C1}" dt="2018-04-18T01:52:01.237" v="1902" actId="1076"/>
          <ac:spMkLst>
            <pc:docMk/>
            <pc:sldMk cId="472910973" sldId="256"/>
            <ac:spMk id="13" creationId="{60B21378-94D2-462A-A9E2-A02B484C614D}"/>
          </ac:spMkLst>
        </pc:spChg>
        <pc:spChg chg="add del mod">
          <ac:chgData name="Peiguang Wang" userId="26f8909557841247" providerId="LiveId" clId="{BDA230C6-E50D-4081-8BD7-778DDB3530C1}" dt="2018-04-18T01:52:21.707" v="1906" actId="164"/>
          <ac:spMkLst>
            <pc:docMk/>
            <pc:sldMk cId="472910973" sldId="256"/>
            <ac:spMk id="14" creationId="{B4475335-5A8E-412E-9AEF-4B05D0198D99}"/>
          </ac:spMkLst>
        </pc:spChg>
        <pc:spChg chg="add del mod">
          <ac:chgData name="Peiguang Wang" userId="26f8909557841247" providerId="LiveId" clId="{BDA230C6-E50D-4081-8BD7-778DDB3530C1}" dt="2018-04-18T01:52:21.707" v="1906" actId="164"/>
          <ac:spMkLst>
            <pc:docMk/>
            <pc:sldMk cId="472910973" sldId="256"/>
            <ac:spMk id="15" creationId="{5F006475-E8FC-4438-963D-993960914A15}"/>
          </ac:spMkLst>
        </pc:spChg>
        <pc:spChg chg="mod">
          <ac:chgData name="Peiguang Wang" userId="26f8909557841247" providerId="LiveId" clId="{BDA230C6-E50D-4081-8BD7-778DDB3530C1}" dt="2018-04-18T01:41:58.679" v="1088" actId="1076"/>
          <ac:spMkLst>
            <pc:docMk/>
            <pc:sldMk cId="472910973" sldId="256"/>
            <ac:spMk id="23" creationId="{4AAD824E-33A8-41EB-99FE-665E6C2FC100}"/>
          </ac:spMkLst>
        </pc:spChg>
        <pc:spChg chg="mod">
          <ac:chgData name="Peiguang Wang" userId="26f8909557841247" providerId="LiveId" clId="{BDA230C6-E50D-4081-8BD7-778DDB3530C1}" dt="2018-04-18T01:42:13.437" v="1091" actId="164"/>
          <ac:spMkLst>
            <pc:docMk/>
            <pc:sldMk cId="472910973" sldId="256"/>
            <ac:spMk id="25" creationId="{B99FFC26-8255-4DF5-B7C7-1EAAC5CFBEA3}"/>
          </ac:spMkLst>
        </pc:spChg>
        <pc:spChg chg="mod">
          <ac:chgData name="Peiguang Wang" userId="26f8909557841247" providerId="LiveId" clId="{BDA230C6-E50D-4081-8BD7-778DDB3530C1}" dt="2018-04-18T01:42:13.437" v="1091" actId="164"/>
          <ac:spMkLst>
            <pc:docMk/>
            <pc:sldMk cId="472910973" sldId="256"/>
            <ac:spMk id="26" creationId="{288D2243-08AF-4D44-AA8A-464EB473087D}"/>
          </ac:spMkLst>
        </pc:spChg>
        <pc:spChg chg="mod">
          <ac:chgData name="Peiguang Wang" userId="26f8909557841247" providerId="LiveId" clId="{BDA230C6-E50D-4081-8BD7-778DDB3530C1}" dt="2018-04-18T01:35:54.271" v="976" actId="1076"/>
          <ac:spMkLst>
            <pc:docMk/>
            <pc:sldMk cId="472910973" sldId="256"/>
            <ac:spMk id="28" creationId="{B086DFA8-F62A-4688-8EEF-3E7BAB2D0C5C}"/>
          </ac:spMkLst>
        </pc:spChg>
        <pc:spChg chg="mod">
          <ac:chgData name="Peiguang Wang" userId="26f8909557841247" providerId="LiveId" clId="{BDA230C6-E50D-4081-8BD7-778DDB3530C1}" dt="2018-04-18T01:35:54.271" v="976" actId="1076"/>
          <ac:spMkLst>
            <pc:docMk/>
            <pc:sldMk cId="472910973" sldId="256"/>
            <ac:spMk id="29" creationId="{FCFB94F2-689E-45DB-B459-C60B450872E0}"/>
          </ac:spMkLst>
        </pc:spChg>
        <pc:spChg chg="del">
          <ac:chgData name="Peiguang Wang" userId="26f8909557841247" providerId="LiveId" clId="{BDA230C6-E50D-4081-8BD7-778DDB3530C1}" dt="2018-04-18T01:16:32.507" v="245" actId="478"/>
          <ac:spMkLst>
            <pc:docMk/>
            <pc:sldMk cId="472910973" sldId="256"/>
            <ac:spMk id="34" creationId="{94A78B55-CED4-4D8B-A3D0-B21B4B9906AC}"/>
          </ac:spMkLst>
        </pc:spChg>
        <pc:spChg chg="mod">
          <ac:chgData name="Peiguang Wang" userId="26f8909557841247" providerId="LiveId" clId="{BDA230C6-E50D-4081-8BD7-778DDB3530C1}" dt="2018-04-18T02:07:49.673" v="2317" actId="20577"/>
          <ac:spMkLst>
            <pc:docMk/>
            <pc:sldMk cId="472910973" sldId="256"/>
            <ac:spMk id="36" creationId="{7A042677-C00F-464A-8DB4-A582EB62F84C}"/>
          </ac:spMkLst>
        </pc:spChg>
        <pc:spChg chg="mod">
          <ac:chgData name="Peiguang Wang" userId="26f8909557841247" providerId="LiveId" clId="{BDA230C6-E50D-4081-8BD7-778DDB3530C1}" dt="2018-04-18T01:10:40.690" v="101" actId="164"/>
          <ac:spMkLst>
            <pc:docMk/>
            <pc:sldMk cId="472910973" sldId="256"/>
            <ac:spMk id="37" creationId="{D16DAEDB-2AFB-4EC4-9C12-5258AD13153C}"/>
          </ac:spMkLst>
        </pc:spChg>
        <pc:spChg chg="mod">
          <ac:chgData name="Peiguang Wang" userId="26f8909557841247" providerId="LiveId" clId="{BDA230C6-E50D-4081-8BD7-778DDB3530C1}" dt="2018-04-18T01:10:40.690" v="101" actId="164"/>
          <ac:spMkLst>
            <pc:docMk/>
            <pc:sldMk cId="472910973" sldId="256"/>
            <ac:spMk id="38" creationId="{42B44105-9850-471F-A72D-C8D34EF69DDE}"/>
          </ac:spMkLst>
        </pc:spChg>
        <pc:spChg chg="add mod">
          <ac:chgData name="Peiguang Wang" userId="26f8909557841247" providerId="LiveId" clId="{BDA230C6-E50D-4081-8BD7-778DDB3530C1}" dt="2018-04-18T01:10:40.690" v="101" actId="164"/>
          <ac:spMkLst>
            <pc:docMk/>
            <pc:sldMk cId="472910973" sldId="256"/>
            <ac:spMk id="42" creationId="{904D7828-8FD1-4136-BF5B-A4A2DDC76A97}"/>
          </ac:spMkLst>
        </pc:spChg>
        <pc:spChg chg="add mod">
          <ac:chgData name="Peiguang Wang" userId="26f8909557841247" providerId="LiveId" clId="{BDA230C6-E50D-4081-8BD7-778DDB3530C1}" dt="2018-04-18T01:10:40.690" v="101" actId="164"/>
          <ac:spMkLst>
            <pc:docMk/>
            <pc:sldMk cId="472910973" sldId="256"/>
            <ac:spMk id="45" creationId="{D45DB248-8964-4550-A0F5-AE8AF750A891}"/>
          </ac:spMkLst>
        </pc:spChg>
        <pc:spChg chg="add mod">
          <ac:chgData name="Peiguang Wang" userId="26f8909557841247" providerId="LiveId" clId="{BDA230C6-E50D-4081-8BD7-778DDB3530C1}" dt="2018-04-18T01:10:40.690" v="101" actId="164"/>
          <ac:spMkLst>
            <pc:docMk/>
            <pc:sldMk cId="472910973" sldId="256"/>
            <ac:spMk id="48" creationId="{98E04046-0B4F-495C-B123-BD1AC8677318}"/>
          </ac:spMkLst>
        </pc:spChg>
        <pc:spChg chg="add del mod">
          <ac:chgData name="Peiguang Wang" userId="26f8909557841247" providerId="LiveId" clId="{BDA230C6-E50D-4081-8BD7-778DDB3530C1}" dt="2018-04-18T01:44:22.423" v="1228" actId="478"/>
          <ac:spMkLst>
            <pc:docMk/>
            <pc:sldMk cId="472910973" sldId="256"/>
            <ac:spMk id="54" creationId="{FDF1AED4-BF94-43BB-960A-4599544C1D6D}"/>
          </ac:spMkLst>
        </pc:spChg>
        <pc:spChg chg="add del mod">
          <ac:chgData name="Peiguang Wang" userId="26f8909557841247" providerId="LiveId" clId="{BDA230C6-E50D-4081-8BD7-778DDB3530C1}" dt="2018-04-18T01:44:20.937" v="1226" actId="478"/>
          <ac:spMkLst>
            <pc:docMk/>
            <pc:sldMk cId="472910973" sldId="256"/>
            <ac:spMk id="55" creationId="{E52B60A1-FD81-4296-B5EF-BF9EDA972B98}"/>
          </ac:spMkLst>
        </pc:spChg>
        <pc:spChg chg="add del">
          <ac:chgData name="Peiguang Wang" userId="26f8909557841247" providerId="LiveId" clId="{BDA230C6-E50D-4081-8BD7-778DDB3530C1}" dt="2018-04-18T01:16:34.266" v="247" actId="313"/>
          <ac:spMkLst>
            <pc:docMk/>
            <pc:sldMk cId="472910973" sldId="256"/>
            <ac:spMk id="56" creationId="{1264C390-19EF-42DD-AD21-F6EFA46C5C6C}"/>
          </ac:spMkLst>
        </pc:spChg>
        <pc:spChg chg="add mod">
          <ac:chgData name="Peiguang Wang" userId="26f8909557841247" providerId="LiveId" clId="{BDA230C6-E50D-4081-8BD7-778DDB3530C1}" dt="2018-04-18T01:35:27.837" v="975" actId="20577"/>
          <ac:spMkLst>
            <pc:docMk/>
            <pc:sldMk cId="472910973" sldId="256"/>
            <ac:spMk id="57" creationId="{ADBF49DB-484F-40D9-9657-B4D5127DF1DD}"/>
          </ac:spMkLst>
        </pc:spChg>
        <pc:spChg chg="add mod">
          <ac:chgData name="Peiguang Wang" userId="26f8909557841247" providerId="LiveId" clId="{BDA230C6-E50D-4081-8BD7-778DDB3530C1}" dt="2018-04-18T01:26:58.552" v="450" actId="164"/>
          <ac:spMkLst>
            <pc:docMk/>
            <pc:sldMk cId="472910973" sldId="256"/>
            <ac:spMk id="59" creationId="{CF2724BA-4EDD-4A84-9975-F2372A07E915}"/>
          </ac:spMkLst>
        </pc:spChg>
        <pc:spChg chg="add mod">
          <ac:chgData name="Peiguang Wang" userId="26f8909557841247" providerId="LiveId" clId="{BDA230C6-E50D-4081-8BD7-778DDB3530C1}" dt="2018-04-18T01:26:58.552" v="450" actId="164"/>
          <ac:spMkLst>
            <pc:docMk/>
            <pc:sldMk cId="472910973" sldId="256"/>
            <ac:spMk id="60" creationId="{6036E0ED-9490-4902-A0BF-C4B8C471DBBE}"/>
          </ac:spMkLst>
        </pc:spChg>
        <pc:spChg chg="add mod">
          <ac:chgData name="Peiguang Wang" userId="26f8909557841247" providerId="LiveId" clId="{BDA230C6-E50D-4081-8BD7-778DDB3530C1}" dt="2018-04-18T01:31:07.615" v="579" actId="1076"/>
          <ac:spMkLst>
            <pc:docMk/>
            <pc:sldMk cId="472910973" sldId="256"/>
            <ac:spMk id="62" creationId="{925A1C59-B5B9-44D0-86E3-65F4F069204C}"/>
          </ac:spMkLst>
        </pc:spChg>
        <pc:spChg chg="add mod">
          <ac:chgData name="Peiguang Wang" userId="26f8909557841247" providerId="LiveId" clId="{BDA230C6-E50D-4081-8BD7-778DDB3530C1}" dt="2018-04-18T01:31:41.757" v="634" actId="20577"/>
          <ac:spMkLst>
            <pc:docMk/>
            <pc:sldMk cId="472910973" sldId="256"/>
            <ac:spMk id="63" creationId="{F7A24310-C859-4BB9-8086-56000AA6DB20}"/>
          </ac:spMkLst>
        </pc:spChg>
        <pc:spChg chg="add mod">
          <ac:chgData name="Peiguang Wang" userId="26f8909557841247" providerId="LiveId" clId="{BDA230C6-E50D-4081-8BD7-778DDB3530C1}" dt="2018-04-18T01:33:46.492" v="904" actId="1076"/>
          <ac:spMkLst>
            <pc:docMk/>
            <pc:sldMk cId="472910973" sldId="256"/>
            <ac:spMk id="64" creationId="{E4896CA8-928B-4D5E-B9D9-16FDFA3B2B51}"/>
          </ac:spMkLst>
        </pc:spChg>
        <pc:spChg chg="add del mod">
          <ac:chgData name="Peiguang Wang" userId="26f8909557841247" providerId="LiveId" clId="{BDA230C6-E50D-4081-8BD7-778DDB3530C1}" dt="2018-04-18T01:40:40.868" v="1040" actId="313"/>
          <ac:spMkLst>
            <pc:docMk/>
            <pc:sldMk cId="472910973" sldId="256"/>
            <ac:spMk id="65" creationId="{CB75610B-4862-4664-AC52-2824DC5B2828}"/>
          </ac:spMkLst>
        </pc:spChg>
        <pc:spChg chg="add mod">
          <ac:chgData name="Peiguang Wang" userId="26f8909557841247" providerId="LiveId" clId="{BDA230C6-E50D-4081-8BD7-778DDB3530C1}" dt="2018-04-18T01:42:23.192" v="1094" actId="1076"/>
          <ac:spMkLst>
            <pc:docMk/>
            <pc:sldMk cId="472910973" sldId="256"/>
            <ac:spMk id="66" creationId="{9B649CAA-B9E5-408B-B633-4CA59E22EC29}"/>
          </ac:spMkLst>
        </pc:spChg>
        <pc:spChg chg="add mod">
          <ac:chgData name="Peiguang Wang" userId="26f8909557841247" providerId="LiveId" clId="{BDA230C6-E50D-4081-8BD7-778DDB3530C1}" dt="2018-04-18T01:52:01.237" v="1902" actId="1076"/>
          <ac:spMkLst>
            <pc:docMk/>
            <pc:sldMk cId="472910973" sldId="256"/>
            <ac:spMk id="68" creationId="{C3C9AC5E-2E5B-4EA3-A63B-22980A407F5D}"/>
          </ac:spMkLst>
        </pc:spChg>
        <pc:spChg chg="add mod">
          <ac:chgData name="Peiguang Wang" userId="26f8909557841247" providerId="LiveId" clId="{BDA230C6-E50D-4081-8BD7-778DDB3530C1}" dt="2018-04-18T02:05:18.220" v="2284" actId="113"/>
          <ac:spMkLst>
            <pc:docMk/>
            <pc:sldMk cId="472910973" sldId="256"/>
            <ac:spMk id="73" creationId="{B887536A-7420-43A6-BF76-C9F7FCB165C6}"/>
          </ac:spMkLst>
        </pc:spChg>
        <pc:spChg chg="add mod">
          <ac:chgData name="Peiguang Wang" userId="26f8909557841247" providerId="LiveId" clId="{BDA230C6-E50D-4081-8BD7-778DDB3530C1}" dt="2018-04-18T02:02:10.810" v="2159" actId="1076"/>
          <ac:spMkLst>
            <pc:docMk/>
            <pc:sldMk cId="472910973" sldId="256"/>
            <ac:spMk id="74" creationId="{6E15DC88-1B57-4E63-BA29-797ADC065C08}"/>
          </ac:spMkLst>
        </pc:spChg>
        <pc:spChg chg="add mod">
          <ac:chgData name="Peiguang Wang" userId="26f8909557841247" providerId="LiveId" clId="{BDA230C6-E50D-4081-8BD7-778DDB3530C1}" dt="2018-04-18T02:02:07.877" v="2158" actId="1076"/>
          <ac:spMkLst>
            <pc:docMk/>
            <pc:sldMk cId="472910973" sldId="256"/>
            <ac:spMk id="75" creationId="{E9E75217-A7CF-407F-B4CE-BF54D4322347}"/>
          </ac:spMkLst>
        </pc:spChg>
        <pc:spChg chg="add del">
          <ac:chgData name="Peiguang Wang" userId="26f8909557841247" providerId="LiveId" clId="{BDA230C6-E50D-4081-8BD7-778DDB3530C1}" dt="2018-04-18T02:04:10.513" v="2190" actId="313"/>
          <ac:spMkLst>
            <pc:docMk/>
            <pc:sldMk cId="472910973" sldId="256"/>
            <ac:spMk id="81" creationId="{71C4D8BC-45B5-4FDB-965C-FF82AEC6C353}"/>
          </ac:spMkLst>
        </pc:spChg>
        <pc:spChg chg="add mod">
          <ac:chgData name="Peiguang Wang" userId="26f8909557841247" providerId="LiveId" clId="{BDA230C6-E50D-4081-8BD7-778DDB3530C1}" dt="2018-04-18T02:08:29.209" v="2360" actId="113"/>
          <ac:spMkLst>
            <pc:docMk/>
            <pc:sldMk cId="472910973" sldId="256"/>
            <ac:spMk id="82" creationId="{AD0F23FB-A02D-43FF-BA2B-242F59A685FA}"/>
          </ac:spMkLst>
        </pc:spChg>
        <pc:spChg chg="add mod">
          <ac:chgData name="Peiguang Wang" userId="26f8909557841247" providerId="LiveId" clId="{BDA230C6-E50D-4081-8BD7-778DDB3530C1}" dt="2018-04-18T02:07:01.443" v="2313" actId="164"/>
          <ac:spMkLst>
            <pc:docMk/>
            <pc:sldMk cId="472910973" sldId="256"/>
            <ac:spMk id="97" creationId="{8DFD91A2-2D13-4931-91D9-E2608F7F0694}"/>
          </ac:spMkLst>
        </pc:spChg>
        <pc:spChg chg="add mod">
          <ac:chgData name="Peiguang Wang" userId="26f8909557841247" providerId="LiveId" clId="{BDA230C6-E50D-4081-8BD7-778DDB3530C1}" dt="2018-04-18T02:26:59.998" v="3614" actId="20577"/>
          <ac:spMkLst>
            <pc:docMk/>
            <pc:sldMk cId="472910973" sldId="256"/>
            <ac:spMk id="99" creationId="{A72858DC-1D24-4DD8-94C6-8CF5D30B1F24}"/>
          </ac:spMkLst>
        </pc:spChg>
        <pc:spChg chg="add del mod">
          <ac:chgData name="Peiguang Wang" userId="26f8909557841247" providerId="LiveId" clId="{BDA230C6-E50D-4081-8BD7-778DDB3530C1}" dt="2018-04-18T02:31:41.565" v="3930" actId="113"/>
          <ac:spMkLst>
            <pc:docMk/>
            <pc:sldMk cId="472910973" sldId="256"/>
            <ac:spMk id="100" creationId="{470302E5-B374-4B0F-ADF2-FA5C37B424FE}"/>
          </ac:spMkLst>
        </pc:spChg>
        <pc:spChg chg="add mod">
          <ac:chgData name="Peiguang Wang" userId="26f8909557841247" providerId="LiveId" clId="{BDA230C6-E50D-4081-8BD7-778DDB3530C1}" dt="2018-04-18T02:31:43.995" v="3931" actId="113"/>
          <ac:spMkLst>
            <pc:docMk/>
            <pc:sldMk cId="472910973" sldId="256"/>
            <ac:spMk id="102" creationId="{A59453E3-4C4A-42DC-93A0-2E8F474D0132}"/>
          </ac:spMkLst>
        </pc:spChg>
        <pc:spChg chg="add mod">
          <ac:chgData name="Peiguang Wang" userId="26f8909557841247" providerId="LiveId" clId="{BDA230C6-E50D-4081-8BD7-778DDB3530C1}" dt="2018-04-18T02:31:51.362" v="3933" actId="113"/>
          <ac:spMkLst>
            <pc:docMk/>
            <pc:sldMk cId="472910973" sldId="256"/>
            <ac:spMk id="105" creationId="{7F7CCD61-D478-455C-A039-D78091368A93}"/>
          </ac:spMkLst>
        </pc:spChg>
        <pc:spChg chg="add mod">
          <ac:chgData name="Peiguang Wang" userId="26f8909557841247" providerId="LiveId" clId="{BDA230C6-E50D-4081-8BD7-778DDB3530C1}" dt="2018-04-18T02:31:53.596" v="3934" actId="113"/>
          <ac:spMkLst>
            <pc:docMk/>
            <pc:sldMk cId="472910973" sldId="256"/>
            <ac:spMk id="106" creationId="{CF45843A-6D6B-4ADB-87EA-7F892D2E4084}"/>
          </ac:spMkLst>
        </pc:spChg>
        <pc:spChg chg="add mod">
          <ac:chgData name="Peiguang Wang" userId="26f8909557841247" providerId="LiveId" clId="{BDA230C6-E50D-4081-8BD7-778DDB3530C1}" dt="2018-04-18T02:31:55.701" v="3935" actId="313"/>
          <ac:spMkLst>
            <pc:docMk/>
            <pc:sldMk cId="472910973" sldId="256"/>
            <ac:spMk id="107" creationId="{B197D451-EEDA-4D4B-9239-A80F0CB3B492}"/>
          </ac:spMkLst>
        </pc:spChg>
        <pc:grpChg chg="add mod">
          <ac:chgData name="Peiguang Wang" userId="26f8909557841247" providerId="LiveId" clId="{BDA230C6-E50D-4081-8BD7-778DDB3530C1}" dt="2018-04-18T01:52:01.237" v="1902" actId="1076"/>
          <ac:grpSpMkLst>
            <pc:docMk/>
            <pc:sldMk cId="472910973" sldId="256"/>
            <ac:grpSpMk id="53" creationId="{8C5F3C69-334E-46FE-9809-39501382D2B1}"/>
          </ac:grpSpMkLst>
        </pc:grpChg>
        <pc:grpChg chg="add mod">
          <ac:chgData name="Peiguang Wang" userId="26f8909557841247" providerId="LiveId" clId="{BDA230C6-E50D-4081-8BD7-778DDB3530C1}" dt="2018-04-18T01:30:24.462" v="551" actId="1076"/>
          <ac:grpSpMkLst>
            <pc:docMk/>
            <pc:sldMk cId="472910973" sldId="256"/>
            <ac:grpSpMk id="61" creationId="{A05D2899-245B-417B-9EB6-1ACFF5FA817C}"/>
          </ac:grpSpMkLst>
        </pc:grpChg>
        <pc:grpChg chg="add mod">
          <ac:chgData name="Peiguang Wang" userId="26f8909557841247" providerId="LiveId" clId="{BDA230C6-E50D-4081-8BD7-778DDB3530C1}" dt="2018-04-18T01:42:16.934" v="1092" actId="1076"/>
          <ac:grpSpMkLst>
            <pc:docMk/>
            <pc:sldMk cId="472910973" sldId="256"/>
            <ac:grpSpMk id="67" creationId="{CAB12A80-4E59-418B-8132-880662AEAB3D}"/>
          </ac:grpSpMkLst>
        </pc:grpChg>
        <pc:grpChg chg="add mod">
          <ac:chgData name="Peiguang Wang" userId="26f8909557841247" providerId="LiveId" clId="{BDA230C6-E50D-4081-8BD7-778DDB3530C1}" dt="2018-04-18T01:52:24.264" v="1907" actId="1076"/>
          <ac:grpSpMkLst>
            <pc:docMk/>
            <pc:sldMk cId="472910973" sldId="256"/>
            <ac:grpSpMk id="69" creationId="{F90A7E55-0880-4A8E-A902-EA7A4C089FAD}"/>
          </ac:grpSpMkLst>
        </pc:grpChg>
        <pc:grpChg chg="add mod">
          <ac:chgData name="Peiguang Wang" userId="26f8909557841247" providerId="LiveId" clId="{BDA230C6-E50D-4081-8BD7-778DDB3530C1}" dt="2018-04-18T02:07:01.443" v="2313" actId="164"/>
          <ac:grpSpMkLst>
            <pc:docMk/>
            <pc:sldMk cId="472910973" sldId="256"/>
            <ac:grpSpMk id="83" creationId="{3F69C144-779F-41CC-B5FE-3C726027F73F}"/>
          </ac:grpSpMkLst>
        </pc:grpChg>
        <pc:grpChg chg="add mod">
          <ac:chgData name="Peiguang Wang" userId="26f8909557841247" providerId="LiveId" clId="{BDA230C6-E50D-4081-8BD7-778DDB3530C1}" dt="2018-04-18T02:07:04.316" v="2314" actId="1076"/>
          <ac:grpSpMkLst>
            <pc:docMk/>
            <pc:sldMk cId="472910973" sldId="256"/>
            <ac:grpSpMk id="98" creationId="{076DA057-EF18-4652-8FFF-CC93608B3A1D}"/>
          </ac:grpSpMkLst>
        </pc:grpChg>
        <pc:graphicFrameChg chg="add mod modGraphic">
          <ac:chgData name="Peiguang Wang" userId="26f8909557841247" providerId="LiveId" clId="{BDA230C6-E50D-4081-8BD7-778DDB3530C1}" dt="2018-04-18T02:16:11.484" v="2651" actId="14734"/>
          <ac:graphicFrameMkLst>
            <pc:docMk/>
            <pc:sldMk cId="472910973" sldId="256"/>
            <ac:graphicFrameMk id="80" creationId="{40B1A8ED-433E-4160-98C6-0DD340A57FA5}"/>
          </ac:graphicFrameMkLst>
        </pc:graphicFrameChg>
        <pc:picChg chg="mod">
          <ac:chgData name="Peiguang Wang" userId="26f8909557841247" providerId="LiveId" clId="{BDA230C6-E50D-4081-8BD7-778DDB3530C1}" dt="2018-04-18T01:42:20.259" v="1093" actId="1076"/>
          <ac:picMkLst>
            <pc:docMk/>
            <pc:sldMk cId="472910973" sldId="256"/>
            <ac:picMk id="32" creationId="{69574AB6-CB1A-4006-9894-C9BE93B9B159}"/>
          </ac:picMkLst>
        </pc:picChg>
        <pc:picChg chg="mod">
          <ac:chgData name="Peiguang Wang" userId="26f8909557841247" providerId="LiveId" clId="{BDA230C6-E50D-4081-8BD7-778DDB3530C1}" dt="2018-04-18T01:33:24.732" v="872" actId="1076"/>
          <ac:picMkLst>
            <pc:docMk/>
            <pc:sldMk cId="472910973" sldId="256"/>
            <ac:picMk id="33" creationId="{9087B826-EA7C-4471-B514-C5A69774A1E8}"/>
          </ac:picMkLst>
        </pc:picChg>
        <pc:picChg chg="del mod">
          <ac:chgData name="Peiguang Wang" userId="26f8909557841247" providerId="LiveId" clId="{BDA230C6-E50D-4081-8BD7-778DDB3530C1}" dt="2018-04-18T01:56:50.178" v="1922" actId="478"/>
          <ac:picMkLst>
            <pc:docMk/>
            <pc:sldMk cId="472910973" sldId="256"/>
            <ac:picMk id="35" creationId="{00DA4B29-96C5-4205-BED0-7191264BF230}"/>
          </ac:picMkLst>
        </pc:picChg>
        <pc:picChg chg="add mod">
          <ac:chgData name="Peiguang Wang" userId="26f8909557841247" providerId="LiveId" clId="{BDA230C6-E50D-4081-8BD7-778DDB3530C1}" dt="2018-04-18T01:26:58.552" v="450" actId="164"/>
          <ac:picMkLst>
            <pc:docMk/>
            <pc:sldMk cId="472910973" sldId="256"/>
            <ac:picMk id="58" creationId="{4AAA8223-5D25-40D9-A3E2-72248810A2D1}"/>
          </ac:picMkLst>
        </pc:picChg>
        <pc:picChg chg="add mod">
          <ac:chgData name="Peiguang Wang" userId="26f8909557841247" providerId="LiveId" clId="{BDA230C6-E50D-4081-8BD7-778DDB3530C1}" dt="2018-04-18T02:31:05.847" v="3833" actId="1036"/>
          <ac:picMkLst>
            <pc:docMk/>
            <pc:sldMk cId="472910973" sldId="256"/>
            <ac:picMk id="70" creationId="{84904851-4CFB-4681-BD28-E8CEE956BA6D}"/>
          </ac:picMkLst>
        </pc:picChg>
        <pc:picChg chg="add mod">
          <ac:chgData name="Peiguang Wang" userId="26f8909557841247" providerId="LiveId" clId="{BDA230C6-E50D-4081-8BD7-778DDB3530C1}" dt="2018-04-18T02:31:05.847" v="3833" actId="1036"/>
          <ac:picMkLst>
            <pc:docMk/>
            <pc:sldMk cId="472910973" sldId="256"/>
            <ac:picMk id="71" creationId="{A5B445A2-77FA-47CD-922D-03E36F826C4E}"/>
          </ac:picMkLst>
        </pc:picChg>
        <pc:picChg chg="add mod">
          <ac:chgData name="Peiguang Wang" userId="26f8909557841247" providerId="LiveId" clId="{BDA230C6-E50D-4081-8BD7-778DDB3530C1}" dt="2018-04-18T02:00:04.596" v="2036" actId="1076"/>
          <ac:picMkLst>
            <pc:docMk/>
            <pc:sldMk cId="472910973" sldId="256"/>
            <ac:picMk id="72" creationId="{883B54A7-DC86-4A70-8CB3-ABA325856BB1}"/>
          </ac:picMkLst>
        </pc:picChg>
        <pc:picChg chg="add mod">
          <ac:chgData name="Peiguang Wang" userId="26f8909557841247" providerId="LiveId" clId="{BDA230C6-E50D-4081-8BD7-778DDB3530C1}" dt="2018-04-18T02:31:05.847" v="3833" actId="1036"/>
          <ac:picMkLst>
            <pc:docMk/>
            <pc:sldMk cId="472910973" sldId="256"/>
            <ac:picMk id="101" creationId="{9A1090F5-E7CB-453B-BAD8-C4CA008E82B8}"/>
          </ac:picMkLst>
        </pc:picChg>
        <pc:picChg chg="add mod">
          <ac:chgData name="Peiguang Wang" userId="26f8909557841247" providerId="LiveId" clId="{BDA230C6-E50D-4081-8BD7-778DDB3530C1}" dt="2018-04-18T02:31:05.847" v="3833" actId="1036"/>
          <ac:picMkLst>
            <pc:docMk/>
            <pc:sldMk cId="472910973" sldId="256"/>
            <ac:picMk id="103" creationId="{51146A0D-B41D-4A91-B825-4ADEE83F9DA6}"/>
          </ac:picMkLst>
        </pc:picChg>
        <pc:picChg chg="add mod">
          <ac:chgData name="Peiguang Wang" userId="26f8909557841247" providerId="LiveId" clId="{BDA230C6-E50D-4081-8BD7-778DDB3530C1}" dt="2018-04-18T02:31:05.847" v="3833" actId="1036"/>
          <ac:picMkLst>
            <pc:docMk/>
            <pc:sldMk cId="472910973" sldId="256"/>
            <ac:picMk id="104" creationId="{FE29CCD5-29A4-4E35-9463-D603538D9CD5}"/>
          </ac:picMkLst>
        </pc:picChg>
        <pc:cxnChg chg="mod">
          <ac:chgData name="Peiguang Wang" userId="26f8909557841247" providerId="LiveId" clId="{BDA230C6-E50D-4081-8BD7-778DDB3530C1}" dt="2018-04-18T01:10:40.690" v="101" actId="164"/>
          <ac:cxnSpMkLst>
            <pc:docMk/>
            <pc:sldMk cId="472910973" sldId="256"/>
            <ac:cxnSpMk id="40" creationId="{D8E1EE12-BE77-430B-A29F-46A54C953463}"/>
          </ac:cxnSpMkLst>
        </pc:cxnChg>
        <pc:cxnChg chg="add mod">
          <ac:chgData name="Peiguang Wang" userId="26f8909557841247" providerId="LiveId" clId="{BDA230C6-E50D-4081-8BD7-778DDB3530C1}" dt="2018-04-18T01:10:40.690" v="101" actId="164"/>
          <ac:cxnSpMkLst>
            <pc:docMk/>
            <pc:sldMk cId="472910973" sldId="256"/>
            <ac:cxnSpMk id="43" creationId="{1440BA3C-CDAE-4088-8FC4-4A1C1409ACF7}"/>
          </ac:cxnSpMkLst>
        </pc:cxnChg>
        <pc:cxnChg chg="add mod">
          <ac:chgData name="Peiguang Wang" userId="26f8909557841247" providerId="LiveId" clId="{BDA230C6-E50D-4081-8BD7-778DDB3530C1}" dt="2018-04-18T01:10:40.690" v="101" actId="164"/>
          <ac:cxnSpMkLst>
            <pc:docMk/>
            <pc:sldMk cId="472910973" sldId="256"/>
            <ac:cxnSpMk id="46" creationId="{FD3819CF-C743-42AF-9EE4-B7A7B7040373}"/>
          </ac:cxnSpMkLst>
        </pc:cxnChg>
        <pc:cxnChg chg="add mod">
          <ac:chgData name="Peiguang Wang" userId="26f8909557841247" providerId="LiveId" clId="{BDA230C6-E50D-4081-8BD7-778DDB3530C1}" dt="2018-04-18T01:10:40.690" v="101" actId="164"/>
          <ac:cxnSpMkLst>
            <pc:docMk/>
            <pc:sldMk cId="472910973" sldId="256"/>
            <ac:cxnSpMk id="47" creationId="{5A98F081-EBAF-48A5-8F46-30C1E8E94E7B}"/>
          </ac:cxnSpMkLst>
        </pc:cxnChg>
        <pc:cxnChg chg="add mod">
          <ac:chgData name="Peiguang Wang" userId="26f8909557841247" providerId="LiveId" clId="{BDA230C6-E50D-4081-8BD7-778DDB3530C1}" dt="2018-04-18T02:02:05.350" v="2157" actId="14100"/>
          <ac:cxnSpMkLst>
            <pc:docMk/>
            <pc:sldMk cId="472910973" sldId="256"/>
            <ac:cxnSpMk id="77" creationId="{66C3DAA9-1D9D-46C8-B409-41FE1D067C93}"/>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83826"/>
            <a:ext cx="27980640" cy="14643947"/>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2092500"/>
            <a:ext cx="24688800" cy="10155340"/>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D25569-F4F3-40CC-91C1-07F54AA4DE20}"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2713745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25569-F4F3-40CC-91C1-07F54AA4DE20}"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792308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239433"/>
            <a:ext cx="7098030" cy="3564594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239433"/>
            <a:ext cx="20882610" cy="3564594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25569-F4F3-40CC-91C1-07F54AA4DE20}"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2964028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25569-F4F3-40CC-91C1-07F54AA4DE20}"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3718713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486402"/>
            <a:ext cx="28392120" cy="1749678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8148716"/>
            <a:ext cx="28392120" cy="920114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D25569-F4F3-40CC-91C1-07F54AA4DE20}"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4128530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197167"/>
            <a:ext cx="13990320" cy="266882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197167"/>
            <a:ext cx="13990320" cy="266882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D25569-F4F3-40CC-91C1-07F54AA4DE20}" type="datetimeFigureOut">
              <a:rPr lang="en-US" smtClean="0"/>
              <a:t>4/17/2018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275571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239442"/>
            <a:ext cx="28392120" cy="813012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311133"/>
            <a:ext cx="13926024" cy="505332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2267431" y="15364460"/>
            <a:ext cx="13926024" cy="225988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311133"/>
            <a:ext cx="13994608" cy="505332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16664942" y="15364460"/>
            <a:ext cx="13994608" cy="225988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D25569-F4F3-40CC-91C1-07F54AA4DE20}" type="datetimeFigureOut">
              <a:rPr lang="en-US" smtClean="0"/>
              <a:t>4/17/2018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2733650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D25569-F4F3-40CC-91C1-07F54AA4DE20}" type="datetimeFigureOut">
              <a:rPr lang="en-US" smtClean="0"/>
              <a:t>4/17/2018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360259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D25569-F4F3-40CC-91C1-07F54AA4DE20}" type="datetimeFigureOut">
              <a:rPr lang="en-US" smtClean="0"/>
              <a:t>4/17/2018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224905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804160"/>
            <a:ext cx="10617041" cy="981456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056216"/>
            <a:ext cx="16664940" cy="29891567"/>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2618720"/>
            <a:ext cx="10617041" cy="23377740"/>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A4D25569-F4F3-40CC-91C1-07F54AA4DE20}" type="datetimeFigureOut">
              <a:rPr lang="en-US" smtClean="0"/>
              <a:t>4/17/2018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2547452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804160"/>
            <a:ext cx="10617041" cy="981456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056216"/>
            <a:ext cx="16664940" cy="29891567"/>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2618720"/>
            <a:ext cx="10617041" cy="23377740"/>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A4D25569-F4F3-40CC-91C1-07F54AA4DE20}" type="datetimeFigureOut">
              <a:rPr lang="en-US" smtClean="0"/>
              <a:t>4/17/2018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E4CB0-6B90-49AB-AF99-0BFDE4E3BD81}" type="slidenum">
              <a:rPr lang="en-US" smtClean="0"/>
              <a:t>‹#›</a:t>
            </a:fld>
            <a:endParaRPr lang="en-US"/>
          </a:p>
        </p:txBody>
      </p:sp>
    </p:spTree>
    <p:extLst>
      <p:ext uri="{BB962C8B-B14F-4D97-AF65-F5344CB8AC3E}">
        <p14:creationId xmlns:p14="http://schemas.microsoft.com/office/powerpoint/2010/main" val="3822494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239442"/>
            <a:ext cx="28392120" cy="81301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197167"/>
            <a:ext cx="28392120" cy="266882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38985623"/>
            <a:ext cx="7406640" cy="2239433"/>
          </a:xfrm>
          <a:prstGeom prst="rect">
            <a:avLst/>
          </a:prstGeom>
        </p:spPr>
        <p:txBody>
          <a:bodyPr vert="horz" lIns="91440" tIns="45720" rIns="91440" bIns="45720" rtlCol="0" anchor="ctr"/>
          <a:lstStyle>
            <a:lvl1pPr algn="l">
              <a:defRPr sz="4320">
                <a:solidFill>
                  <a:schemeClr val="tx1">
                    <a:tint val="75000"/>
                  </a:schemeClr>
                </a:solidFill>
              </a:defRPr>
            </a:lvl1pPr>
          </a:lstStyle>
          <a:p>
            <a:fld id="{A4D25569-F4F3-40CC-91C1-07F54AA4DE20}" type="datetimeFigureOut">
              <a:rPr lang="en-US" smtClean="0"/>
              <a:t>4/17/2018</a:t>
            </a:fld>
            <a:endParaRPr lang="en-US"/>
          </a:p>
        </p:txBody>
      </p:sp>
      <p:sp>
        <p:nvSpPr>
          <p:cNvPr id="5" name="Footer Placeholder 4"/>
          <p:cNvSpPr>
            <a:spLocks noGrp="1"/>
          </p:cNvSpPr>
          <p:nvPr>
            <p:ph type="ftr" sz="quarter" idx="3"/>
          </p:nvPr>
        </p:nvSpPr>
        <p:spPr>
          <a:xfrm>
            <a:off x="10904220" y="38985623"/>
            <a:ext cx="11109960" cy="2239433"/>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38985623"/>
            <a:ext cx="7406640" cy="2239433"/>
          </a:xfrm>
          <a:prstGeom prst="rect">
            <a:avLst/>
          </a:prstGeom>
        </p:spPr>
        <p:txBody>
          <a:bodyPr vert="horz" lIns="91440" tIns="45720" rIns="91440" bIns="45720" rtlCol="0" anchor="ctr"/>
          <a:lstStyle>
            <a:lvl1pPr algn="r">
              <a:defRPr sz="4320">
                <a:solidFill>
                  <a:schemeClr val="tx1">
                    <a:tint val="75000"/>
                  </a:schemeClr>
                </a:solidFill>
              </a:defRPr>
            </a:lvl1pPr>
          </a:lstStyle>
          <a:p>
            <a:fld id="{980E4CB0-6B90-49AB-AF99-0BFDE4E3BD81}" type="slidenum">
              <a:rPr lang="en-US" smtClean="0"/>
              <a:t>‹#›</a:t>
            </a:fld>
            <a:endParaRPr lang="en-US"/>
          </a:p>
        </p:txBody>
      </p:sp>
    </p:spTree>
    <p:extLst>
      <p:ext uri="{BB962C8B-B14F-4D97-AF65-F5344CB8AC3E}">
        <p14:creationId xmlns:p14="http://schemas.microsoft.com/office/powerpoint/2010/main" val="1521709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894551-F378-4655-9981-34483EEA8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914400"/>
            <a:ext cx="6233206" cy="2453640"/>
          </a:xfrm>
          <a:prstGeom prst="rect">
            <a:avLst/>
          </a:prstGeom>
        </p:spPr>
      </p:pic>
      <p:sp>
        <p:nvSpPr>
          <p:cNvPr id="6" name="矩形 4">
            <a:extLst>
              <a:ext uri="{FF2B5EF4-FFF2-40B4-BE49-F238E27FC236}">
                <a16:creationId xmlns:a16="http://schemas.microsoft.com/office/drawing/2014/main" id="{2B3A519C-78B0-4DA6-A279-0F42CDEF82ED}"/>
              </a:ext>
            </a:extLst>
          </p:cNvPr>
          <p:cNvSpPr/>
          <p:nvPr/>
        </p:nvSpPr>
        <p:spPr>
          <a:xfrm>
            <a:off x="9331234" y="914400"/>
            <a:ext cx="14255931" cy="2853529"/>
          </a:xfrm>
          <a:prstGeom prst="rect">
            <a:avLst/>
          </a:prstGeom>
          <a:ln>
            <a:noFill/>
          </a:ln>
        </p:spPr>
        <p:style>
          <a:lnRef idx="2">
            <a:schemeClr val="dk1"/>
          </a:lnRef>
          <a:fillRef idx="1">
            <a:schemeClr val="lt1"/>
          </a:fillRef>
          <a:effectRef idx="0">
            <a:schemeClr val="dk1"/>
          </a:effectRef>
          <a:fontRef idx="minor">
            <a:schemeClr val="dk1"/>
          </a:fontRef>
        </p:style>
        <p:txBody>
          <a:bodyPr wrap="square" lIns="143691" tIns="71846" rIns="143691" bIns="71846">
            <a:spAutoFit/>
          </a:bodyPr>
          <a:lstStyle/>
          <a:p>
            <a:pPr algn="ctr" defTabSz="3467309" eaLnBrk="1" fontAlgn="auto" hangingPunct="1">
              <a:spcBef>
                <a:spcPts val="0"/>
              </a:spcBef>
              <a:spcAft>
                <a:spcPts val="0"/>
              </a:spcAft>
              <a:defRPr/>
            </a:pPr>
            <a:r>
              <a:rPr lang="en-US" altLang="zh-CN" sz="8800" b="1" dirty="0">
                <a:latin typeface="Times New Roman" panose="02020603050405020304" pitchFamily="18" charset="0"/>
                <a:ea typeface="Verdana" panose="020B0604030504040204" pitchFamily="34" charset="0"/>
                <a:cs typeface="Times New Roman" panose="02020603050405020304" pitchFamily="18" charset="0"/>
              </a:rPr>
              <a:t>2018 Kaggle Competition</a:t>
            </a:r>
          </a:p>
          <a:p>
            <a:pPr algn="ctr" defTabSz="3467309" eaLnBrk="1" fontAlgn="auto" hangingPunct="1">
              <a:spcBef>
                <a:spcPts val="0"/>
              </a:spcBef>
              <a:spcAft>
                <a:spcPts val="0"/>
              </a:spcAft>
              <a:defRPr/>
            </a:pPr>
            <a:r>
              <a:rPr lang="en-US" altLang="zh-CN" sz="4400" dirty="0">
                <a:latin typeface="Verdana" panose="020B0604030504040204" pitchFamily="34" charset="0"/>
                <a:ea typeface="Verdana" panose="020B0604030504040204" pitchFamily="34" charset="0"/>
                <a:cs typeface="Verdana" panose="020B0604030504040204" pitchFamily="34" charset="0"/>
              </a:rPr>
              <a:t>Xinran Zhou(xz60), Peiguang Wang(pw15)</a:t>
            </a:r>
          </a:p>
          <a:p>
            <a:pPr algn="ctr" defTabSz="3467309" eaLnBrk="1" fontAlgn="auto" hangingPunct="1">
              <a:spcBef>
                <a:spcPts val="0"/>
              </a:spcBef>
              <a:spcAft>
                <a:spcPts val="0"/>
              </a:spcAft>
              <a:defRPr/>
            </a:pPr>
            <a:r>
              <a:rPr lang="en-US" altLang="zh-CN" sz="4400" dirty="0">
                <a:latin typeface="Verdana" panose="020B0604030504040204" pitchFamily="34" charset="0"/>
                <a:ea typeface="Verdana" panose="020B0604030504040204" pitchFamily="34" charset="0"/>
                <a:cs typeface="Verdana" panose="020B0604030504040204" pitchFamily="34" charset="0"/>
              </a:rPr>
              <a:t>Rice University, Houston, Texas</a:t>
            </a:r>
          </a:p>
        </p:txBody>
      </p:sp>
      <p:sp>
        <p:nvSpPr>
          <p:cNvPr id="9" name="Rectangle 8">
            <a:extLst>
              <a:ext uri="{FF2B5EF4-FFF2-40B4-BE49-F238E27FC236}">
                <a16:creationId xmlns:a16="http://schemas.microsoft.com/office/drawing/2014/main" id="{8DCD417C-AD9E-4C70-BD04-742141BC62D9}"/>
              </a:ext>
            </a:extLst>
          </p:cNvPr>
          <p:cNvSpPr/>
          <p:nvPr/>
        </p:nvSpPr>
        <p:spPr>
          <a:xfrm>
            <a:off x="914400" y="4050061"/>
            <a:ext cx="31089600" cy="32992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4">
            <a:extLst>
              <a:ext uri="{FF2B5EF4-FFF2-40B4-BE49-F238E27FC236}">
                <a16:creationId xmlns:a16="http://schemas.microsoft.com/office/drawing/2014/main" id="{0F104521-E5E1-4740-9B20-092C556BB122}"/>
              </a:ext>
            </a:extLst>
          </p:cNvPr>
          <p:cNvSpPr txBox="1">
            <a:spLocks/>
          </p:cNvSpPr>
          <p:nvPr/>
        </p:nvSpPr>
        <p:spPr>
          <a:xfrm>
            <a:off x="1828798" y="4888364"/>
            <a:ext cx="29260800" cy="710605"/>
          </a:xfrm>
          <a:prstGeom prst="round1Rect">
            <a:avLst>
              <a:gd name="adj" fmla="val 50000"/>
            </a:avLst>
          </a:prstGeom>
          <a:solidFill>
            <a:schemeClr val="accent1">
              <a:lumMod val="50000"/>
            </a:schemeClr>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pPr marL="0" marR="0" lvl="0" indent="0" algn="l" defTabSz="4389120"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endParaRPr kumimoji="0" lang="en-US" sz="6000" b="0" i="0" u="none" strike="noStrike" kern="1200" cap="all"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B953941-128B-41A0-8D7B-D1379BE3C688}"/>
              </a:ext>
            </a:extLst>
          </p:cNvPr>
          <p:cNvSpPr txBox="1"/>
          <p:nvPr/>
        </p:nvSpPr>
        <p:spPr>
          <a:xfrm>
            <a:off x="14105061" y="4829528"/>
            <a:ext cx="5143059" cy="769441"/>
          </a:xfrm>
          <a:prstGeom prst="rect">
            <a:avLst/>
          </a:prstGeom>
          <a:noFill/>
        </p:spPr>
        <p:txBody>
          <a:bodyPr wrap="square" rtlCol="0">
            <a:spAutoFit/>
          </a:bodyPr>
          <a:lstStyle/>
          <a:p>
            <a:pPr lvl="0" algn="ctr" defTabSz="1508125" fontAlgn="base">
              <a:spcBef>
                <a:spcPct val="0"/>
              </a:spcBef>
              <a:spcAft>
                <a:spcPct val="0"/>
              </a:spcAft>
            </a:pPr>
            <a:r>
              <a:rPr lang="en-US" altLang="zh-CN" sz="4400" b="1" dirty="0">
                <a:solidFill>
                  <a:srgbClr val="FFFFFF"/>
                </a:solidFill>
                <a:latin typeface="Calibri" panose="020F0502020204030204" pitchFamily="34" charset="0"/>
                <a:ea typeface="幼圆" panose="02010509060101010101" pitchFamily="49" charset="-122"/>
              </a:rPr>
              <a:t>Project Overview</a:t>
            </a:r>
          </a:p>
        </p:txBody>
      </p:sp>
      <p:sp>
        <p:nvSpPr>
          <p:cNvPr id="12" name="Text Placeholder 4">
            <a:extLst>
              <a:ext uri="{FF2B5EF4-FFF2-40B4-BE49-F238E27FC236}">
                <a16:creationId xmlns:a16="http://schemas.microsoft.com/office/drawing/2014/main" id="{090A8D86-A91F-4061-95C0-FC9DE149218D}"/>
              </a:ext>
            </a:extLst>
          </p:cNvPr>
          <p:cNvSpPr txBox="1">
            <a:spLocks/>
          </p:cNvSpPr>
          <p:nvPr/>
        </p:nvSpPr>
        <p:spPr>
          <a:xfrm>
            <a:off x="1478282" y="12899872"/>
            <a:ext cx="14630400" cy="710605"/>
          </a:xfrm>
          <a:prstGeom prst="round1Rect">
            <a:avLst>
              <a:gd name="adj" fmla="val 50000"/>
            </a:avLst>
          </a:prstGeom>
          <a:solidFill>
            <a:schemeClr val="accent1">
              <a:lumMod val="50000"/>
            </a:schemeClr>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pPr marL="0" marR="0" lvl="0" indent="0" algn="l" defTabSz="4389120"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endParaRPr kumimoji="0" lang="en-US" sz="6000" b="0" i="0" u="none" strike="noStrike" kern="1200" cap="all"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0B21378-94D2-462A-A9E2-A02B484C614D}"/>
              </a:ext>
            </a:extLst>
          </p:cNvPr>
          <p:cNvSpPr txBox="1"/>
          <p:nvPr/>
        </p:nvSpPr>
        <p:spPr>
          <a:xfrm>
            <a:off x="6221952" y="12841036"/>
            <a:ext cx="5143059" cy="769441"/>
          </a:xfrm>
          <a:prstGeom prst="rect">
            <a:avLst/>
          </a:prstGeom>
          <a:noFill/>
        </p:spPr>
        <p:txBody>
          <a:bodyPr wrap="square" rtlCol="0">
            <a:spAutoFit/>
          </a:bodyPr>
          <a:lstStyle/>
          <a:p>
            <a:pPr lvl="0" algn="ctr" defTabSz="1508125" fontAlgn="base">
              <a:spcBef>
                <a:spcPct val="0"/>
              </a:spcBef>
              <a:spcAft>
                <a:spcPct val="0"/>
              </a:spcAft>
            </a:pPr>
            <a:r>
              <a:rPr lang="en-US" altLang="zh-CN" sz="4400" b="1" dirty="0">
                <a:solidFill>
                  <a:srgbClr val="FFFFFF"/>
                </a:solidFill>
                <a:latin typeface="Calibri" panose="020F0502020204030204" pitchFamily="34" charset="0"/>
                <a:ea typeface="幼圆" panose="02010509060101010101" pitchFamily="49" charset="-122"/>
              </a:rPr>
              <a:t>Workflow</a:t>
            </a:r>
          </a:p>
        </p:txBody>
      </p:sp>
      <p:grpSp>
        <p:nvGrpSpPr>
          <p:cNvPr id="69" name="Group 68">
            <a:extLst>
              <a:ext uri="{FF2B5EF4-FFF2-40B4-BE49-F238E27FC236}">
                <a16:creationId xmlns:a16="http://schemas.microsoft.com/office/drawing/2014/main" id="{F90A7E55-0880-4A8E-A902-EA7A4C089FAD}"/>
              </a:ext>
            </a:extLst>
          </p:cNvPr>
          <p:cNvGrpSpPr/>
          <p:nvPr/>
        </p:nvGrpSpPr>
        <p:grpSpPr>
          <a:xfrm>
            <a:off x="16998158" y="12811713"/>
            <a:ext cx="14630400" cy="804506"/>
            <a:chOff x="16992597" y="12805971"/>
            <a:chExt cx="14630400" cy="804506"/>
          </a:xfrm>
        </p:grpSpPr>
        <p:sp>
          <p:nvSpPr>
            <p:cNvPr id="14" name="Text Placeholder 4">
              <a:extLst>
                <a:ext uri="{FF2B5EF4-FFF2-40B4-BE49-F238E27FC236}">
                  <a16:creationId xmlns:a16="http://schemas.microsoft.com/office/drawing/2014/main" id="{B4475335-5A8E-412E-9AEF-4B05D0198D99}"/>
                </a:ext>
              </a:extLst>
            </p:cNvPr>
            <p:cNvSpPr txBox="1">
              <a:spLocks/>
            </p:cNvSpPr>
            <p:nvPr/>
          </p:nvSpPr>
          <p:spPr>
            <a:xfrm>
              <a:off x="16992597" y="12899872"/>
              <a:ext cx="14630400" cy="710605"/>
            </a:xfrm>
            <a:prstGeom prst="round1Rect">
              <a:avLst>
                <a:gd name="adj" fmla="val 50000"/>
              </a:avLst>
            </a:prstGeom>
            <a:solidFill>
              <a:schemeClr val="accent1">
                <a:lumMod val="50000"/>
              </a:schemeClr>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pPr marL="0" marR="0" lvl="0" indent="0" algn="l" defTabSz="4389120"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endParaRPr kumimoji="0" lang="en-US" sz="6000" b="0" i="0" u="none" strike="noStrike" kern="1200" cap="all"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5F006475-E8FC-4438-963D-993960914A15}"/>
                </a:ext>
              </a:extLst>
            </p:cNvPr>
            <p:cNvSpPr txBox="1"/>
            <p:nvPr/>
          </p:nvSpPr>
          <p:spPr>
            <a:xfrm>
              <a:off x="20408370" y="12805971"/>
              <a:ext cx="7798852" cy="769441"/>
            </a:xfrm>
            <a:prstGeom prst="rect">
              <a:avLst/>
            </a:prstGeom>
            <a:noFill/>
          </p:spPr>
          <p:txBody>
            <a:bodyPr wrap="square" rtlCol="0">
              <a:spAutoFit/>
            </a:bodyPr>
            <a:lstStyle/>
            <a:p>
              <a:pPr lvl="0" algn="ctr" defTabSz="1508125" fontAlgn="base">
                <a:spcBef>
                  <a:spcPct val="0"/>
                </a:spcBef>
                <a:spcAft>
                  <a:spcPct val="0"/>
                </a:spcAft>
              </a:pPr>
              <a:r>
                <a:rPr lang="en-US" altLang="zh-CN" sz="4400" b="1" dirty="0">
                  <a:solidFill>
                    <a:srgbClr val="FFFFFF"/>
                  </a:solidFill>
                  <a:latin typeface="Calibri" panose="020F0502020204030204" pitchFamily="34" charset="0"/>
                  <a:ea typeface="幼圆" panose="02010509060101010101" pitchFamily="49" charset="-122"/>
                </a:rPr>
                <a:t>Data Analysis &amp; preprocessing</a:t>
              </a:r>
            </a:p>
          </p:txBody>
        </p:sp>
      </p:grpSp>
      <p:sp>
        <p:nvSpPr>
          <p:cNvPr id="23" name="Text Placeholder 4">
            <a:extLst>
              <a:ext uri="{FF2B5EF4-FFF2-40B4-BE49-F238E27FC236}">
                <a16:creationId xmlns:a16="http://schemas.microsoft.com/office/drawing/2014/main" id="{4AAD824E-33A8-41EB-99FE-665E6C2FC100}"/>
              </a:ext>
            </a:extLst>
          </p:cNvPr>
          <p:cNvSpPr txBox="1">
            <a:spLocks/>
          </p:cNvSpPr>
          <p:nvPr/>
        </p:nvSpPr>
        <p:spPr>
          <a:xfrm>
            <a:off x="1438701" y="31741244"/>
            <a:ext cx="14630400" cy="710605"/>
          </a:xfrm>
          <a:prstGeom prst="round1Rect">
            <a:avLst>
              <a:gd name="adj" fmla="val 50000"/>
            </a:avLst>
          </a:prstGeom>
          <a:solidFill>
            <a:schemeClr val="accent1">
              <a:lumMod val="50000"/>
            </a:schemeClr>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pPr marL="0" marR="0" lvl="0" indent="0" algn="l" defTabSz="4389120"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endParaRPr kumimoji="0" lang="en-US" sz="6000" b="0" i="0" u="none" strike="noStrike" kern="1200" cap="all"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grpSp>
        <p:nvGrpSpPr>
          <p:cNvPr id="67" name="Group 66">
            <a:extLst>
              <a:ext uri="{FF2B5EF4-FFF2-40B4-BE49-F238E27FC236}">
                <a16:creationId xmlns:a16="http://schemas.microsoft.com/office/drawing/2014/main" id="{CAB12A80-4E59-418B-8132-880662AEAB3D}"/>
              </a:ext>
            </a:extLst>
          </p:cNvPr>
          <p:cNvGrpSpPr/>
          <p:nvPr/>
        </p:nvGrpSpPr>
        <p:grpSpPr>
          <a:xfrm>
            <a:off x="1478282" y="20006393"/>
            <a:ext cx="14630400" cy="769441"/>
            <a:chOff x="1478282" y="20037844"/>
            <a:chExt cx="14630400" cy="769441"/>
          </a:xfrm>
        </p:grpSpPr>
        <p:sp>
          <p:nvSpPr>
            <p:cNvPr id="25" name="Text Placeholder 4">
              <a:extLst>
                <a:ext uri="{FF2B5EF4-FFF2-40B4-BE49-F238E27FC236}">
                  <a16:creationId xmlns:a16="http://schemas.microsoft.com/office/drawing/2014/main" id="{B99FFC26-8255-4DF5-B7C7-1EAAC5CFBEA3}"/>
                </a:ext>
              </a:extLst>
            </p:cNvPr>
            <p:cNvSpPr txBox="1">
              <a:spLocks/>
            </p:cNvSpPr>
            <p:nvPr/>
          </p:nvSpPr>
          <p:spPr>
            <a:xfrm>
              <a:off x="1478282" y="20096680"/>
              <a:ext cx="14630400" cy="710605"/>
            </a:xfrm>
            <a:prstGeom prst="round1Rect">
              <a:avLst>
                <a:gd name="adj" fmla="val 50000"/>
              </a:avLst>
            </a:prstGeom>
            <a:solidFill>
              <a:schemeClr val="accent1">
                <a:lumMod val="50000"/>
              </a:schemeClr>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pPr marL="0" marR="0" lvl="0" indent="0" algn="l" defTabSz="4389120"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endParaRPr kumimoji="0" lang="en-US" sz="6000" b="0" i="0" u="none" strike="noStrike" kern="1200" cap="all"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288D2243-08AF-4D44-AA8A-464EB473087D}"/>
                </a:ext>
              </a:extLst>
            </p:cNvPr>
            <p:cNvSpPr txBox="1"/>
            <p:nvPr/>
          </p:nvSpPr>
          <p:spPr>
            <a:xfrm>
              <a:off x="6221952" y="20037844"/>
              <a:ext cx="5143059" cy="769441"/>
            </a:xfrm>
            <a:prstGeom prst="rect">
              <a:avLst/>
            </a:prstGeom>
            <a:noFill/>
          </p:spPr>
          <p:txBody>
            <a:bodyPr wrap="square" rtlCol="0">
              <a:spAutoFit/>
            </a:bodyPr>
            <a:lstStyle/>
            <a:p>
              <a:pPr lvl="0" algn="ctr" defTabSz="1508125" fontAlgn="base">
                <a:spcBef>
                  <a:spcPct val="0"/>
                </a:spcBef>
                <a:spcAft>
                  <a:spcPct val="0"/>
                </a:spcAft>
              </a:pPr>
              <a:r>
                <a:rPr lang="en-US" altLang="zh-CN" sz="4400" b="1" dirty="0">
                  <a:solidFill>
                    <a:srgbClr val="FFFFFF"/>
                  </a:solidFill>
                  <a:latin typeface="Calibri" panose="020F0502020204030204" pitchFamily="34" charset="0"/>
                  <a:ea typeface="幼圆" panose="02010509060101010101" pitchFamily="49" charset="-122"/>
                </a:rPr>
                <a:t>U-Net Model</a:t>
              </a:r>
            </a:p>
          </p:txBody>
        </p:sp>
      </p:grpSp>
      <p:sp>
        <p:nvSpPr>
          <p:cNvPr id="27" name="TextBox 26">
            <a:extLst>
              <a:ext uri="{FF2B5EF4-FFF2-40B4-BE49-F238E27FC236}">
                <a16:creationId xmlns:a16="http://schemas.microsoft.com/office/drawing/2014/main" id="{B02F5634-26FC-4026-83D2-26B5C526D155}"/>
              </a:ext>
            </a:extLst>
          </p:cNvPr>
          <p:cNvSpPr txBox="1"/>
          <p:nvPr/>
        </p:nvSpPr>
        <p:spPr>
          <a:xfrm>
            <a:off x="5678917" y="31682408"/>
            <a:ext cx="6229128" cy="769441"/>
          </a:xfrm>
          <a:prstGeom prst="rect">
            <a:avLst/>
          </a:prstGeom>
          <a:noFill/>
        </p:spPr>
        <p:txBody>
          <a:bodyPr wrap="square" rtlCol="0">
            <a:spAutoFit/>
          </a:bodyPr>
          <a:lstStyle/>
          <a:p>
            <a:pPr lvl="0" algn="ctr" defTabSz="1508125" fontAlgn="base">
              <a:spcBef>
                <a:spcPct val="0"/>
              </a:spcBef>
              <a:spcAft>
                <a:spcPct val="0"/>
              </a:spcAft>
            </a:pPr>
            <a:r>
              <a:rPr lang="en-US" altLang="zh-CN" sz="4400" b="1" dirty="0">
                <a:solidFill>
                  <a:srgbClr val="FFFFFF"/>
                </a:solidFill>
                <a:latin typeface="Calibri" panose="020F0502020204030204" pitchFamily="34" charset="0"/>
                <a:ea typeface="幼圆" panose="02010509060101010101" pitchFamily="49" charset="-122"/>
              </a:rPr>
              <a:t>Improvements on U-Net</a:t>
            </a:r>
          </a:p>
        </p:txBody>
      </p:sp>
      <p:sp>
        <p:nvSpPr>
          <p:cNvPr id="28" name="Text Placeholder 4">
            <a:extLst>
              <a:ext uri="{FF2B5EF4-FFF2-40B4-BE49-F238E27FC236}">
                <a16:creationId xmlns:a16="http://schemas.microsoft.com/office/drawing/2014/main" id="{B086DFA8-F62A-4688-8EEF-3E7BAB2D0C5C}"/>
              </a:ext>
            </a:extLst>
          </p:cNvPr>
          <p:cNvSpPr txBox="1">
            <a:spLocks/>
          </p:cNvSpPr>
          <p:nvPr/>
        </p:nvSpPr>
        <p:spPr>
          <a:xfrm>
            <a:off x="16992597" y="31741244"/>
            <a:ext cx="14630400" cy="710605"/>
          </a:xfrm>
          <a:prstGeom prst="round1Rect">
            <a:avLst>
              <a:gd name="adj" fmla="val 50000"/>
            </a:avLst>
          </a:prstGeom>
          <a:solidFill>
            <a:schemeClr val="accent1">
              <a:lumMod val="50000"/>
            </a:schemeClr>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pPr marL="0" marR="0" lvl="0" indent="0" algn="l" defTabSz="4389120"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endParaRPr kumimoji="0" lang="en-US" sz="6000" b="0" i="0" u="none" strike="noStrike" kern="1200" cap="all"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FCFB94F2-689E-45DB-B459-C60B450872E0}"/>
              </a:ext>
            </a:extLst>
          </p:cNvPr>
          <p:cNvSpPr txBox="1"/>
          <p:nvPr/>
        </p:nvSpPr>
        <p:spPr>
          <a:xfrm>
            <a:off x="20949390" y="31711825"/>
            <a:ext cx="6716812" cy="769441"/>
          </a:xfrm>
          <a:prstGeom prst="rect">
            <a:avLst/>
          </a:prstGeom>
          <a:noFill/>
        </p:spPr>
        <p:txBody>
          <a:bodyPr wrap="square" rtlCol="0">
            <a:spAutoFit/>
          </a:bodyPr>
          <a:lstStyle/>
          <a:p>
            <a:pPr lvl="0" algn="ctr" defTabSz="1508125" fontAlgn="base">
              <a:spcBef>
                <a:spcPct val="0"/>
              </a:spcBef>
              <a:spcAft>
                <a:spcPct val="0"/>
              </a:spcAft>
            </a:pPr>
            <a:r>
              <a:rPr lang="en-US" altLang="zh-CN" sz="4400" b="1" dirty="0">
                <a:solidFill>
                  <a:srgbClr val="FFFFFF"/>
                </a:solidFill>
                <a:latin typeface="Calibri" panose="020F0502020204030204" pitchFamily="34" charset="0"/>
                <a:ea typeface="幼圆" panose="02010509060101010101" pitchFamily="49" charset="-122"/>
              </a:rPr>
              <a:t>Submit History &amp; Result</a:t>
            </a:r>
          </a:p>
        </p:txBody>
      </p:sp>
      <p:sp>
        <p:nvSpPr>
          <p:cNvPr id="30" name="Text Placeholder 4">
            <a:extLst>
              <a:ext uri="{FF2B5EF4-FFF2-40B4-BE49-F238E27FC236}">
                <a16:creationId xmlns:a16="http://schemas.microsoft.com/office/drawing/2014/main" id="{4C560CCC-A490-4EDC-8DF7-CF9A43E6A2E4}"/>
              </a:ext>
            </a:extLst>
          </p:cNvPr>
          <p:cNvSpPr txBox="1">
            <a:spLocks/>
          </p:cNvSpPr>
          <p:nvPr/>
        </p:nvSpPr>
        <p:spPr>
          <a:xfrm>
            <a:off x="16992598" y="20261759"/>
            <a:ext cx="14630400" cy="710605"/>
          </a:xfrm>
          <a:prstGeom prst="round1Rect">
            <a:avLst>
              <a:gd name="adj" fmla="val 50000"/>
            </a:avLst>
          </a:prstGeom>
          <a:solidFill>
            <a:schemeClr val="accent1">
              <a:lumMod val="50000"/>
            </a:schemeClr>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pPr marL="0" marR="0" lvl="0" indent="0" algn="l" defTabSz="4389120"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endParaRPr kumimoji="0" lang="en-US" sz="6000" b="0" i="0" u="none" strike="noStrike" kern="1200" cap="all"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55C67789-1402-4317-A13F-23DDCECBE6D9}"/>
              </a:ext>
            </a:extLst>
          </p:cNvPr>
          <p:cNvSpPr txBox="1"/>
          <p:nvPr/>
        </p:nvSpPr>
        <p:spPr>
          <a:xfrm>
            <a:off x="21736268" y="20202923"/>
            <a:ext cx="5143059" cy="769441"/>
          </a:xfrm>
          <a:prstGeom prst="rect">
            <a:avLst/>
          </a:prstGeom>
          <a:noFill/>
        </p:spPr>
        <p:txBody>
          <a:bodyPr wrap="square" rtlCol="0">
            <a:spAutoFit/>
          </a:bodyPr>
          <a:lstStyle/>
          <a:p>
            <a:pPr lvl="0" algn="ctr" defTabSz="1508125" fontAlgn="base">
              <a:spcBef>
                <a:spcPct val="0"/>
              </a:spcBef>
              <a:spcAft>
                <a:spcPct val="0"/>
              </a:spcAft>
            </a:pPr>
            <a:r>
              <a:rPr lang="en-US" altLang="zh-CN" sz="4400" b="1" dirty="0">
                <a:solidFill>
                  <a:srgbClr val="FFFFFF"/>
                </a:solidFill>
                <a:latin typeface="Calibri" panose="020F0502020204030204" pitchFamily="34" charset="0"/>
                <a:ea typeface="幼圆" panose="02010509060101010101" pitchFamily="49" charset="-122"/>
              </a:rPr>
              <a:t>CV Methods</a:t>
            </a:r>
          </a:p>
        </p:txBody>
      </p:sp>
      <p:pic>
        <p:nvPicPr>
          <p:cNvPr id="32" name="图片 1">
            <a:extLst>
              <a:ext uri="{FF2B5EF4-FFF2-40B4-BE49-F238E27FC236}">
                <a16:creationId xmlns:a16="http://schemas.microsoft.com/office/drawing/2014/main" id="{69574AB6-CB1A-4006-9894-C9BE93B9B15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2659" y="21006587"/>
            <a:ext cx="5943600" cy="3961130"/>
          </a:xfrm>
          <a:prstGeom prst="rect">
            <a:avLst/>
          </a:prstGeom>
          <a:noFill/>
          <a:ln>
            <a:noFill/>
          </a:ln>
        </p:spPr>
      </p:pic>
      <p:pic>
        <p:nvPicPr>
          <p:cNvPr id="33" name="Picture 32">
            <a:extLst>
              <a:ext uri="{FF2B5EF4-FFF2-40B4-BE49-F238E27FC236}">
                <a16:creationId xmlns:a16="http://schemas.microsoft.com/office/drawing/2014/main" id="{9087B826-EA7C-4471-B514-C5A69774A1E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7696641" y="29655539"/>
            <a:ext cx="1915160" cy="1531620"/>
          </a:xfrm>
          <a:prstGeom prst="rect">
            <a:avLst/>
          </a:prstGeom>
          <a:noFill/>
          <a:ln>
            <a:noFill/>
          </a:ln>
        </p:spPr>
      </p:pic>
      <p:sp>
        <p:nvSpPr>
          <p:cNvPr id="36" name="Rectangle 35">
            <a:extLst>
              <a:ext uri="{FF2B5EF4-FFF2-40B4-BE49-F238E27FC236}">
                <a16:creationId xmlns:a16="http://schemas.microsoft.com/office/drawing/2014/main" id="{7A042677-C00F-464A-8DB4-A582EB62F84C}"/>
              </a:ext>
            </a:extLst>
          </p:cNvPr>
          <p:cNvSpPr/>
          <p:nvPr/>
        </p:nvSpPr>
        <p:spPr>
          <a:xfrm>
            <a:off x="1393722" y="32762437"/>
            <a:ext cx="14630400" cy="8032968"/>
          </a:xfrm>
          <a:prstGeom prst="rect">
            <a:avLst/>
          </a:prstGeom>
        </p:spPr>
        <p:txBody>
          <a:bodyPr wrap="square">
            <a:spAutoFit/>
          </a:bodyPr>
          <a:lstStyle/>
          <a:p>
            <a:pPr marR="0" lvl="0" algn="just">
              <a:spcBef>
                <a:spcPts val="0"/>
              </a:spcBef>
              <a:spcAft>
                <a:spcPts val="0"/>
              </a:spcAft>
            </a:pPr>
            <a:r>
              <a:rPr lang="en-US" sz="4000" b="1" dirty="0">
                <a:latin typeface="Calibri" panose="020F0502020204030204" pitchFamily="34" charset="0"/>
                <a:ea typeface="SimSun" panose="02010600030101010101" pitchFamily="2" charset="-122"/>
                <a:cs typeface="Times New Roman" panose="02020603050405020304" pitchFamily="18" charset="0"/>
              </a:rPr>
              <a:t>How to Overcome Overfit</a:t>
            </a:r>
          </a:p>
          <a:p>
            <a:pPr marL="342900" indent="-342900" algn="just">
              <a:buFont typeface="Calibri" panose="020F0502020204030204" pitchFamily="34" charset="0"/>
              <a:buChar char="•"/>
            </a:pPr>
            <a:r>
              <a:rPr lang="en-US" sz="3600" dirty="0">
                <a:latin typeface="Calibri" panose="020F0502020204030204" pitchFamily="34" charset="0"/>
                <a:ea typeface="SimSun" panose="02010600030101010101" pitchFamily="2" charset="-122"/>
                <a:cs typeface="Times New Roman" panose="02020603050405020304" pitchFamily="18" charset="0"/>
              </a:rPr>
              <a:t>Add dropout in our model. This is implemented by only keeping a neuron active with some probability p or setting it to zero otherwise. </a:t>
            </a:r>
          </a:p>
          <a:p>
            <a:pPr marL="342900" indent="-342900" algn="just">
              <a:buFont typeface="Calibri" panose="020F0502020204030204" pitchFamily="34" charset="0"/>
              <a:buChar char="•"/>
            </a:pPr>
            <a:r>
              <a:rPr lang="en-US" sz="3600" dirty="0">
                <a:latin typeface="Calibri" panose="020F0502020204030204" pitchFamily="34" charset="0"/>
                <a:ea typeface="SimSun" panose="02010600030101010101" pitchFamily="2" charset="-122"/>
                <a:cs typeface="Times New Roman" panose="02020603050405020304" pitchFamily="18" charset="0"/>
              </a:rPr>
              <a:t>“Early stop” trick. This trick saves the best model every epoch and stop if the accuracy in validation set does not decrease.</a:t>
            </a:r>
          </a:p>
          <a:p>
            <a:pPr marL="342900" indent="-342900" algn="just">
              <a:buFont typeface="Calibri" panose="020F0502020204030204" pitchFamily="34" charset="0"/>
              <a:buChar char="•"/>
            </a:pPr>
            <a:r>
              <a:rPr lang="en-US" sz="3600" dirty="0">
                <a:latin typeface="Calibri" panose="020F0502020204030204" pitchFamily="34" charset="0"/>
                <a:ea typeface="SimSun" panose="02010600030101010101" pitchFamily="2" charset="-122"/>
                <a:cs typeface="Times New Roman" panose="02020603050405020304" pitchFamily="18" charset="0"/>
              </a:rPr>
              <a:t>In our final model, the dropout rate is set to 0.3.</a:t>
            </a:r>
          </a:p>
          <a:p>
            <a:pPr marR="0" lvl="0" algn="just">
              <a:spcBef>
                <a:spcPts val="0"/>
              </a:spcBef>
              <a:spcAft>
                <a:spcPts val="0"/>
              </a:spcAft>
            </a:pPr>
            <a:r>
              <a:rPr lang="en-US" sz="4000" b="1" dirty="0">
                <a:latin typeface="Calibri" panose="020F0502020204030204" pitchFamily="34" charset="0"/>
                <a:ea typeface="SimSun" panose="02010600030101010101" pitchFamily="2" charset="-122"/>
                <a:cs typeface="Times New Roman" panose="02020603050405020304" pitchFamily="18" charset="0"/>
              </a:rPr>
              <a:t>Learning Rate Adjustment</a:t>
            </a:r>
          </a:p>
          <a:p>
            <a:pPr marL="342900" indent="-342900" algn="just">
              <a:buFont typeface="Calibri" panose="020F0502020204030204" pitchFamily="34" charset="0"/>
              <a:buChar char="•"/>
            </a:pPr>
            <a:r>
              <a:rPr lang="en-US" sz="3600" dirty="0">
                <a:latin typeface="Calibri" panose="020F0502020204030204" pitchFamily="34" charset="0"/>
                <a:ea typeface="SimSun" panose="02010600030101010101" pitchFamily="2" charset="-122"/>
                <a:cs typeface="Times New Roman" panose="02020603050405020304" pitchFamily="18" charset="0"/>
              </a:rPr>
              <a:t>Reduce Learning periodically. Starting from learning rate of 0.0015, and after every 3 epochs, we reduce the learning rate of 40%.</a:t>
            </a:r>
          </a:p>
          <a:p>
            <a:pPr marR="0" lvl="0" algn="just">
              <a:spcBef>
                <a:spcPts val="0"/>
              </a:spcBef>
              <a:spcAft>
                <a:spcPts val="0"/>
              </a:spcAft>
            </a:pPr>
            <a:r>
              <a:rPr lang="en-US" sz="4000" b="1" dirty="0">
                <a:latin typeface="Calibri" panose="020F0502020204030204" pitchFamily="34" charset="0"/>
                <a:ea typeface="SimSun" panose="02010600030101010101" pitchFamily="2" charset="-122"/>
                <a:cs typeface="Times New Roman" panose="02020603050405020304" pitchFamily="18" charset="0"/>
              </a:rPr>
              <a:t>Other Improvements</a:t>
            </a:r>
          </a:p>
          <a:p>
            <a:pPr marL="342900" indent="-342900" algn="just">
              <a:buFont typeface="Calibri" panose="020F0502020204030204" pitchFamily="34" charset="0"/>
              <a:buChar char="•"/>
            </a:pPr>
            <a:r>
              <a:rPr lang="en-US" sz="3600" dirty="0">
                <a:latin typeface="Calibri" panose="020F0502020204030204" pitchFamily="34" charset="0"/>
                <a:ea typeface="SimSun" panose="02010600030101010101" pitchFamily="2" charset="-122"/>
                <a:cs typeface="Times New Roman" panose="02020603050405020304" pitchFamily="18" charset="0"/>
              </a:rPr>
              <a:t>We trained the model for 10 epochs and add early stop to save the best result</a:t>
            </a:r>
          </a:p>
          <a:p>
            <a:pPr marL="342900" indent="-342900" algn="just">
              <a:buFont typeface="Calibri" panose="020F0502020204030204" pitchFamily="34" charset="0"/>
              <a:buChar char="•"/>
            </a:pPr>
            <a:r>
              <a:rPr lang="en-US" sz="3600" dirty="0">
                <a:latin typeface="Calibri" panose="020F0502020204030204" pitchFamily="34" charset="0"/>
                <a:ea typeface="SimSun" panose="02010600030101010101" pitchFamily="2" charset="-122"/>
                <a:cs typeface="Times New Roman" panose="02020603050405020304" pitchFamily="18" charset="0"/>
              </a:rPr>
              <a:t>Update score metric</a:t>
            </a:r>
          </a:p>
          <a:p>
            <a:pPr marL="342900" indent="-342900" algn="just">
              <a:buFont typeface="Calibri" panose="020F0502020204030204" pitchFamily="34" charset="0"/>
              <a:buChar char="•"/>
            </a:pPr>
            <a:endParaRPr lang="en-US" sz="3600" dirty="0">
              <a:latin typeface="Calibri" panose="020F0502020204030204" pitchFamily="34" charset="0"/>
              <a:ea typeface="SimSun" panose="02010600030101010101" pitchFamily="2" charset="-122"/>
              <a:cs typeface="Times New Roman" panose="02020603050405020304" pitchFamily="18" charset="0"/>
            </a:endParaRPr>
          </a:p>
        </p:txBody>
      </p:sp>
      <p:grpSp>
        <p:nvGrpSpPr>
          <p:cNvPr id="53" name="Group 52">
            <a:extLst>
              <a:ext uri="{FF2B5EF4-FFF2-40B4-BE49-F238E27FC236}">
                <a16:creationId xmlns:a16="http://schemas.microsoft.com/office/drawing/2014/main" id="{8C5F3C69-334E-46FE-9809-39501382D2B1}"/>
              </a:ext>
            </a:extLst>
          </p:cNvPr>
          <p:cNvGrpSpPr/>
          <p:nvPr/>
        </p:nvGrpSpPr>
        <p:grpSpPr>
          <a:xfrm>
            <a:off x="1659174" y="13909361"/>
            <a:ext cx="14138630" cy="1084053"/>
            <a:chOff x="1612875" y="14662004"/>
            <a:chExt cx="14138630" cy="1084053"/>
          </a:xfrm>
        </p:grpSpPr>
        <p:sp>
          <p:nvSpPr>
            <p:cNvPr id="37" name="Rectangle: Rounded Corners 36">
              <a:extLst>
                <a:ext uri="{FF2B5EF4-FFF2-40B4-BE49-F238E27FC236}">
                  <a16:creationId xmlns:a16="http://schemas.microsoft.com/office/drawing/2014/main" id="{D16DAEDB-2AFB-4EC4-9C12-5258AD13153C}"/>
                </a:ext>
              </a:extLst>
            </p:cNvPr>
            <p:cNvSpPr/>
            <p:nvPr/>
          </p:nvSpPr>
          <p:spPr>
            <a:xfrm>
              <a:off x="4218385" y="14662004"/>
              <a:ext cx="2921064" cy="1070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Preprocessing</a:t>
              </a:r>
            </a:p>
          </p:txBody>
        </p:sp>
        <p:sp>
          <p:nvSpPr>
            <p:cNvPr id="38" name="Rectangle: Rounded Corners 37">
              <a:extLst>
                <a:ext uri="{FF2B5EF4-FFF2-40B4-BE49-F238E27FC236}">
                  <a16:creationId xmlns:a16="http://schemas.microsoft.com/office/drawing/2014/main" id="{42B44105-9850-471F-A72D-C8D34EF69DDE}"/>
                </a:ext>
              </a:extLst>
            </p:cNvPr>
            <p:cNvSpPr/>
            <p:nvPr/>
          </p:nvSpPr>
          <p:spPr>
            <a:xfrm>
              <a:off x="1612875" y="14675366"/>
              <a:ext cx="1970011" cy="1070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Data</a:t>
              </a:r>
            </a:p>
          </p:txBody>
        </p:sp>
        <p:cxnSp>
          <p:nvCxnSpPr>
            <p:cNvPr id="40" name="Straight Arrow Connector 39">
              <a:extLst>
                <a:ext uri="{FF2B5EF4-FFF2-40B4-BE49-F238E27FC236}">
                  <a16:creationId xmlns:a16="http://schemas.microsoft.com/office/drawing/2014/main" id="{D8E1EE12-BE77-430B-A29F-46A54C953463}"/>
                </a:ext>
              </a:extLst>
            </p:cNvPr>
            <p:cNvCxnSpPr>
              <a:cxnSpLocks/>
              <a:stCxn id="38" idx="3"/>
            </p:cNvCxnSpPr>
            <p:nvPr/>
          </p:nvCxnSpPr>
          <p:spPr>
            <a:xfrm flipV="1">
              <a:off x="3582886" y="15210709"/>
              <a:ext cx="627342" cy="3"/>
            </a:xfrm>
            <a:prstGeom prst="straightConnector1">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42" name="Rectangle: Rounded Corners 41">
              <a:extLst>
                <a:ext uri="{FF2B5EF4-FFF2-40B4-BE49-F238E27FC236}">
                  <a16:creationId xmlns:a16="http://schemas.microsoft.com/office/drawing/2014/main" id="{904D7828-8FD1-4136-BF5B-A4A2DDC76A97}"/>
                </a:ext>
              </a:extLst>
            </p:cNvPr>
            <p:cNvSpPr/>
            <p:nvPr/>
          </p:nvSpPr>
          <p:spPr>
            <a:xfrm>
              <a:off x="7766791" y="14672230"/>
              <a:ext cx="1881622" cy="1070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Model</a:t>
              </a:r>
            </a:p>
          </p:txBody>
        </p:sp>
        <p:cxnSp>
          <p:nvCxnSpPr>
            <p:cNvPr id="43" name="Straight Arrow Connector 42">
              <a:extLst>
                <a:ext uri="{FF2B5EF4-FFF2-40B4-BE49-F238E27FC236}">
                  <a16:creationId xmlns:a16="http://schemas.microsoft.com/office/drawing/2014/main" id="{1440BA3C-CDAE-4088-8FC4-4A1C1409ACF7}"/>
                </a:ext>
              </a:extLst>
            </p:cNvPr>
            <p:cNvCxnSpPr>
              <a:cxnSpLocks/>
            </p:cNvCxnSpPr>
            <p:nvPr/>
          </p:nvCxnSpPr>
          <p:spPr>
            <a:xfrm flipV="1">
              <a:off x="7147606" y="15207576"/>
              <a:ext cx="596363" cy="1"/>
            </a:xfrm>
            <a:prstGeom prst="straightConnector1">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45" name="Rectangle: Rounded Corners 44">
              <a:extLst>
                <a:ext uri="{FF2B5EF4-FFF2-40B4-BE49-F238E27FC236}">
                  <a16:creationId xmlns:a16="http://schemas.microsoft.com/office/drawing/2014/main" id="{D45DB248-8964-4550-A0F5-AE8AF750A891}"/>
                </a:ext>
              </a:extLst>
            </p:cNvPr>
            <p:cNvSpPr/>
            <p:nvPr/>
          </p:nvSpPr>
          <p:spPr>
            <a:xfrm>
              <a:off x="10252933" y="14662004"/>
              <a:ext cx="3155794" cy="1070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Postprocessing</a:t>
              </a:r>
            </a:p>
          </p:txBody>
        </p:sp>
        <p:cxnSp>
          <p:nvCxnSpPr>
            <p:cNvPr id="46" name="Straight Arrow Connector 45">
              <a:extLst>
                <a:ext uri="{FF2B5EF4-FFF2-40B4-BE49-F238E27FC236}">
                  <a16:creationId xmlns:a16="http://schemas.microsoft.com/office/drawing/2014/main" id="{FD3819CF-C743-42AF-9EE4-B7A7B7040373}"/>
                </a:ext>
              </a:extLst>
            </p:cNvPr>
            <p:cNvCxnSpPr>
              <a:cxnSpLocks/>
            </p:cNvCxnSpPr>
            <p:nvPr/>
          </p:nvCxnSpPr>
          <p:spPr>
            <a:xfrm>
              <a:off x="9648413" y="15209583"/>
              <a:ext cx="604520" cy="0"/>
            </a:xfrm>
            <a:prstGeom prst="straightConnector1">
              <a:avLst/>
            </a:prstGeom>
            <a:ln w="63500">
              <a:tailEnd type="triangle"/>
            </a:ln>
          </p:spPr>
          <p:style>
            <a:lnRef idx="3">
              <a:schemeClr val="accent1"/>
            </a:lnRef>
            <a:fillRef idx="0">
              <a:schemeClr val="accent1"/>
            </a:fillRef>
            <a:effectRef idx="2">
              <a:schemeClr val="accent1"/>
            </a:effectRef>
            <a:fontRef idx="minor">
              <a:schemeClr val="tx1"/>
            </a:fontRef>
          </p:style>
        </p:cxnSp>
        <p:cxnSp>
          <p:nvCxnSpPr>
            <p:cNvPr id="47" name="Straight Arrow Connector 46">
              <a:extLst>
                <a:ext uri="{FF2B5EF4-FFF2-40B4-BE49-F238E27FC236}">
                  <a16:creationId xmlns:a16="http://schemas.microsoft.com/office/drawing/2014/main" id="{5A98F081-EBAF-48A5-8F46-30C1E8E94E7B}"/>
                </a:ext>
              </a:extLst>
            </p:cNvPr>
            <p:cNvCxnSpPr>
              <a:cxnSpLocks/>
            </p:cNvCxnSpPr>
            <p:nvPr/>
          </p:nvCxnSpPr>
          <p:spPr>
            <a:xfrm flipV="1">
              <a:off x="13395380" y="15197348"/>
              <a:ext cx="671625" cy="10229"/>
            </a:xfrm>
            <a:prstGeom prst="straightConnector1">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48" name="Rectangle: Rounded Corners 47">
              <a:extLst>
                <a:ext uri="{FF2B5EF4-FFF2-40B4-BE49-F238E27FC236}">
                  <a16:creationId xmlns:a16="http://schemas.microsoft.com/office/drawing/2014/main" id="{98E04046-0B4F-495C-B123-BD1AC8677318}"/>
                </a:ext>
              </a:extLst>
            </p:cNvPr>
            <p:cNvSpPr/>
            <p:nvPr/>
          </p:nvSpPr>
          <p:spPr>
            <a:xfrm>
              <a:off x="14067005" y="14662004"/>
              <a:ext cx="1684500" cy="1070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Output</a:t>
              </a:r>
            </a:p>
          </p:txBody>
        </p:sp>
      </p:grpSp>
      <p:sp>
        <p:nvSpPr>
          <p:cNvPr id="57" name="Rectangle 56">
            <a:extLst>
              <a:ext uri="{FF2B5EF4-FFF2-40B4-BE49-F238E27FC236}">
                <a16:creationId xmlns:a16="http://schemas.microsoft.com/office/drawing/2014/main" id="{ADBF49DB-484F-40D9-9657-B4D5127DF1DD}"/>
              </a:ext>
            </a:extLst>
          </p:cNvPr>
          <p:cNvSpPr/>
          <p:nvPr/>
        </p:nvSpPr>
        <p:spPr>
          <a:xfrm>
            <a:off x="16992597" y="21090037"/>
            <a:ext cx="14630400" cy="8956298"/>
          </a:xfrm>
          <a:prstGeom prst="rect">
            <a:avLst/>
          </a:prstGeom>
        </p:spPr>
        <p:txBody>
          <a:bodyPr wrap="square">
            <a:spAutoFit/>
          </a:bodyPr>
          <a:lstStyle/>
          <a:p>
            <a:pPr marR="0" lvl="0" algn="just">
              <a:spcBef>
                <a:spcPts val="0"/>
              </a:spcBef>
              <a:spcAft>
                <a:spcPts val="0"/>
              </a:spcAft>
            </a:pPr>
            <a:r>
              <a:rPr lang="en-US" sz="4000" b="1" dirty="0">
                <a:latin typeface="Calibri" panose="020F0502020204030204" pitchFamily="34" charset="0"/>
                <a:ea typeface="SimSun" panose="02010600030101010101" pitchFamily="2" charset="-122"/>
                <a:cs typeface="Times New Roman" panose="02020603050405020304" pitchFamily="18" charset="0"/>
              </a:rPr>
              <a:t>Overview</a:t>
            </a:r>
          </a:p>
          <a:p>
            <a:pPr marR="0" lvl="0" algn="just">
              <a:spcBef>
                <a:spcPts val="0"/>
              </a:spcBef>
              <a:spcAft>
                <a:spcPts val="0"/>
              </a:spcAft>
            </a:pPr>
            <a:r>
              <a:rPr lang="en-US" sz="4000" dirty="0">
                <a:latin typeface="Calibri" panose="020F0502020204030204" pitchFamily="34" charset="0"/>
                <a:ea typeface="SimSun" panose="02010600030101010101" pitchFamily="2" charset="-122"/>
                <a:cs typeface="Times New Roman" panose="02020603050405020304" pitchFamily="18" charset="0"/>
              </a:rPr>
              <a:t>CV method is to setup a reasonable threshold and set pixels that above the threshold to 1. The CV method achieves 0.22 accuracy (stage 1 score).  </a:t>
            </a:r>
          </a:p>
          <a:p>
            <a:pPr marR="0" lvl="0" algn="just">
              <a:spcBef>
                <a:spcPts val="0"/>
              </a:spcBef>
              <a:spcAft>
                <a:spcPts val="0"/>
              </a:spcAft>
            </a:pPr>
            <a:endParaRPr lang="en-US" sz="4000" dirty="0">
              <a:latin typeface="Calibri" panose="020F0502020204030204" pitchFamily="34" charset="0"/>
              <a:ea typeface="SimSun" panose="02010600030101010101" pitchFamily="2" charset="-122"/>
              <a:cs typeface="Times New Roman" panose="02020603050405020304" pitchFamily="18" charset="0"/>
            </a:endParaRPr>
          </a:p>
          <a:p>
            <a:pPr marR="0" lvl="0" algn="just">
              <a:spcBef>
                <a:spcPts val="0"/>
              </a:spcBef>
              <a:spcAft>
                <a:spcPts val="0"/>
              </a:spcAft>
            </a:pPr>
            <a:r>
              <a:rPr lang="en-US" sz="4000" b="1" dirty="0">
                <a:latin typeface="Calibri" panose="020F0502020204030204" pitchFamily="34" charset="0"/>
                <a:ea typeface="SimSun" panose="02010600030101010101" pitchFamily="2" charset="-122"/>
                <a:cs typeface="Times New Roman" panose="02020603050405020304" pitchFamily="18" charset="0"/>
              </a:rPr>
              <a:t>How to choose a reasonable threshold</a:t>
            </a:r>
          </a:p>
          <a:p>
            <a:pPr marL="342900" indent="-342900" algn="just">
              <a:buFont typeface="Calibri" panose="020F0502020204030204" pitchFamily="34" charset="0"/>
              <a:buChar char="•"/>
            </a:pPr>
            <a:r>
              <a:rPr lang="en-US" sz="3600" dirty="0">
                <a:latin typeface="Calibri" panose="020F0502020204030204" pitchFamily="34" charset="0"/>
                <a:ea typeface="SimSun" panose="02010600030101010101" pitchFamily="2" charset="-122"/>
                <a:cs typeface="Times New Roman" panose="02020603050405020304" pitchFamily="18" charset="0"/>
              </a:rPr>
              <a:t>Assumption (1): Assume that the background pixels are more than nuclei pixels and remove the background based on this. </a:t>
            </a:r>
          </a:p>
          <a:p>
            <a:pPr marL="342900" indent="-342900" algn="just">
              <a:buFont typeface="Calibri" panose="020F0502020204030204" pitchFamily="34" charset="0"/>
              <a:buChar char="•"/>
            </a:pPr>
            <a:r>
              <a:rPr lang="en-US" sz="3600" dirty="0">
                <a:latin typeface="Calibri" panose="020F0502020204030204" pitchFamily="34" charset="0"/>
                <a:ea typeface="SimSun" panose="02010600030101010101" pitchFamily="2" charset="-122"/>
                <a:cs typeface="Times New Roman" panose="02020603050405020304" pitchFamily="18" charset="0"/>
              </a:rPr>
              <a:t>Assumption (2): Treats the image histogram as two additive distributions.</a:t>
            </a:r>
          </a:p>
          <a:p>
            <a:pPr marL="342900" indent="-342900" algn="just">
              <a:buFont typeface="Calibri" panose="020F0502020204030204" pitchFamily="34" charset="0"/>
              <a:buChar char="•"/>
            </a:pPr>
            <a:r>
              <a:rPr lang="en-US" sz="3600" dirty="0">
                <a:latin typeface="Calibri" panose="020F0502020204030204" pitchFamily="34" charset="0"/>
                <a:ea typeface="SimSun" panose="02010600030101010101" pitchFamily="2" charset="-122"/>
                <a:cs typeface="Times New Roman" panose="02020603050405020304" pitchFamily="18" charset="0"/>
              </a:rPr>
              <a:t>Find threshold value based on Otsu’s method. </a:t>
            </a:r>
          </a:p>
          <a:p>
            <a:pPr algn="just"/>
            <a:endParaRPr lang="en-US" sz="4000" b="1" dirty="0">
              <a:latin typeface="Calibri" panose="020F0502020204030204" pitchFamily="34" charset="0"/>
              <a:ea typeface="SimSun" panose="02010600030101010101" pitchFamily="2" charset="-122"/>
              <a:cs typeface="Times New Roman" panose="02020603050405020304" pitchFamily="18" charset="0"/>
            </a:endParaRPr>
          </a:p>
          <a:p>
            <a:pPr algn="just"/>
            <a:endParaRPr lang="en-US" sz="4000" b="1" dirty="0">
              <a:latin typeface="Calibri" panose="020F0502020204030204" pitchFamily="34" charset="0"/>
              <a:ea typeface="SimSun" panose="02010600030101010101" pitchFamily="2" charset="-122"/>
              <a:cs typeface="Times New Roman" panose="02020603050405020304" pitchFamily="18" charset="0"/>
            </a:endParaRPr>
          </a:p>
          <a:p>
            <a:pPr marR="0" lvl="0" algn="just">
              <a:spcBef>
                <a:spcPts val="0"/>
              </a:spcBef>
              <a:spcAft>
                <a:spcPts val="0"/>
              </a:spcAft>
            </a:pPr>
            <a:r>
              <a:rPr lang="en-US" sz="4000" b="1" dirty="0">
                <a:latin typeface="Calibri" panose="020F0502020204030204" pitchFamily="34" charset="0"/>
                <a:ea typeface="SimSun" panose="02010600030101010101" pitchFamily="2" charset="-122"/>
                <a:cs typeface="Times New Roman" panose="02020603050405020304" pitchFamily="18" charset="0"/>
              </a:rPr>
              <a:t>Why it fails</a:t>
            </a:r>
          </a:p>
          <a:p>
            <a:pPr marL="342900" indent="-342900" algn="just">
              <a:buFont typeface="Calibri" panose="020F0502020204030204" pitchFamily="34" charset="0"/>
              <a:buChar char="•"/>
            </a:pPr>
            <a:r>
              <a:rPr lang="en-US" sz="3600" dirty="0">
                <a:latin typeface="Calibri" panose="020F0502020204030204" pitchFamily="34" charset="0"/>
                <a:ea typeface="SimSun" panose="02010600030101010101" pitchFamily="2" charset="-122"/>
                <a:cs typeface="Times New Roman" panose="02020603050405020304" pitchFamily="18" charset="0"/>
              </a:rPr>
              <a:t>The first assumption can be wrong. Some special cases that CV method will fail. Image below shows a failure case.</a:t>
            </a:r>
          </a:p>
        </p:txBody>
      </p:sp>
      <p:grpSp>
        <p:nvGrpSpPr>
          <p:cNvPr id="61" name="Group 60">
            <a:extLst>
              <a:ext uri="{FF2B5EF4-FFF2-40B4-BE49-F238E27FC236}">
                <a16:creationId xmlns:a16="http://schemas.microsoft.com/office/drawing/2014/main" id="{A05D2899-245B-417B-9EB6-1ACFF5FA817C}"/>
              </a:ext>
            </a:extLst>
          </p:cNvPr>
          <p:cNvGrpSpPr/>
          <p:nvPr/>
        </p:nvGrpSpPr>
        <p:grpSpPr>
          <a:xfrm>
            <a:off x="27533857" y="26500740"/>
            <a:ext cx="3980815" cy="1771650"/>
            <a:chOff x="27420346" y="24446056"/>
            <a:chExt cx="3980815" cy="1771650"/>
          </a:xfrm>
        </p:grpSpPr>
        <p:pic>
          <p:nvPicPr>
            <p:cNvPr id="58" name="Picture 57">
              <a:extLst>
                <a:ext uri="{FF2B5EF4-FFF2-40B4-BE49-F238E27FC236}">
                  <a16:creationId xmlns:a16="http://schemas.microsoft.com/office/drawing/2014/main" id="{4AAA8223-5D25-40D9-A3E2-72248810A2D1}"/>
                </a:ext>
              </a:extLst>
            </p:cNvPr>
            <p:cNvPicPr/>
            <p:nvPr/>
          </p:nvPicPr>
          <p:blipFill>
            <a:blip r:embed="rId5"/>
            <a:stretch>
              <a:fillRect/>
            </a:stretch>
          </p:blipFill>
          <p:spPr>
            <a:xfrm>
              <a:off x="27420346" y="24446056"/>
              <a:ext cx="3980815" cy="1771650"/>
            </a:xfrm>
            <a:prstGeom prst="rect">
              <a:avLst/>
            </a:prstGeom>
          </p:spPr>
        </p:pic>
        <p:sp>
          <p:nvSpPr>
            <p:cNvPr id="59" name="Rectangle 58">
              <a:extLst>
                <a:ext uri="{FF2B5EF4-FFF2-40B4-BE49-F238E27FC236}">
                  <a16:creationId xmlns:a16="http://schemas.microsoft.com/office/drawing/2014/main" id="{CF2724BA-4EDD-4A84-9975-F2372A07E915}"/>
                </a:ext>
              </a:extLst>
            </p:cNvPr>
            <p:cNvSpPr/>
            <p:nvPr/>
          </p:nvSpPr>
          <p:spPr>
            <a:xfrm>
              <a:off x="28089225" y="24498300"/>
              <a:ext cx="902970" cy="12382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900" dirty="0"/>
            </a:p>
          </p:txBody>
        </p:sp>
        <p:sp>
          <p:nvSpPr>
            <p:cNvPr id="60" name="Rectangle 59">
              <a:extLst>
                <a:ext uri="{FF2B5EF4-FFF2-40B4-BE49-F238E27FC236}">
                  <a16:creationId xmlns:a16="http://schemas.microsoft.com/office/drawing/2014/main" id="{6036E0ED-9490-4902-A0BF-C4B8C471DBBE}"/>
                </a:ext>
              </a:extLst>
            </p:cNvPr>
            <p:cNvSpPr/>
            <p:nvPr/>
          </p:nvSpPr>
          <p:spPr>
            <a:xfrm>
              <a:off x="29965874" y="24588787"/>
              <a:ext cx="902970" cy="12382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900" dirty="0"/>
            </a:p>
          </p:txBody>
        </p:sp>
      </p:grpSp>
      <p:sp>
        <p:nvSpPr>
          <p:cNvPr id="62" name="Rectangle 61">
            <a:extLst>
              <a:ext uri="{FF2B5EF4-FFF2-40B4-BE49-F238E27FC236}">
                <a16:creationId xmlns:a16="http://schemas.microsoft.com/office/drawing/2014/main" id="{925A1C59-B5B9-44D0-86E3-65F4F069204C}"/>
              </a:ext>
            </a:extLst>
          </p:cNvPr>
          <p:cNvSpPr/>
          <p:nvPr/>
        </p:nvSpPr>
        <p:spPr>
          <a:xfrm>
            <a:off x="27989376" y="28295942"/>
            <a:ext cx="1305714" cy="1226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Grayscale Histogram</a:t>
            </a:r>
          </a:p>
        </p:txBody>
      </p:sp>
      <p:sp>
        <p:nvSpPr>
          <p:cNvPr id="63" name="Rectangle 62">
            <a:extLst>
              <a:ext uri="{FF2B5EF4-FFF2-40B4-BE49-F238E27FC236}">
                <a16:creationId xmlns:a16="http://schemas.microsoft.com/office/drawing/2014/main" id="{F7A24310-C859-4BB9-8086-56000AA6DB20}"/>
              </a:ext>
            </a:extLst>
          </p:cNvPr>
          <p:cNvSpPr/>
          <p:nvPr/>
        </p:nvSpPr>
        <p:spPr>
          <a:xfrm>
            <a:off x="29878012" y="28292423"/>
            <a:ext cx="1501147" cy="1226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After Removing Background</a:t>
            </a:r>
          </a:p>
        </p:txBody>
      </p:sp>
      <p:sp>
        <p:nvSpPr>
          <p:cNvPr id="64" name="Rectangle 63">
            <a:extLst>
              <a:ext uri="{FF2B5EF4-FFF2-40B4-BE49-F238E27FC236}">
                <a16:creationId xmlns:a16="http://schemas.microsoft.com/office/drawing/2014/main" id="{E4896CA8-928B-4D5E-B9D9-16FDFA3B2B51}"/>
              </a:ext>
            </a:extLst>
          </p:cNvPr>
          <p:cNvSpPr/>
          <p:nvPr/>
        </p:nvSpPr>
        <p:spPr>
          <a:xfrm>
            <a:off x="27831895" y="31248248"/>
            <a:ext cx="1622425" cy="1880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Special Case for CV method</a:t>
            </a:r>
          </a:p>
        </p:txBody>
      </p:sp>
      <p:sp>
        <p:nvSpPr>
          <p:cNvPr id="66" name="Rectangle 65">
            <a:extLst>
              <a:ext uri="{FF2B5EF4-FFF2-40B4-BE49-F238E27FC236}">
                <a16:creationId xmlns:a16="http://schemas.microsoft.com/office/drawing/2014/main" id="{9B649CAA-B9E5-408B-B633-4CA59E22EC29}"/>
              </a:ext>
            </a:extLst>
          </p:cNvPr>
          <p:cNvSpPr/>
          <p:nvPr/>
        </p:nvSpPr>
        <p:spPr>
          <a:xfrm>
            <a:off x="1438701" y="25072981"/>
            <a:ext cx="8820950" cy="6247864"/>
          </a:xfrm>
          <a:prstGeom prst="rect">
            <a:avLst/>
          </a:prstGeom>
        </p:spPr>
        <p:txBody>
          <a:bodyPr wrap="square">
            <a:spAutoFit/>
          </a:bodyPr>
          <a:lstStyle/>
          <a:p>
            <a:pPr marR="0" lvl="0" algn="just">
              <a:spcBef>
                <a:spcPts val="0"/>
              </a:spcBef>
              <a:spcAft>
                <a:spcPts val="0"/>
              </a:spcAft>
            </a:pPr>
            <a:r>
              <a:rPr lang="en-US" sz="4000" b="1" dirty="0">
                <a:latin typeface="Calibri" panose="020F0502020204030204" pitchFamily="34" charset="0"/>
                <a:ea typeface="SimSun" panose="02010600030101010101" pitchFamily="2" charset="-122"/>
                <a:cs typeface="Times New Roman" panose="02020603050405020304" pitchFamily="18" charset="0"/>
              </a:rPr>
              <a:t>U-Net Introduction and Features</a:t>
            </a:r>
          </a:p>
          <a:p>
            <a:pPr marL="342900" indent="-342900" algn="just">
              <a:buFont typeface="Calibri" panose="020F0502020204030204" pitchFamily="34" charset="0"/>
              <a:buChar char="•"/>
            </a:pPr>
            <a:r>
              <a:rPr lang="en-US" sz="3600" dirty="0">
                <a:latin typeface="Calibri" panose="020F0502020204030204" pitchFamily="34" charset="0"/>
                <a:ea typeface="SimSun" panose="02010600030101010101" pitchFamily="2" charset="-122"/>
                <a:cs typeface="Times New Roman" panose="02020603050405020304" pitchFamily="18" charset="0"/>
              </a:rPr>
              <a:t>U-NET is considered one of standard architectures for image classification tasks. </a:t>
            </a:r>
          </a:p>
          <a:p>
            <a:pPr marL="342900" indent="-342900" algn="just">
              <a:buFont typeface="Calibri" panose="020F0502020204030204" pitchFamily="34" charset="0"/>
              <a:buChar char="•"/>
            </a:pPr>
            <a:r>
              <a:rPr lang="en-US" sz="3600" dirty="0">
                <a:latin typeface="Calibri" panose="020F0502020204030204" pitchFamily="34" charset="0"/>
                <a:ea typeface="SimSun" panose="02010600030101010101" pitchFamily="2" charset="-122"/>
                <a:cs typeface="Times New Roman" panose="02020603050405020304" pitchFamily="18" charset="0"/>
              </a:rPr>
              <a:t>In the up-sampling part, a large number of feature channels is added to the original channels. It allows the network to propagate context information to higher resolution layers. </a:t>
            </a:r>
          </a:p>
          <a:p>
            <a:pPr marL="342900" indent="-342900" algn="just">
              <a:buFont typeface="Calibri" panose="020F0502020204030204" pitchFamily="34" charset="0"/>
              <a:buChar char="•"/>
            </a:pPr>
            <a:r>
              <a:rPr lang="en-US" sz="3600" dirty="0">
                <a:latin typeface="Calibri" panose="020F0502020204030204" pitchFamily="34" charset="0"/>
                <a:ea typeface="SimSun" panose="02010600030101010101" pitchFamily="2" charset="-122"/>
                <a:cs typeface="Times New Roman" panose="02020603050405020304" pitchFamily="18" charset="0"/>
              </a:rPr>
              <a:t>The network does not have any fully connected layers and only use the valid part of each convolution.</a:t>
            </a:r>
          </a:p>
        </p:txBody>
      </p:sp>
      <p:sp>
        <p:nvSpPr>
          <p:cNvPr id="68" name="Rectangle 67">
            <a:extLst>
              <a:ext uri="{FF2B5EF4-FFF2-40B4-BE49-F238E27FC236}">
                <a16:creationId xmlns:a16="http://schemas.microsoft.com/office/drawing/2014/main" id="{C3C9AC5E-2E5B-4EA3-A63B-22980A407F5D}"/>
              </a:ext>
            </a:extLst>
          </p:cNvPr>
          <p:cNvSpPr/>
          <p:nvPr/>
        </p:nvSpPr>
        <p:spPr>
          <a:xfrm>
            <a:off x="1659173" y="15410677"/>
            <a:ext cx="14266629" cy="4524315"/>
          </a:xfrm>
          <a:prstGeom prst="rect">
            <a:avLst/>
          </a:prstGeom>
        </p:spPr>
        <p:txBody>
          <a:bodyPr wrap="square">
            <a:spAutoFit/>
          </a:bodyPr>
          <a:lstStyle/>
          <a:p>
            <a:pPr marR="0" lvl="0" algn="just">
              <a:spcBef>
                <a:spcPts val="0"/>
              </a:spcBef>
              <a:spcAft>
                <a:spcPts val="0"/>
              </a:spcAft>
            </a:pPr>
            <a:r>
              <a:rPr lang="en-US" sz="3600" b="1" dirty="0">
                <a:latin typeface="Calibri" panose="020F0502020204030204" pitchFamily="34" charset="0"/>
                <a:ea typeface="SimSun" panose="02010600030101010101" pitchFamily="2" charset="-122"/>
                <a:cs typeface="Times New Roman" panose="02020603050405020304" pitchFamily="18" charset="0"/>
              </a:rPr>
              <a:t>Pre-processing</a:t>
            </a:r>
            <a:r>
              <a:rPr lang="en-US" sz="3600" dirty="0">
                <a:latin typeface="Calibri" panose="020F0502020204030204" pitchFamily="34" charset="0"/>
                <a:ea typeface="SimSun" panose="02010600030101010101" pitchFamily="2" charset="-122"/>
                <a:cs typeface="Times New Roman" panose="02020603050405020304" pitchFamily="18" charset="0"/>
              </a:rPr>
              <a:t>: Do preprocessing to the raw data. This includes resizing the original images, image normalization, and transform the data into the desired representation. In U-Net model, transform the data into a matrix; in CV model, we also need to compute the histogram of the image.</a:t>
            </a:r>
          </a:p>
          <a:p>
            <a:pPr marR="0" lvl="0" algn="just">
              <a:spcBef>
                <a:spcPts val="0"/>
              </a:spcBef>
              <a:spcAft>
                <a:spcPts val="0"/>
              </a:spcAft>
            </a:pPr>
            <a:r>
              <a:rPr lang="en-US" sz="3600" b="1" dirty="0">
                <a:latin typeface="Calibri" panose="020F0502020204030204" pitchFamily="34" charset="0"/>
                <a:ea typeface="SimSun" panose="02010600030101010101" pitchFamily="2" charset="-122"/>
                <a:cs typeface="Times New Roman" panose="02020603050405020304" pitchFamily="18" charset="0"/>
              </a:rPr>
              <a:t>Model</a:t>
            </a:r>
            <a:r>
              <a:rPr lang="en-US" sz="3600" dirty="0">
                <a:latin typeface="Calibri" panose="020F0502020204030204" pitchFamily="34" charset="0"/>
                <a:ea typeface="SimSun" panose="02010600030101010101" pitchFamily="2" charset="-122"/>
                <a:cs typeface="Times New Roman" panose="02020603050405020304" pitchFamily="18" charset="0"/>
              </a:rPr>
              <a:t>: We used CV model and U-Net network model.</a:t>
            </a:r>
          </a:p>
          <a:p>
            <a:pPr marR="0" lvl="0" algn="just">
              <a:spcBef>
                <a:spcPts val="0"/>
              </a:spcBef>
              <a:spcAft>
                <a:spcPts val="0"/>
              </a:spcAft>
            </a:pPr>
            <a:r>
              <a:rPr lang="en-US" sz="3600" b="1" dirty="0">
                <a:latin typeface="Calibri" panose="020F0502020204030204" pitchFamily="34" charset="0"/>
                <a:ea typeface="SimSun" panose="02010600030101010101" pitchFamily="2" charset="-122"/>
                <a:cs typeface="Times New Roman" panose="02020603050405020304" pitchFamily="18" charset="0"/>
              </a:rPr>
              <a:t>Post-processing</a:t>
            </a:r>
            <a:r>
              <a:rPr lang="en-US" sz="3600" dirty="0">
                <a:latin typeface="Calibri" panose="020F0502020204030204" pitchFamily="34" charset="0"/>
                <a:ea typeface="SimSun" panose="02010600030101010101" pitchFamily="2" charset="-122"/>
                <a:cs typeface="Times New Roman" panose="02020603050405020304" pitchFamily="18" charset="0"/>
              </a:rPr>
              <a:t>: Do postprocessing to the outcome from the model. This includes resizing the masks, augmenting the masks, and line encoding the results.</a:t>
            </a:r>
          </a:p>
        </p:txBody>
      </p:sp>
      <p:pic>
        <p:nvPicPr>
          <p:cNvPr id="70" name="Picture 69">
            <a:extLst>
              <a:ext uri="{FF2B5EF4-FFF2-40B4-BE49-F238E27FC236}">
                <a16:creationId xmlns:a16="http://schemas.microsoft.com/office/drawing/2014/main" id="{84904851-4CFB-4681-BD28-E8CEE956BA6D}"/>
              </a:ext>
            </a:extLst>
          </p:cNvPr>
          <p:cNvPicPr>
            <a:picLocks noChangeAspect="1"/>
          </p:cNvPicPr>
          <p:nvPr/>
        </p:nvPicPr>
        <p:blipFill>
          <a:blip r:embed="rId6"/>
          <a:stretch>
            <a:fillRect/>
          </a:stretch>
        </p:blipFill>
        <p:spPr>
          <a:xfrm>
            <a:off x="25660225" y="15084785"/>
            <a:ext cx="6029467" cy="1639966"/>
          </a:xfrm>
          <a:prstGeom prst="rect">
            <a:avLst/>
          </a:prstGeom>
        </p:spPr>
      </p:pic>
      <p:pic>
        <p:nvPicPr>
          <p:cNvPr id="71" name="Picture 70" descr="http://comp540pw15xz60.blogs.rice.edu/files/2018/02/nuclei_size_distribution-1r2xlvi-300x200.png">
            <a:extLst>
              <a:ext uri="{FF2B5EF4-FFF2-40B4-BE49-F238E27FC236}">
                <a16:creationId xmlns:a16="http://schemas.microsoft.com/office/drawing/2014/main" id="{A5B445A2-77FA-47CD-922D-03E36F826C4E}"/>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27246208" y="18009249"/>
            <a:ext cx="2857500" cy="1905000"/>
          </a:xfrm>
          <a:prstGeom prst="rect">
            <a:avLst/>
          </a:prstGeom>
          <a:noFill/>
          <a:ln>
            <a:noFill/>
          </a:ln>
        </p:spPr>
      </p:pic>
      <p:pic>
        <p:nvPicPr>
          <p:cNvPr id="72" name="Picture 71">
            <a:extLst>
              <a:ext uri="{FF2B5EF4-FFF2-40B4-BE49-F238E27FC236}">
                <a16:creationId xmlns:a16="http://schemas.microsoft.com/office/drawing/2014/main" id="{883B54A7-DC86-4A70-8CB3-ABA325856BB1}"/>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25222748" y="32608731"/>
            <a:ext cx="6256484" cy="4975474"/>
          </a:xfrm>
          <a:prstGeom prst="rect">
            <a:avLst/>
          </a:prstGeom>
          <a:noFill/>
          <a:ln>
            <a:noFill/>
          </a:ln>
        </p:spPr>
      </p:pic>
      <p:sp>
        <p:nvSpPr>
          <p:cNvPr id="73" name="Rectangle 72">
            <a:extLst>
              <a:ext uri="{FF2B5EF4-FFF2-40B4-BE49-F238E27FC236}">
                <a16:creationId xmlns:a16="http://schemas.microsoft.com/office/drawing/2014/main" id="{B887536A-7420-43A6-BF76-C9F7FCB165C6}"/>
              </a:ext>
            </a:extLst>
          </p:cNvPr>
          <p:cNvSpPr/>
          <p:nvPr/>
        </p:nvSpPr>
        <p:spPr>
          <a:xfrm>
            <a:off x="16884272" y="32510685"/>
            <a:ext cx="8689888" cy="1754326"/>
          </a:xfrm>
          <a:prstGeom prst="rect">
            <a:avLst/>
          </a:prstGeom>
        </p:spPr>
        <p:txBody>
          <a:bodyPr wrap="square">
            <a:spAutoFit/>
          </a:bodyPr>
          <a:lstStyle/>
          <a:p>
            <a:pPr algn="just"/>
            <a:r>
              <a:rPr lang="en-US" sz="3600" b="1" dirty="0">
                <a:latin typeface="Calibri" panose="020F0502020204030204" pitchFamily="34" charset="0"/>
                <a:ea typeface="SimSun" panose="02010600030101010101" pitchFamily="2" charset="-122"/>
                <a:cs typeface="Times New Roman" panose="02020603050405020304" pitchFamily="18" charset="0"/>
              </a:rPr>
              <a:t>Submitting History</a:t>
            </a:r>
          </a:p>
          <a:p>
            <a:pPr algn="just"/>
            <a:r>
              <a:rPr lang="en-US" sz="3600" dirty="0">
                <a:latin typeface="Calibri" panose="020F0502020204030204" pitchFamily="34" charset="0"/>
                <a:ea typeface="SimSun" panose="02010600030101010101" pitchFamily="2" charset="-122"/>
                <a:cs typeface="Times New Roman" panose="02020603050405020304" pitchFamily="18" charset="0"/>
              </a:rPr>
              <a:t>We submit 11 times in stage 1 and we submitted 1 time in stage 2. </a:t>
            </a:r>
          </a:p>
        </p:txBody>
      </p:sp>
      <p:sp>
        <p:nvSpPr>
          <p:cNvPr id="74" name="Rectangle 73">
            <a:extLst>
              <a:ext uri="{FF2B5EF4-FFF2-40B4-BE49-F238E27FC236}">
                <a16:creationId xmlns:a16="http://schemas.microsoft.com/office/drawing/2014/main" id="{6E15DC88-1B57-4E63-BA29-797ADC065C08}"/>
              </a:ext>
            </a:extLst>
          </p:cNvPr>
          <p:cNvSpPr/>
          <p:nvPr/>
        </p:nvSpPr>
        <p:spPr>
          <a:xfrm>
            <a:off x="30838644" y="36166682"/>
            <a:ext cx="1049536" cy="400110"/>
          </a:xfrm>
          <a:prstGeom prst="rect">
            <a:avLst/>
          </a:prstGeom>
        </p:spPr>
        <p:txBody>
          <a:bodyPr wrap="square">
            <a:spAutoFit/>
          </a:bodyPr>
          <a:lstStyle/>
          <a:p>
            <a:pPr algn="just"/>
            <a:r>
              <a:rPr lang="en-US" sz="2000" dirty="0">
                <a:solidFill>
                  <a:srgbClr val="FF0000"/>
                </a:solidFill>
                <a:latin typeface="Calibri" panose="020F0502020204030204" pitchFamily="34" charset="0"/>
                <a:ea typeface="SimSun" panose="02010600030101010101" pitchFamily="2" charset="-122"/>
                <a:cs typeface="Times New Roman" panose="02020603050405020304" pitchFamily="18" charset="0"/>
              </a:rPr>
              <a:t>Stage 2</a:t>
            </a:r>
          </a:p>
        </p:txBody>
      </p:sp>
      <p:sp>
        <p:nvSpPr>
          <p:cNvPr id="75" name="Rectangle 74">
            <a:extLst>
              <a:ext uri="{FF2B5EF4-FFF2-40B4-BE49-F238E27FC236}">
                <a16:creationId xmlns:a16="http://schemas.microsoft.com/office/drawing/2014/main" id="{E9E75217-A7CF-407F-B4CE-BF54D4322347}"/>
              </a:ext>
            </a:extLst>
          </p:cNvPr>
          <p:cNvSpPr/>
          <p:nvPr/>
        </p:nvSpPr>
        <p:spPr>
          <a:xfrm>
            <a:off x="29611801" y="36166682"/>
            <a:ext cx="1049536" cy="400110"/>
          </a:xfrm>
          <a:prstGeom prst="rect">
            <a:avLst/>
          </a:prstGeom>
        </p:spPr>
        <p:txBody>
          <a:bodyPr wrap="square">
            <a:spAutoFit/>
          </a:bodyPr>
          <a:lstStyle/>
          <a:p>
            <a:pPr algn="just"/>
            <a:r>
              <a:rPr lang="en-US" sz="2000" dirty="0">
                <a:solidFill>
                  <a:srgbClr val="FF0000"/>
                </a:solidFill>
                <a:latin typeface="Calibri" panose="020F0502020204030204" pitchFamily="34" charset="0"/>
                <a:ea typeface="SimSun" panose="02010600030101010101" pitchFamily="2" charset="-122"/>
                <a:cs typeface="Times New Roman" panose="02020603050405020304" pitchFamily="18" charset="0"/>
              </a:rPr>
              <a:t>Stage 1</a:t>
            </a:r>
          </a:p>
        </p:txBody>
      </p:sp>
      <p:cxnSp>
        <p:nvCxnSpPr>
          <p:cNvPr id="77" name="Straight Connector 76">
            <a:extLst>
              <a:ext uri="{FF2B5EF4-FFF2-40B4-BE49-F238E27FC236}">
                <a16:creationId xmlns:a16="http://schemas.microsoft.com/office/drawing/2014/main" id="{66C3DAA9-1D9D-46C8-B409-41FE1D067C93}"/>
              </a:ext>
            </a:extLst>
          </p:cNvPr>
          <p:cNvCxnSpPr>
            <a:cxnSpLocks/>
          </p:cNvCxnSpPr>
          <p:nvPr/>
        </p:nvCxnSpPr>
        <p:spPr>
          <a:xfrm>
            <a:off x="30628585" y="33223200"/>
            <a:ext cx="0" cy="3555721"/>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80" name="Table 79">
            <a:extLst>
              <a:ext uri="{FF2B5EF4-FFF2-40B4-BE49-F238E27FC236}">
                <a16:creationId xmlns:a16="http://schemas.microsoft.com/office/drawing/2014/main" id="{40B1A8ED-433E-4160-98C6-0DD340A57FA5}"/>
              </a:ext>
            </a:extLst>
          </p:cNvPr>
          <p:cNvGraphicFramePr>
            <a:graphicFrameLocks noGrp="1"/>
          </p:cNvGraphicFramePr>
          <p:nvPr>
            <p:extLst>
              <p:ext uri="{D42A27DB-BD31-4B8C-83A1-F6EECF244321}">
                <p14:modId xmlns:p14="http://schemas.microsoft.com/office/powerpoint/2010/main" val="1632712736"/>
              </p:ext>
            </p:extLst>
          </p:nvPr>
        </p:nvGraphicFramePr>
        <p:xfrm>
          <a:off x="17040906" y="34294430"/>
          <a:ext cx="7891735" cy="6500975"/>
        </p:xfrm>
        <a:graphic>
          <a:graphicData uri="http://schemas.openxmlformats.org/drawingml/2006/table">
            <a:tbl>
              <a:tblPr firstRow="1" bandRow="1">
                <a:tableStyleId>{5C22544A-7EE6-4342-B048-85BDC9FD1C3A}</a:tableStyleId>
              </a:tblPr>
              <a:tblGrid>
                <a:gridCol w="1578347">
                  <a:extLst>
                    <a:ext uri="{9D8B030D-6E8A-4147-A177-3AD203B41FA5}">
                      <a16:colId xmlns:a16="http://schemas.microsoft.com/office/drawing/2014/main" val="2319585397"/>
                    </a:ext>
                  </a:extLst>
                </a:gridCol>
                <a:gridCol w="1578347">
                  <a:extLst>
                    <a:ext uri="{9D8B030D-6E8A-4147-A177-3AD203B41FA5}">
                      <a16:colId xmlns:a16="http://schemas.microsoft.com/office/drawing/2014/main" val="2587210908"/>
                    </a:ext>
                  </a:extLst>
                </a:gridCol>
                <a:gridCol w="1290800">
                  <a:extLst>
                    <a:ext uri="{9D8B030D-6E8A-4147-A177-3AD203B41FA5}">
                      <a16:colId xmlns:a16="http://schemas.microsoft.com/office/drawing/2014/main" val="2419210406"/>
                    </a:ext>
                  </a:extLst>
                </a:gridCol>
                <a:gridCol w="1272540">
                  <a:extLst>
                    <a:ext uri="{9D8B030D-6E8A-4147-A177-3AD203B41FA5}">
                      <a16:colId xmlns:a16="http://schemas.microsoft.com/office/drawing/2014/main" val="1882382476"/>
                    </a:ext>
                  </a:extLst>
                </a:gridCol>
                <a:gridCol w="2171701">
                  <a:extLst>
                    <a:ext uri="{9D8B030D-6E8A-4147-A177-3AD203B41FA5}">
                      <a16:colId xmlns:a16="http://schemas.microsoft.com/office/drawing/2014/main" val="3067300678"/>
                    </a:ext>
                  </a:extLst>
                </a:gridCol>
              </a:tblGrid>
              <a:tr h="500075">
                <a:tc>
                  <a:txBody>
                    <a:bodyPr/>
                    <a:lstStyle/>
                    <a:p>
                      <a:pPr algn="ctr"/>
                      <a:r>
                        <a:rPr lang="en-US" sz="2400" dirty="0"/>
                        <a:t>Submit # </a:t>
                      </a:r>
                    </a:p>
                  </a:txBody>
                  <a:tcPr anchor="ctr"/>
                </a:tc>
                <a:tc>
                  <a:txBody>
                    <a:bodyPr/>
                    <a:lstStyle/>
                    <a:p>
                      <a:pPr algn="ctr"/>
                      <a:r>
                        <a:rPr lang="en-US" sz="2400" dirty="0"/>
                        <a:t>Stage</a:t>
                      </a:r>
                    </a:p>
                  </a:txBody>
                  <a:tcPr anchor="ctr"/>
                </a:tc>
                <a:tc>
                  <a:txBody>
                    <a:bodyPr/>
                    <a:lstStyle/>
                    <a:p>
                      <a:pPr algn="ctr"/>
                      <a:r>
                        <a:rPr lang="en-US" sz="2400" dirty="0"/>
                        <a:t>Model</a:t>
                      </a:r>
                    </a:p>
                  </a:txBody>
                  <a:tcPr anchor="ctr"/>
                </a:tc>
                <a:tc>
                  <a:txBody>
                    <a:bodyPr/>
                    <a:lstStyle/>
                    <a:p>
                      <a:pPr algn="ctr"/>
                      <a:r>
                        <a:rPr lang="en-US" sz="2400" dirty="0"/>
                        <a:t>Score</a:t>
                      </a:r>
                    </a:p>
                  </a:txBody>
                  <a:tcPr anchor="ctr"/>
                </a:tc>
                <a:tc>
                  <a:txBody>
                    <a:bodyPr/>
                    <a:lstStyle/>
                    <a:p>
                      <a:pPr algn="ctr"/>
                      <a:r>
                        <a:rPr lang="en-US" sz="2400" dirty="0"/>
                        <a:t>Milestone</a:t>
                      </a:r>
                    </a:p>
                  </a:txBody>
                  <a:tcPr anchor="ctr"/>
                </a:tc>
                <a:extLst>
                  <a:ext uri="{0D108BD9-81ED-4DB2-BD59-A6C34878D82A}">
                    <a16:rowId xmlns:a16="http://schemas.microsoft.com/office/drawing/2014/main" val="194100558"/>
                  </a:ext>
                </a:extLst>
              </a:tr>
              <a:tr h="500075">
                <a:tc>
                  <a:txBody>
                    <a:bodyPr/>
                    <a:lstStyle/>
                    <a:p>
                      <a:pPr algn="ctr"/>
                      <a:r>
                        <a:rPr lang="en-US" sz="2400" dirty="0"/>
                        <a:t>1</a:t>
                      </a:r>
                    </a:p>
                  </a:txBody>
                  <a:tcPr anchor="ctr"/>
                </a:tc>
                <a:tc>
                  <a:txBody>
                    <a:bodyPr/>
                    <a:lstStyle/>
                    <a:p>
                      <a:pPr algn="ctr"/>
                      <a:r>
                        <a:rPr lang="en-US" sz="2400" dirty="0"/>
                        <a:t>Stage 1</a:t>
                      </a:r>
                    </a:p>
                  </a:txBody>
                  <a:tcPr anchor="ctr"/>
                </a:tc>
                <a:tc>
                  <a:txBody>
                    <a:bodyPr/>
                    <a:lstStyle/>
                    <a:p>
                      <a:pPr algn="ctr"/>
                      <a:r>
                        <a:rPr lang="en-US" sz="2400" dirty="0"/>
                        <a:t>CV</a:t>
                      </a:r>
                    </a:p>
                  </a:txBody>
                  <a:tcPr anchor="ctr"/>
                </a:tc>
                <a:tc>
                  <a:txBody>
                    <a:bodyPr/>
                    <a:lstStyle/>
                    <a:p>
                      <a:pPr algn="ctr"/>
                      <a:r>
                        <a:rPr lang="en-US" sz="2400" dirty="0"/>
                        <a:t>0.18</a:t>
                      </a:r>
                    </a:p>
                  </a:txBody>
                  <a:tcPr anchor="ctr"/>
                </a:tc>
                <a:tc>
                  <a:txBody>
                    <a:bodyPr/>
                    <a:lstStyle/>
                    <a:p>
                      <a:pPr algn="ctr"/>
                      <a:endParaRPr lang="en-US" sz="2400" dirty="0"/>
                    </a:p>
                  </a:txBody>
                  <a:tcPr anchor="ctr"/>
                </a:tc>
                <a:extLst>
                  <a:ext uri="{0D108BD9-81ED-4DB2-BD59-A6C34878D82A}">
                    <a16:rowId xmlns:a16="http://schemas.microsoft.com/office/drawing/2014/main" val="556222856"/>
                  </a:ext>
                </a:extLst>
              </a:tr>
              <a:tr h="500075">
                <a:tc>
                  <a:txBody>
                    <a:bodyPr/>
                    <a:lstStyle/>
                    <a:p>
                      <a:pPr algn="ctr"/>
                      <a:r>
                        <a:rPr lang="en-US" sz="2400" dirty="0"/>
                        <a:t>2</a:t>
                      </a:r>
                    </a:p>
                  </a:txBody>
                  <a:tcPr anchor="ctr"/>
                </a:tc>
                <a:tc>
                  <a:txBody>
                    <a:bodyPr/>
                    <a:lstStyle/>
                    <a:p>
                      <a:pPr algn="ctr"/>
                      <a:r>
                        <a:rPr lang="en-US" sz="2400" dirty="0"/>
                        <a:t>Stage 1</a:t>
                      </a:r>
                    </a:p>
                  </a:txBody>
                  <a:tcPr anchor="ctr"/>
                </a:tc>
                <a:tc>
                  <a:txBody>
                    <a:bodyPr/>
                    <a:lstStyle/>
                    <a:p>
                      <a:pPr algn="ctr"/>
                      <a:r>
                        <a:rPr lang="en-US" sz="2400" dirty="0"/>
                        <a:t>CV</a:t>
                      </a:r>
                    </a:p>
                  </a:txBody>
                  <a:tcPr anchor="ctr"/>
                </a:tc>
                <a:tc>
                  <a:txBody>
                    <a:bodyPr/>
                    <a:lstStyle/>
                    <a:p>
                      <a:pPr algn="ctr"/>
                      <a:r>
                        <a:rPr lang="en-US" sz="2400" dirty="0"/>
                        <a:t>0.22</a:t>
                      </a:r>
                    </a:p>
                  </a:txBody>
                  <a:tcPr anchor="ctr"/>
                </a:tc>
                <a:tc>
                  <a:txBody>
                    <a:bodyPr/>
                    <a:lstStyle/>
                    <a:p>
                      <a:pPr algn="ctr"/>
                      <a:r>
                        <a:rPr lang="en-US" sz="2400" dirty="0"/>
                        <a:t>Normalization</a:t>
                      </a:r>
                    </a:p>
                  </a:txBody>
                  <a:tcPr anchor="ctr"/>
                </a:tc>
                <a:extLst>
                  <a:ext uri="{0D108BD9-81ED-4DB2-BD59-A6C34878D82A}">
                    <a16:rowId xmlns:a16="http://schemas.microsoft.com/office/drawing/2014/main" val="3820963902"/>
                  </a:ext>
                </a:extLst>
              </a:tr>
              <a:tr h="500075">
                <a:tc>
                  <a:txBody>
                    <a:bodyPr/>
                    <a:lstStyle/>
                    <a:p>
                      <a:pPr algn="ctr"/>
                      <a:r>
                        <a:rPr lang="en-US" sz="2400" dirty="0"/>
                        <a:t>3</a:t>
                      </a:r>
                    </a:p>
                  </a:txBody>
                  <a:tcPr anchor="ctr"/>
                </a:tc>
                <a:tc>
                  <a:txBody>
                    <a:bodyPr/>
                    <a:lstStyle/>
                    <a:p>
                      <a:pPr algn="ctr"/>
                      <a:r>
                        <a:rPr lang="en-US" sz="2400" dirty="0"/>
                        <a:t>Stage 1</a:t>
                      </a:r>
                    </a:p>
                  </a:txBody>
                  <a:tcPr anchor="ctr"/>
                </a:tc>
                <a:tc>
                  <a:txBody>
                    <a:bodyPr/>
                    <a:lstStyle/>
                    <a:p>
                      <a:pPr algn="ctr"/>
                      <a:r>
                        <a:rPr lang="en-US" sz="2400" dirty="0"/>
                        <a:t>U-Net</a:t>
                      </a:r>
                    </a:p>
                  </a:txBody>
                  <a:tcPr anchor="ctr"/>
                </a:tc>
                <a:tc>
                  <a:txBody>
                    <a:bodyPr/>
                    <a:lstStyle/>
                    <a:p>
                      <a:pPr algn="ctr"/>
                      <a:r>
                        <a:rPr lang="en-US" sz="2400" dirty="0"/>
                        <a:t>0.286</a:t>
                      </a:r>
                    </a:p>
                  </a:txBody>
                  <a:tcPr anchor="ctr"/>
                </a:tc>
                <a:tc>
                  <a:txBody>
                    <a:bodyPr/>
                    <a:lstStyle/>
                    <a:p>
                      <a:pPr algn="ctr"/>
                      <a:endParaRPr lang="en-US" sz="2400" dirty="0"/>
                    </a:p>
                  </a:txBody>
                  <a:tcPr anchor="ctr"/>
                </a:tc>
                <a:extLst>
                  <a:ext uri="{0D108BD9-81ED-4DB2-BD59-A6C34878D82A}">
                    <a16:rowId xmlns:a16="http://schemas.microsoft.com/office/drawing/2014/main" val="4245542494"/>
                  </a:ext>
                </a:extLst>
              </a:tr>
              <a:tr h="500075">
                <a:tc>
                  <a:txBody>
                    <a:bodyPr/>
                    <a:lstStyle/>
                    <a:p>
                      <a:pPr algn="ctr"/>
                      <a:r>
                        <a:rPr lang="en-US" sz="2400" dirty="0"/>
                        <a:t>4</a:t>
                      </a:r>
                    </a:p>
                  </a:txBody>
                  <a:tcPr anchor="ctr"/>
                </a:tc>
                <a:tc>
                  <a:txBody>
                    <a:bodyPr/>
                    <a:lstStyle/>
                    <a:p>
                      <a:pPr algn="ctr"/>
                      <a:r>
                        <a:rPr lang="en-US" sz="2400" dirty="0"/>
                        <a:t>Stage 1</a:t>
                      </a:r>
                    </a:p>
                  </a:txBody>
                  <a:tcPr anchor="ctr"/>
                </a:tc>
                <a:tc>
                  <a:txBody>
                    <a:bodyPr/>
                    <a:lstStyle/>
                    <a:p>
                      <a:pPr algn="ctr"/>
                      <a:r>
                        <a:rPr lang="en-US" sz="2400" dirty="0"/>
                        <a:t>U-Net</a:t>
                      </a:r>
                    </a:p>
                  </a:txBody>
                  <a:tcPr anchor="ctr"/>
                </a:tc>
                <a:tc>
                  <a:txBody>
                    <a:bodyPr/>
                    <a:lstStyle/>
                    <a:p>
                      <a:pPr algn="ctr"/>
                      <a:r>
                        <a:rPr lang="en-US" sz="2400" dirty="0"/>
                        <a:t>0.289</a:t>
                      </a:r>
                    </a:p>
                  </a:txBody>
                  <a:tcPr anchor="ctr"/>
                </a:tc>
                <a:tc>
                  <a:txBody>
                    <a:bodyPr/>
                    <a:lstStyle/>
                    <a:p>
                      <a:pPr algn="ctr"/>
                      <a:r>
                        <a:rPr lang="en-US" sz="2400" dirty="0"/>
                        <a:t>Epochs</a:t>
                      </a:r>
                    </a:p>
                  </a:txBody>
                  <a:tcPr anchor="ctr"/>
                </a:tc>
                <a:extLst>
                  <a:ext uri="{0D108BD9-81ED-4DB2-BD59-A6C34878D82A}">
                    <a16:rowId xmlns:a16="http://schemas.microsoft.com/office/drawing/2014/main" val="275032181"/>
                  </a:ext>
                </a:extLst>
              </a:tr>
              <a:tr h="500075">
                <a:tc>
                  <a:txBody>
                    <a:bodyPr/>
                    <a:lstStyle/>
                    <a:p>
                      <a:pPr algn="ctr"/>
                      <a:r>
                        <a:rPr lang="en-US" sz="2400" dirty="0"/>
                        <a:t>5</a:t>
                      </a:r>
                    </a:p>
                  </a:txBody>
                  <a:tcPr anchor="ctr"/>
                </a:tc>
                <a:tc>
                  <a:txBody>
                    <a:bodyPr/>
                    <a:lstStyle/>
                    <a:p>
                      <a:pPr algn="ctr"/>
                      <a:r>
                        <a:rPr lang="en-US" sz="2400" dirty="0"/>
                        <a:t>Stage 1</a:t>
                      </a:r>
                    </a:p>
                  </a:txBody>
                  <a:tcPr anchor="ctr"/>
                </a:tc>
                <a:tc>
                  <a:txBody>
                    <a:bodyPr/>
                    <a:lstStyle/>
                    <a:p>
                      <a:pPr algn="ctr"/>
                      <a:r>
                        <a:rPr lang="en-US" sz="2400" dirty="0"/>
                        <a:t>U-Net</a:t>
                      </a:r>
                    </a:p>
                  </a:txBody>
                  <a:tcPr anchor="ctr"/>
                </a:tc>
                <a:tc>
                  <a:txBody>
                    <a:bodyPr/>
                    <a:lstStyle/>
                    <a:p>
                      <a:pPr algn="ctr"/>
                      <a:r>
                        <a:rPr lang="en-US" sz="2400" dirty="0"/>
                        <a:t>0.311</a:t>
                      </a:r>
                    </a:p>
                  </a:txBody>
                  <a:tcPr anchor="ctr"/>
                </a:tc>
                <a:tc>
                  <a:txBody>
                    <a:bodyPr/>
                    <a:lstStyle/>
                    <a:p>
                      <a:pPr algn="ctr"/>
                      <a:r>
                        <a:rPr lang="en-US" sz="2400" dirty="0"/>
                        <a:t>Resize</a:t>
                      </a:r>
                    </a:p>
                  </a:txBody>
                  <a:tcPr anchor="ctr"/>
                </a:tc>
                <a:extLst>
                  <a:ext uri="{0D108BD9-81ED-4DB2-BD59-A6C34878D82A}">
                    <a16:rowId xmlns:a16="http://schemas.microsoft.com/office/drawing/2014/main" val="1855650853"/>
                  </a:ext>
                </a:extLst>
              </a:tr>
              <a:tr h="500075">
                <a:tc>
                  <a:txBody>
                    <a:bodyPr/>
                    <a:lstStyle/>
                    <a:p>
                      <a:pPr algn="ctr"/>
                      <a:r>
                        <a:rPr lang="en-US" sz="2400" dirty="0"/>
                        <a:t>6</a:t>
                      </a:r>
                    </a:p>
                  </a:txBody>
                  <a:tcPr anchor="ctr"/>
                </a:tc>
                <a:tc>
                  <a:txBody>
                    <a:bodyPr/>
                    <a:lstStyle/>
                    <a:p>
                      <a:pPr algn="ctr"/>
                      <a:r>
                        <a:rPr lang="en-US" sz="2400" dirty="0"/>
                        <a:t>Stage 1</a:t>
                      </a:r>
                    </a:p>
                  </a:txBody>
                  <a:tcPr anchor="ctr"/>
                </a:tc>
                <a:tc>
                  <a:txBody>
                    <a:bodyPr/>
                    <a:lstStyle/>
                    <a:p>
                      <a:pPr algn="ctr"/>
                      <a:r>
                        <a:rPr lang="en-US" sz="2400" dirty="0"/>
                        <a:t>U-Net</a:t>
                      </a:r>
                    </a:p>
                  </a:txBody>
                  <a:tcPr anchor="ctr"/>
                </a:tc>
                <a:tc>
                  <a:txBody>
                    <a:bodyPr/>
                    <a:lstStyle/>
                    <a:p>
                      <a:pPr algn="ctr"/>
                      <a:r>
                        <a:rPr lang="en-US" sz="2400" dirty="0"/>
                        <a:t>0.328</a:t>
                      </a:r>
                    </a:p>
                  </a:txBody>
                  <a:tcPr anchor="ctr"/>
                </a:tc>
                <a:tc>
                  <a:txBody>
                    <a:bodyPr/>
                    <a:lstStyle/>
                    <a:p>
                      <a:pPr algn="ctr"/>
                      <a:r>
                        <a:rPr lang="en-US" sz="2400" dirty="0"/>
                        <a:t>Dropout rate</a:t>
                      </a:r>
                    </a:p>
                  </a:txBody>
                  <a:tcPr anchor="ctr"/>
                </a:tc>
                <a:extLst>
                  <a:ext uri="{0D108BD9-81ED-4DB2-BD59-A6C34878D82A}">
                    <a16:rowId xmlns:a16="http://schemas.microsoft.com/office/drawing/2014/main" val="1978334926"/>
                  </a:ext>
                </a:extLst>
              </a:tr>
              <a:tr h="500075">
                <a:tc>
                  <a:txBody>
                    <a:bodyPr/>
                    <a:lstStyle/>
                    <a:p>
                      <a:pPr algn="ctr"/>
                      <a:r>
                        <a:rPr lang="en-US" sz="2400" dirty="0"/>
                        <a:t>7</a:t>
                      </a:r>
                    </a:p>
                  </a:txBody>
                  <a:tcPr anchor="ctr"/>
                </a:tc>
                <a:tc>
                  <a:txBody>
                    <a:bodyPr/>
                    <a:lstStyle/>
                    <a:p>
                      <a:pPr algn="ctr"/>
                      <a:r>
                        <a:rPr lang="en-US" sz="2400" dirty="0"/>
                        <a:t>Stage 1</a:t>
                      </a:r>
                    </a:p>
                  </a:txBody>
                  <a:tcPr anchor="ctr"/>
                </a:tc>
                <a:tc>
                  <a:txBody>
                    <a:bodyPr/>
                    <a:lstStyle/>
                    <a:p>
                      <a:pPr algn="ctr"/>
                      <a:r>
                        <a:rPr lang="en-US" sz="2400" dirty="0"/>
                        <a:t>U-Net</a:t>
                      </a:r>
                    </a:p>
                  </a:txBody>
                  <a:tcPr anchor="ctr"/>
                </a:tc>
                <a:tc>
                  <a:txBody>
                    <a:bodyPr/>
                    <a:lstStyle/>
                    <a:p>
                      <a:pPr algn="ctr"/>
                      <a:r>
                        <a:rPr lang="en-US" sz="2400" dirty="0"/>
                        <a:t>0.320</a:t>
                      </a:r>
                    </a:p>
                  </a:txBody>
                  <a:tcPr anchor="ctr"/>
                </a:tc>
                <a:tc>
                  <a:txBody>
                    <a:bodyPr/>
                    <a:lstStyle/>
                    <a:p>
                      <a:pPr algn="ctr"/>
                      <a:endParaRPr lang="en-US" sz="2400" dirty="0"/>
                    </a:p>
                  </a:txBody>
                  <a:tcPr anchor="ctr"/>
                </a:tc>
                <a:extLst>
                  <a:ext uri="{0D108BD9-81ED-4DB2-BD59-A6C34878D82A}">
                    <a16:rowId xmlns:a16="http://schemas.microsoft.com/office/drawing/2014/main" val="2893096875"/>
                  </a:ext>
                </a:extLst>
              </a:tr>
              <a:tr h="500075">
                <a:tc>
                  <a:txBody>
                    <a:bodyPr/>
                    <a:lstStyle/>
                    <a:p>
                      <a:pPr algn="ctr"/>
                      <a:r>
                        <a:rPr lang="en-US" sz="2400" dirty="0"/>
                        <a:t>8</a:t>
                      </a:r>
                    </a:p>
                  </a:txBody>
                  <a:tcPr anchor="ctr"/>
                </a:tc>
                <a:tc>
                  <a:txBody>
                    <a:bodyPr/>
                    <a:lstStyle/>
                    <a:p>
                      <a:pPr algn="ctr"/>
                      <a:r>
                        <a:rPr lang="en-US" sz="2400" dirty="0"/>
                        <a:t>Stage 1</a:t>
                      </a:r>
                    </a:p>
                  </a:txBody>
                  <a:tcPr anchor="ctr"/>
                </a:tc>
                <a:tc>
                  <a:txBody>
                    <a:bodyPr/>
                    <a:lstStyle/>
                    <a:p>
                      <a:pPr algn="ctr"/>
                      <a:r>
                        <a:rPr lang="en-US" sz="2400" dirty="0"/>
                        <a:t>U-Net</a:t>
                      </a:r>
                    </a:p>
                  </a:txBody>
                  <a:tcPr anchor="ctr"/>
                </a:tc>
                <a:tc>
                  <a:txBody>
                    <a:bodyPr/>
                    <a:lstStyle/>
                    <a:p>
                      <a:pPr algn="ctr"/>
                      <a:r>
                        <a:rPr lang="en-US" sz="2400" dirty="0"/>
                        <a:t>0.336</a:t>
                      </a:r>
                    </a:p>
                  </a:txBody>
                  <a:tcPr anchor="ctr"/>
                </a:tc>
                <a:tc>
                  <a:txBody>
                    <a:bodyPr/>
                    <a:lstStyle/>
                    <a:p>
                      <a:pPr algn="ctr"/>
                      <a:r>
                        <a:rPr lang="en-US" sz="2400" dirty="0"/>
                        <a:t>Learning rate</a:t>
                      </a:r>
                    </a:p>
                  </a:txBody>
                  <a:tcPr anchor="ctr"/>
                </a:tc>
                <a:extLst>
                  <a:ext uri="{0D108BD9-81ED-4DB2-BD59-A6C34878D82A}">
                    <a16:rowId xmlns:a16="http://schemas.microsoft.com/office/drawing/2014/main" val="3576004617"/>
                  </a:ext>
                </a:extLst>
              </a:tr>
              <a:tr h="500075">
                <a:tc>
                  <a:txBody>
                    <a:bodyPr/>
                    <a:lstStyle/>
                    <a:p>
                      <a:pPr algn="ctr"/>
                      <a:r>
                        <a:rPr lang="en-US" sz="2400" dirty="0"/>
                        <a:t>9</a:t>
                      </a:r>
                    </a:p>
                  </a:txBody>
                  <a:tcPr anchor="ctr"/>
                </a:tc>
                <a:tc>
                  <a:txBody>
                    <a:bodyPr/>
                    <a:lstStyle/>
                    <a:p>
                      <a:pPr algn="ctr"/>
                      <a:r>
                        <a:rPr lang="en-US" sz="2400" dirty="0"/>
                        <a:t>Stage 1</a:t>
                      </a:r>
                    </a:p>
                  </a:txBody>
                  <a:tcPr anchor="ctr"/>
                </a:tc>
                <a:tc>
                  <a:txBody>
                    <a:bodyPr/>
                    <a:lstStyle/>
                    <a:p>
                      <a:pPr algn="ctr"/>
                      <a:r>
                        <a:rPr lang="en-US" sz="2400" dirty="0"/>
                        <a:t>U-Net</a:t>
                      </a:r>
                    </a:p>
                  </a:txBody>
                  <a:tcPr anchor="ctr"/>
                </a:tc>
                <a:tc>
                  <a:txBody>
                    <a:bodyPr/>
                    <a:lstStyle/>
                    <a:p>
                      <a:pPr algn="ctr"/>
                      <a:r>
                        <a:rPr lang="en-US" sz="2400" dirty="0"/>
                        <a:t>0.322</a:t>
                      </a:r>
                    </a:p>
                  </a:txBody>
                  <a:tcPr anchor="ctr"/>
                </a:tc>
                <a:tc>
                  <a:txBody>
                    <a:bodyPr/>
                    <a:lstStyle/>
                    <a:p>
                      <a:pPr algn="ctr"/>
                      <a:endParaRPr lang="en-US" sz="2400" dirty="0"/>
                    </a:p>
                  </a:txBody>
                  <a:tcPr anchor="ctr"/>
                </a:tc>
                <a:extLst>
                  <a:ext uri="{0D108BD9-81ED-4DB2-BD59-A6C34878D82A}">
                    <a16:rowId xmlns:a16="http://schemas.microsoft.com/office/drawing/2014/main" val="674687352"/>
                  </a:ext>
                </a:extLst>
              </a:tr>
              <a:tr h="500075">
                <a:tc>
                  <a:txBody>
                    <a:bodyPr/>
                    <a:lstStyle/>
                    <a:p>
                      <a:pPr algn="ctr"/>
                      <a:r>
                        <a:rPr lang="en-US" sz="2400" dirty="0"/>
                        <a:t>10</a:t>
                      </a:r>
                    </a:p>
                  </a:txBody>
                  <a:tcPr anchor="ctr"/>
                </a:tc>
                <a:tc>
                  <a:txBody>
                    <a:bodyPr/>
                    <a:lstStyle/>
                    <a:p>
                      <a:pPr algn="ctr"/>
                      <a:r>
                        <a:rPr lang="en-US" sz="2400" dirty="0"/>
                        <a:t>Stage 1</a:t>
                      </a:r>
                    </a:p>
                  </a:txBody>
                  <a:tcPr anchor="ctr"/>
                </a:tc>
                <a:tc>
                  <a:txBody>
                    <a:bodyPr/>
                    <a:lstStyle/>
                    <a:p>
                      <a:pPr algn="ctr"/>
                      <a:r>
                        <a:rPr lang="en-US" sz="2400" dirty="0"/>
                        <a:t>U-Net</a:t>
                      </a:r>
                    </a:p>
                  </a:txBody>
                  <a:tcPr anchor="ctr"/>
                </a:tc>
                <a:tc>
                  <a:txBody>
                    <a:bodyPr/>
                    <a:lstStyle/>
                    <a:p>
                      <a:pPr algn="ctr"/>
                      <a:r>
                        <a:rPr lang="en-US" sz="2400" dirty="0"/>
                        <a:t>0.340</a:t>
                      </a:r>
                    </a:p>
                  </a:txBody>
                  <a:tcPr anchor="ctr"/>
                </a:tc>
                <a:tc>
                  <a:txBody>
                    <a:bodyPr/>
                    <a:lstStyle/>
                    <a:p>
                      <a:pPr algn="ctr"/>
                      <a:endParaRPr lang="en-US" sz="2400" dirty="0"/>
                    </a:p>
                  </a:txBody>
                  <a:tcPr anchor="ctr"/>
                </a:tc>
                <a:extLst>
                  <a:ext uri="{0D108BD9-81ED-4DB2-BD59-A6C34878D82A}">
                    <a16:rowId xmlns:a16="http://schemas.microsoft.com/office/drawing/2014/main" val="750075152"/>
                  </a:ext>
                </a:extLst>
              </a:tr>
              <a:tr h="500075">
                <a:tc>
                  <a:txBody>
                    <a:bodyPr/>
                    <a:lstStyle/>
                    <a:p>
                      <a:pPr algn="ctr"/>
                      <a:r>
                        <a:rPr lang="en-US" sz="2400" dirty="0"/>
                        <a:t>11</a:t>
                      </a:r>
                    </a:p>
                  </a:txBody>
                  <a:tcPr anchor="ctr"/>
                </a:tc>
                <a:tc>
                  <a:txBody>
                    <a:bodyPr/>
                    <a:lstStyle/>
                    <a:p>
                      <a:pPr algn="ctr"/>
                      <a:r>
                        <a:rPr lang="en-US" sz="2400" dirty="0"/>
                        <a:t>Stage 1</a:t>
                      </a:r>
                    </a:p>
                  </a:txBody>
                  <a:tcPr anchor="ctr"/>
                </a:tc>
                <a:tc>
                  <a:txBody>
                    <a:bodyPr/>
                    <a:lstStyle/>
                    <a:p>
                      <a:pPr algn="ctr"/>
                      <a:r>
                        <a:rPr lang="en-US" sz="2400" dirty="0"/>
                        <a:t>U-Net</a:t>
                      </a:r>
                    </a:p>
                  </a:txBody>
                  <a:tcPr anchor="ctr"/>
                </a:tc>
                <a:tc>
                  <a:txBody>
                    <a:bodyPr/>
                    <a:lstStyle/>
                    <a:p>
                      <a:pPr algn="ctr"/>
                      <a:r>
                        <a:rPr lang="en-US" sz="2400" dirty="0"/>
                        <a:t>0.344</a:t>
                      </a:r>
                    </a:p>
                  </a:txBody>
                  <a:tcPr anchor="ctr"/>
                </a:tc>
                <a:tc>
                  <a:txBody>
                    <a:bodyPr/>
                    <a:lstStyle/>
                    <a:p>
                      <a:pPr algn="ctr"/>
                      <a:endParaRPr lang="en-US" sz="2400" dirty="0"/>
                    </a:p>
                  </a:txBody>
                  <a:tcPr anchor="ctr"/>
                </a:tc>
                <a:extLst>
                  <a:ext uri="{0D108BD9-81ED-4DB2-BD59-A6C34878D82A}">
                    <a16:rowId xmlns:a16="http://schemas.microsoft.com/office/drawing/2014/main" val="2635966477"/>
                  </a:ext>
                </a:extLst>
              </a:tr>
              <a:tr h="500075">
                <a:tc>
                  <a:txBody>
                    <a:bodyPr/>
                    <a:lstStyle/>
                    <a:p>
                      <a:pPr algn="ctr"/>
                      <a:r>
                        <a:rPr lang="en-US" sz="2400" dirty="0"/>
                        <a:t>12</a:t>
                      </a:r>
                    </a:p>
                  </a:txBody>
                  <a:tcPr anchor="ctr"/>
                </a:tc>
                <a:tc>
                  <a:txBody>
                    <a:bodyPr/>
                    <a:lstStyle/>
                    <a:p>
                      <a:pPr algn="ctr"/>
                      <a:r>
                        <a:rPr lang="en-US" sz="2400" dirty="0"/>
                        <a:t>Stage 2</a:t>
                      </a:r>
                    </a:p>
                  </a:txBody>
                  <a:tcPr anchor="ctr"/>
                </a:tc>
                <a:tc>
                  <a:txBody>
                    <a:bodyPr/>
                    <a:lstStyle/>
                    <a:p>
                      <a:pPr algn="ctr"/>
                      <a:r>
                        <a:rPr lang="en-US" sz="2400" dirty="0"/>
                        <a:t>U-Net</a:t>
                      </a:r>
                    </a:p>
                  </a:txBody>
                  <a:tcPr anchor="ctr"/>
                </a:tc>
                <a:tc>
                  <a:txBody>
                    <a:bodyPr/>
                    <a:lstStyle/>
                    <a:p>
                      <a:pPr algn="ctr"/>
                      <a:r>
                        <a:rPr lang="en-US" sz="2400" dirty="0"/>
                        <a:t>0.44</a:t>
                      </a:r>
                    </a:p>
                  </a:txBody>
                  <a:tcPr anchor="ctr"/>
                </a:tc>
                <a:tc>
                  <a:txBody>
                    <a:bodyPr/>
                    <a:lstStyle/>
                    <a:p>
                      <a:pPr algn="ctr"/>
                      <a:endParaRPr lang="en-US" sz="2400" dirty="0"/>
                    </a:p>
                  </a:txBody>
                  <a:tcPr anchor="ctr"/>
                </a:tc>
                <a:extLst>
                  <a:ext uri="{0D108BD9-81ED-4DB2-BD59-A6C34878D82A}">
                    <a16:rowId xmlns:a16="http://schemas.microsoft.com/office/drawing/2014/main" val="1045269200"/>
                  </a:ext>
                </a:extLst>
              </a:tr>
            </a:tbl>
          </a:graphicData>
        </a:graphic>
      </p:graphicFrame>
      <p:sp>
        <p:nvSpPr>
          <p:cNvPr id="82" name="Rectangle 81">
            <a:extLst>
              <a:ext uri="{FF2B5EF4-FFF2-40B4-BE49-F238E27FC236}">
                <a16:creationId xmlns:a16="http://schemas.microsoft.com/office/drawing/2014/main" id="{AD0F23FB-A02D-43FF-BA2B-242F59A685FA}"/>
              </a:ext>
            </a:extLst>
          </p:cNvPr>
          <p:cNvSpPr/>
          <p:nvPr/>
        </p:nvSpPr>
        <p:spPr>
          <a:xfrm>
            <a:off x="25465997" y="37994829"/>
            <a:ext cx="5793230" cy="2369880"/>
          </a:xfrm>
          <a:prstGeom prst="rect">
            <a:avLst/>
          </a:prstGeom>
        </p:spPr>
        <p:txBody>
          <a:bodyPr wrap="square">
            <a:spAutoFit/>
          </a:bodyPr>
          <a:lstStyle/>
          <a:p>
            <a:pPr algn="just"/>
            <a:r>
              <a:rPr lang="en-US" sz="4000" b="1" dirty="0">
                <a:latin typeface="Calibri" panose="020F0502020204030204" pitchFamily="34" charset="0"/>
                <a:ea typeface="SimSun" panose="02010600030101010101" pitchFamily="2" charset="-122"/>
                <a:cs typeface="Times New Roman" panose="02020603050405020304" pitchFamily="18" charset="0"/>
              </a:rPr>
              <a:t>Result</a:t>
            </a:r>
          </a:p>
          <a:p>
            <a:pPr algn="just"/>
            <a:r>
              <a:rPr lang="en-US" sz="3600" dirty="0">
                <a:latin typeface="Calibri" panose="020F0502020204030204" pitchFamily="34" charset="0"/>
                <a:ea typeface="SimSun" panose="02010600030101010101" pitchFamily="2" charset="-122"/>
                <a:cs typeface="Times New Roman" panose="02020603050405020304" pitchFamily="18" charset="0"/>
              </a:rPr>
              <a:t>Stage 1 score(highest) is 0.344</a:t>
            </a:r>
          </a:p>
          <a:p>
            <a:pPr algn="just"/>
            <a:r>
              <a:rPr lang="en-US" sz="3600" dirty="0">
                <a:latin typeface="Calibri" panose="020F0502020204030204" pitchFamily="34" charset="0"/>
                <a:ea typeface="SimSun" panose="02010600030101010101" pitchFamily="2" charset="-122"/>
                <a:cs typeface="Times New Roman" panose="02020603050405020304" pitchFamily="18" charset="0"/>
              </a:rPr>
              <a:t>Stage 2 score is 0.44. </a:t>
            </a:r>
          </a:p>
          <a:p>
            <a:pPr algn="just"/>
            <a:r>
              <a:rPr lang="en-US" sz="3600" dirty="0">
                <a:latin typeface="Calibri" panose="020F0502020204030204" pitchFamily="34" charset="0"/>
                <a:ea typeface="SimSun" panose="02010600030101010101" pitchFamily="2" charset="-122"/>
                <a:cs typeface="Times New Roman" panose="02020603050405020304" pitchFamily="18" charset="0"/>
              </a:rPr>
              <a:t>Rank 392/861.</a:t>
            </a:r>
          </a:p>
        </p:txBody>
      </p:sp>
      <p:grpSp>
        <p:nvGrpSpPr>
          <p:cNvPr id="98" name="Group 97">
            <a:extLst>
              <a:ext uri="{FF2B5EF4-FFF2-40B4-BE49-F238E27FC236}">
                <a16:creationId xmlns:a16="http://schemas.microsoft.com/office/drawing/2014/main" id="{076DA057-EF18-4652-8FFF-CC93608B3A1D}"/>
              </a:ext>
            </a:extLst>
          </p:cNvPr>
          <p:cNvGrpSpPr/>
          <p:nvPr/>
        </p:nvGrpSpPr>
        <p:grpSpPr>
          <a:xfrm>
            <a:off x="10652916" y="21798598"/>
            <a:ext cx="5066917" cy="9221850"/>
            <a:chOff x="10654744" y="21338625"/>
            <a:chExt cx="5066917" cy="9221850"/>
          </a:xfrm>
        </p:grpSpPr>
        <p:grpSp>
          <p:nvGrpSpPr>
            <p:cNvPr id="83" name="组合 6">
              <a:extLst>
                <a:ext uri="{FF2B5EF4-FFF2-40B4-BE49-F238E27FC236}">
                  <a16:creationId xmlns:a16="http://schemas.microsoft.com/office/drawing/2014/main" id="{3F69C144-779F-41CC-B5FE-3C726027F73F}"/>
                </a:ext>
              </a:extLst>
            </p:cNvPr>
            <p:cNvGrpSpPr/>
            <p:nvPr/>
          </p:nvGrpSpPr>
          <p:grpSpPr>
            <a:xfrm>
              <a:off x="10654744" y="21338625"/>
              <a:ext cx="5066917" cy="8594423"/>
              <a:chOff x="10185069" y="21798068"/>
              <a:chExt cx="4674778" cy="7929283"/>
            </a:xfrm>
          </p:grpSpPr>
          <p:sp>
            <p:nvSpPr>
              <p:cNvPr id="84" name="矩形: 圆角 1">
                <a:extLst>
                  <a:ext uri="{FF2B5EF4-FFF2-40B4-BE49-F238E27FC236}">
                    <a16:creationId xmlns:a16="http://schemas.microsoft.com/office/drawing/2014/main" id="{F1FBAE48-1C52-4613-BF71-9EC22B35BA81}"/>
                  </a:ext>
                </a:extLst>
              </p:cNvPr>
              <p:cNvSpPr/>
              <p:nvPr/>
            </p:nvSpPr>
            <p:spPr>
              <a:xfrm>
                <a:off x="11585828" y="21798068"/>
                <a:ext cx="1873260" cy="805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Load in raw data</a:t>
                </a:r>
                <a:endParaRPr lang="zh-CN" altLang="en-US" dirty="0"/>
              </a:p>
            </p:txBody>
          </p:sp>
          <p:sp>
            <p:nvSpPr>
              <p:cNvPr id="85" name="矩形: 圆角 49">
                <a:extLst>
                  <a:ext uri="{FF2B5EF4-FFF2-40B4-BE49-F238E27FC236}">
                    <a16:creationId xmlns:a16="http://schemas.microsoft.com/office/drawing/2014/main" id="{E2A99649-1392-4DC5-AF41-9C6BA295456A}"/>
                  </a:ext>
                </a:extLst>
              </p:cNvPr>
              <p:cNvSpPr/>
              <p:nvPr/>
            </p:nvSpPr>
            <p:spPr>
              <a:xfrm>
                <a:off x="10709155" y="22926718"/>
                <a:ext cx="3626606" cy="805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Resizing images and masks</a:t>
                </a:r>
              </a:p>
              <a:p>
                <a:pPr algn="ctr"/>
                <a:r>
                  <a:rPr lang="en-US" altLang="zh-CN" sz="1600" dirty="0"/>
                  <a:t>Images: 384*384*3  Masks: 384*384*1</a:t>
                </a:r>
              </a:p>
            </p:txBody>
          </p:sp>
          <p:sp>
            <p:nvSpPr>
              <p:cNvPr id="86" name="箭头: 下 2">
                <a:extLst>
                  <a:ext uri="{FF2B5EF4-FFF2-40B4-BE49-F238E27FC236}">
                    <a16:creationId xmlns:a16="http://schemas.microsoft.com/office/drawing/2014/main" id="{501E04E9-2B2B-4C77-A90E-3DD8C5673316}"/>
                  </a:ext>
                </a:extLst>
              </p:cNvPr>
              <p:cNvSpPr/>
              <p:nvPr/>
            </p:nvSpPr>
            <p:spPr>
              <a:xfrm>
                <a:off x="12433558" y="22608943"/>
                <a:ext cx="177800" cy="306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箭头: 下 51">
                <a:extLst>
                  <a:ext uri="{FF2B5EF4-FFF2-40B4-BE49-F238E27FC236}">
                    <a16:creationId xmlns:a16="http://schemas.microsoft.com/office/drawing/2014/main" id="{A9A3D583-6116-4312-B533-E149D5C7AEF1}"/>
                  </a:ext>
                </a:extLst>
              </p:cNvPr>
              <p:cNvSpPr/>
              <p:nvPr/>
            </p:nvSpPr>
            <p:spPr>
              <a:xfrm>
                <a:off x="12433558" y="23732587"/>
                <a:ext cx="177800" cy="306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圆角 57">
                <a:extLst>
                  <a:ext uri="{FF2B5EF4-FFF2-40B4-BE49-F238E27FC236}">
                    <a16:creationId xmlns:a16="http://schemas.microsoft.com/office/drawing/2014/main" id="{217FE172-BDDC-4241-A26A-B5DFBB67C812}"/>
                  </a:ext>
                </a:extLst>
              </p:cNvPr>
              <p:cNvSpPr/>
              <p:nvPr/>
            </p:nvSpPr>
            <p:spPr>
              <a:xfrm>
                <a:off x="10185069" y="24037120"/>
                <a:ext cx="4674778" cy="12020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Normalize the images and masks</a:t>
                </a:r>
              </a:p>
              <a:p>
                <a:pPr algn="ctr"/>
                <a:r>
                  <a:rPr lang="en-US" altLang="zh-CN" sz="1600" dirty="0"/>
                  <a:t>Images: convert pixel values from[0,255] to [0,1]</a:t>
                </a:r>
              </a:p>
              <a:p>
                <a:pPr algn="ctr"/>
                <a:r>
                  <a:rPr lang="en-US" altLang="zh-CN" sz="1600" dirty="0"/>
                  <a:t>Invert images that each one has a dark background</a:t>
                </a:r>
              </a:p>
              <a:p>
                <a:pPr algn="ctr"/>
                <a:r>
                  <a:rPr lang="en-US" altLang="zh-CN" sz="1600" dirty="0"/>
                  <a:t>Masks: set the pixel to be either 0 or 1</a:t>
                </a:r>
              </a:p>
            </p:txBody>
          </p:sp>
          <p:sp>
            <p:nvSpPr>
              <p:cNvPr id="89" name="箭头: 下 58">
                <a:extLst>
                  <a:ext uri="{FF2B5EF4-FFF2-40B4-BE49-F238E27FC236}">
                    <a16:creationId xmlns:a16="http://schemas.microsoft.com/office/drawing/2014/main" id="{34247412-60CC-4900-B6B2-05A4CF01A2A5}"/>
                  </a:ext>
                </a:extLst>
              </p:cNvPr>
              <p:cNvSpPr/>
              <p:nvPr/>
            </p:nvSpPr>
            <p:spPr>
              <a:xfrm>
                <a:off x="12433558" y="25244722"/>
                <a:ext cx="177800" cy="306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0" name="矩形: 圆角 59">
                <a:extLst>
                  <a:ext uri="{FF2B5EF4-FFF2-40B4-BE49-F238E27FC236}">
                    <a16:creationId xmlns:a16="http://schemas.microsoft.com/office/drawing/2014/main" id="{594A1901-8265-42F9-9B73-443A828A7493}"/>
                  </a:ext>
                </a:extLst>
              </p:cNvPr>
              <p:cNvSpPr/>
              <p:nvPr/>
            </p:nvSpPr>
            <p:spPr>
              <a:xfrm>
                <a:off x="11585828" y="25580352"/>
                <a:ext cx="1873260" cy="805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Cross-validation</a:t>
                </a:r>
              </a:p>
              <a:p>
                <a:pPr algn="ctr"/>
                <a:r>
                  <a:rPr lang="en-US" altLang="zh-CN" dirty="0"/>
                  <a:t>Fold = 10</a:t>
                </a:r>
                <a:endParaRPr lang="zh-CN" altLang="en-US" dirty="0"/>
              </a:p>
            </p:txBody>
          </p:sp>
          <p:sp>
            <p:nvSpPr>
              <p:cNvPr id="91" name="矩形: 圆角 60">
                <a:extLst>
                  <a:ext uri="{FF2B5EF4-FFF2-40B4-BE49-F238E27FC236}">
                    <a16:creationId xmlns:a16="http://schemas.microsoft.com/office/drawing/2014/main" id="{833EACE1-DF81-493F-9E27-D3CEDE9CF6F9}"/>
                  </a:ext>
                </a:extLst>
              </p:cNvPr>
              <p:cNvSpPr/>
              <p:nvPr/>
            </p:nvSpPr>
            <p:spPr>
              <a:xfrm>
                <a:off x="11568419" y="26697788"/>
                <a:ext cx="1873260" cy="805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Feed the data to U-net model</a:t>
                </a:r>
                <a:endParaRPr lang="zh-CN" altLang="en-US" dirty="0"/>
              </a:p>
            </p:txBody>
          </p:sp>
          <p:sp>
            <p:nvSpPr>
              <p:cNvPr id="92" name="箭头: 下 61">
                <a:extLst>
                  <a:ext uri="{FF2B5EF4-FFF2-40B4-BE49-F238E27FC236}">
                    <a16:creationId xmlns:a16="http://schemas.microsoft.com/office/drawing/2014/main" id="{7E805D9A-E6B7-4028-96C5-6F39E14D979D}"/>
                  </a:ext>
                </a:extLst>
              </p:cNvPr>
              <p:cNvSpPr/>
              <p:nvPr/>
            </p:nvSpPr>
            <p:spPr>
              <a:xfrm>
                <a:off x="12433558" y="26380306"/>
                <a:ext cx="177800" cy="306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3" name="箭头: 下 62">
                <a:extLst>
                  <a:ext uri="{FF2B5EF4-FFF2-40B4-BE49-F238E27FC236}">
                    <a16:creationId xmlns:a16="http://schemas.microsoft.com/office/drawing/2014/main" id="{CC99DC79-2C29-4777-84CC-65757135F2AE}"/>
                  </a:ext>
                </a:extLst>
              </p:cNvPr>
              <p:cNvSpPr/>
              <p:nvPr/>
            </p:nvSpPr>
            <p:spPr>
              <a:xfrm>
                <a:off x="12433558" y="27499699"/>
                <a:ext cx="177800" cy="306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矩形: 圆角 64">
                <a:extLst>
                  <a:ext uri="{FF2B5EF4-FFF2-40B4-BE49-F238E27FC236}">
                    <a16:creationId xmlns:a16="http://schemas.microsoft.com/office/drawing/2014/main" id="{C46DD2B9-D41E-4DC3-9465-726C550C96A0}"/>
                  </a:ext>
                </a:extLst>
              </p:cNvPr>
              <p:cNvSpPr/>
              <p:nvPr/>
            </p:nvSpPr>
            <p:spPr>
              <a:xfrm>
                <a:off x="10518731" y="27815224"/>
                <a:ext cx="3972636" cy="805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Load model and make test predictions</a:t>
                </a:r>
              </a:p>
              <a:p>
                <a:pPr algn="ctr"/>
                <a:r>
                  <a:rPr lang="en-US" altLang="zh-CN" sz="1600" dirty="0"/>
                  <a:t>Resizing the predicted masks to original size</a:t>
                </a:r>
              </a:p>
            </p:txBody>
          </p:sp>
          <p:sp>
            <p:nvSpPr>
              <p:cNvPr id="95" name="箭头: 下 65">
                <a:extLst>
                  <a:ext uri="{FF2B5EF4-FFF2-40B4-BE49-F238E27FC236}">
                    <a16:creationId xmlns:a16="http://schemas.microsoft.com/office/drawing/2014/main" id="{8E501683-18BB-480B-B459-9BF4844F51B3}"/>
                  </a:ext>
                </a:extLst>
              </p:cNvPr>
              <p:cNvSpPr/>
              <p:nvPr/>
            </p:nvSpPr>
            <p:spPr>
              <a:xfrm>
                <a:off x="12433558" y="28629755"/>
                <a:ext cx="177800" cy="306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6" name="矩形: 圆角 66">
                <a:extLst>
                  <a:ext uri="{FF2B5EF4-FFF2-40B4-BE49-F238E27FC236}">
                    <a16:creationId xmlns:a16="http://schemas.microsoft.com/office/drawing/2014/main" id="{5086B4E8-279F-488B-9F7A-C52ACA8ED67F}"/>
                  </a:ext>
                </a:extLst>
              </p:cNvPr>
              <p:cNvSpPr/>
              <p:nvPr/>
            </p:nvSpPr>
            <p:spPr>
              <a:xfrm>
                <a:off x="11116417" y="28921482"/>
                <a:ext cx="2812081" cy="805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Apply run-length encoding for the submitting file</a:t>
                </a:r>
              </a:p>
            </p:txBody>
          </p:sp>
        </p:grpSp>
        <p:sp>
          <p:nvSpPr>
            <p:cNvPr id="97" name="Rectangle 96">
              <a:extLst>
                <a:ext uri="{FF2B5EF4-FFF2-40B4-BE49-F238E27FC236}">
                  <a16:creationId xmlns:a16="http://schemas.microsoft.com/office/drawing/2014/main" id="{8DFD91A2-2D13-4931-91D9-E2608F7F0694}"/>
                </a:ext>
              </a:extLst>
            </p:cNvPr>
            <p:cNvSpPr/>
            <p:nvPr/>
          </p:nvSpPr>
          <p:spPr>
            <a:xfrm>
              <a:off x="12081071" y="30098810"/>
              <a:ext cx="2214261" cy="461665"/>
            </a:xfrm>
            <a:prstGeom prst="rect">
              <a:avLst/>
            </a:prstGeom>
          </p:spPr>
          <p:txBody>
            <a:bodyPr wrap="none">
              <a:spAutoFit/>
            </a:bodyPr>
            <a:lstStyle/>
            <a:p>
              <a:r>
                <a:rPr lang="en-US" sz="2400" dirty="0">
                  <a:latin typeface="Calibri" panose="020F0502020204030204" pitchFamily="34" charset="0"/>
                  <a:ea typeface="SimSun" panose="02010600030101010101" pitchFamily="2" charset="-122"/>
                  <a:cs typeface="Times New Roman" panose="02020603050405020304" pitchFamily="18" charset="0"/>
                </a:rPr>
                <a:t>U-Net Workflow</a:t>
              </a:r>
              <a:endParaRPr lang="en-US" sz="2400" dirty="0"/>
            </a:p>
          </p:txBody>
        </p:sp>
      </p:grpSp>
      <p:sp>
        <p:nvSpPr>
          <p:cNvPr id="99" name="Rectangle 98">
            <a:extLst>
              <a:ext uri="{FF2B5EF4-FFF2-40B4-BE49-F238E27FC236}">
                <a16:creationId xmlns:a16="http://schemas.microsoft.com/office/drawing/2014/main" id="{A72858DC-1D24-4DD8-94C6-8CF5D30B1F24}"/>
              </a:ext>
            </a:extLst>
          </p:cNvPr>
          <p:cNvSpPr/>
          <p:nvPr/>
        </p:nvSpPr>
        <p:spPr>
          <a:xfrm>
            <a:off x="2016034" y="5734187"/>
            <a:ext cx="29073564" cy="7602081"/>
          </a:xfrm>
          <a:prstGeom prst="rect">
            <a:avLst/>
          </a:prstGeom>
        </p:spPr>
        <p:txBody>
          <a:bodyPr wrap="square">
            <a:spAutoFit/>
          </a:bodyPr>
          <a:lstStyle/>
          <a:p>
            <a:pPr algn="just"/>
            <a:r>
              <a:rPr lang="en-US" sz="3600" b="1" dirty="0">
                <a:latin typeface="Calibri" panose="020F0502020204030204" pitchFamily="34" charset="0"/>
                <a:ea typeface="SimSun" panose="02010600030101010101" pitchFamily="2" charset="-122"/>
                <a:cs typeface="Times New Roman" panose="02020603050405020304" pitchFamily="18" charset="0"/>
              </a:rPr>
              <a:t>Problem Description</a:t>
            </a:r>
          </a:p>
          <a:p>
            <a:pPr algn="just"/>
            <a:r>
              <a:rPr lang="en-US" sz="3600" dirty="0">
                <a:latin typeface="Calibri" panose="020F0502020204030204" pitchFamily="34" charset="0"/>
                <a:ea typeface="SimSun" panose="02010600030101010101" pitchFamily="2" charset="-122"/>
                <a:cs typeface="Times New Roman" panose="02020603050405020304" pitchFamily="18" charset="0"/>
              </a:rPr>
              <a:t>In this competition, we are asked to create a computer model that can identify a range of nuclei across varied conditions. The program should automatically identify and extract the nuclei area. </a:t>
            </a:r>
          </a:p>
          <a:p>
            <a:pPr algn="just"/>
            <a:r>
              <a:rPr lang="en-US" sz="3600" b="1" dirty="0">
                <a:latin typeface="Calibri" panose="020F0502020204030204" pitchFamily="34" charset="0"/>
                <a:ea typeface="SimSun" panose="02010600030101010101" pitchFamily="2" charset="-122"/>
                <a:cs typeface="Times New Roman" panose="02020603050405020304" pitchFamily="18" charset="0"/>
              </a:rPr>
              <a:t>Our Work</a:t>
            </a:r>
          </a:p>
          <a:p>
            <a:pPr algn="just"/>
            <a:r>
              <a:rPr lang="en-US" sz="3600" dirty="0">
                <a:latin typeface="Calibri" panose="020F0502020204030204" pitchFamily="34" charset="0"/>
                <a:ea typeface="SimSun" panose="02010600030101010101" pitchFamily="2" charset="-122"/>
                <a:cs typeface="Times New Roman" panose="02020603050405020304" pitchFamily="18" charset="0"/>
              </a:rPr>
              <a:t>We first analyze the data and do data exploration. We tried to classified based on size, color, shape number of nuclei, and try to identify the potential noise. We also did statistical analysis on the data. After EDA, We use CV methods and U-Net models to solve the problem</a:t>
            </a:r>
            <a:r>
              <a:rPr lang="en-US" sz="4000" dirty="0">
                <a:latin typeface="Calibri" panose="020F0502020204030204" pitchFamily="34" charset="0"/>
                <a:ea typeface="SimSun" panose="02010600030101010101" pitchFamily="2" charset="-122"/>
                <a:cs typeface="Times New Roman" panose="02020603050405020304" pitchFamily="18" charset="0"/>
              </a:rPr>
              <a:t>. CV methods is trying to solve the problem from the traditional computer vision point of view. U-NET is a modified version of fully connected network, which is considered one of standard architectures for image classification tasks. We train our network in Google “</a:t>
            </a:r>
            <a:r>
              <a:rPr lang="en-US" sz="4000" dirty="0" err="1">
                <a:latin typeface="Calibri" panose="020F0502020204030204" pitchFamily="34" charset="0"/>
                <a:ea typeface="SimSun" panose="02010600030101010101" pitchFamily="2" charset="-122"/>
                <a:cs typeface="Times New Roman" panose="02020603050405020304" pitchFamily="18" charset="0"/>
              </a:rPr>
              <a:t>colab</a:t>
            </a:r>
            <a:r>
              <a:rPr lang="en-US" sz="4000" dirty="0">
                <a:latin typeface="Calibri" panose="020F0502020204030204" pitchFamily="34" charset="0"/>
                <a:ea typeface="SimSun" panose="02010600030101010101" pitchFamily="2" charset="-122"/>
                <a:cs typeface="Times New Roman" panose="02020603050405020304" pitchFamily="18" charset="0"/>
              </a:rPr>
              <a:t>” platform and do prediction on test set locally.</a:t>
            </a:r>
          </a:p>
          <a:p>
            <a:pPr algn="just"/>
            <a:r>
              <a:rPr lang="en-US" sz="4000" b="1" dirty="0">
                <a:latin typeface="Calibri" panose="020F0502020204030204" pitchFamily="34" charset="0"/>
                <a:ea typeface="SimSun" panose="02010600030101010101" pitchFamily="2" charset="-122"/>
                <a:cs typeface="Times New Roman" panose="02020603050405020304" pitchFamily="18" charset="0"/>
              </a:rPr>
              <a:t>Result</a:t>
            </a:r>
          </a:p>
          <a:p>
            <a:pPr algn="just"/>
            <a:r>
              <a:rPr lang="en-US" sz="3600" dirty="0">
                <a:latin typeface="Calibri" panose="020F0502020204030204" pitchFamily="34" charset="0"/>
                <a:ea typeface="SimSun" panose="02010600030101010101" pitchFamily="2" charset="-122"/>
                <a:cs typeface="Times New Roman" panose="02020603050405020304" pitchFamily="18" charset="0"/>
              </a:rPr>
              <a:t>We submit 11 times in stage 1 and we submitted 1 time in stage 2. Stage 1 score(highest) is 0.344. Our stage 2 score is 0.44. </a:t>
            </a:r>
            <a:r>
              <a:rPr lang="en-US" sz="3600">
                <a:latin typeface="Calibri" panose="020F0502020204030204" pitchFamily="34" charset="0"/>
                <a:ea typeface="SimSun" panose="02010600030101010101" pitchFamily="2" charset="-122"/>
                <a:cs typeface="Times New Roman" panose="02020603050405020304" pitchFamily="18" charset="0"/>
              </a:rPr>
              <a:t>Our </a:t>
            </a:r>
            <a:r>
              <a:rPr lang="en-US" sz="3600" dirty="0">
                <a:latin typeface="Calibri" panose="020F0502020204030204" pitchFamily="34" charset="0"/>
                <a:ea typeface="SimSun" panose="02010600030101010101" pitchFamily="2" charset="-122"/>
                <a:cs typeface="Times New Roman" panose="02020603050405020304" pitchFamily="18" charset="0"/>
              </a:rPr>
              <a:t>Rank is 392/861.</a:t>
            </a:r>
          </a:p>
          <a:p>
            <a:pPr algn="just"/>
            <a:endParaRPr lang="en-US" sz="3600" dirty="0">
              <a:latin typeface="Calibri" panose="020F0502020204030204" pitchFamily="34" charset="0"/>
              <a:ea typeface="SimSun" panose="02010600030101010101" pitchFamily="2" charset="-122"/>
              <a:cs typeface="Times New Roman" panose="02020603050405020304" pitchFamily="18" charset="0"/>
            </a:endParaRPr>
          </a:p>
          <a:p>
            <a:pPr algn="just"/>
            <a:endParaRPr lang="en-US" sz="3600" dirty="0">
              <a:latin typeface="Calibri" panose="020F0502020204030204" pitchFamily="34" charset="0"/>
              <a:ea typeface="SimSun" panose="02010600030101010101" pitchFamily="2" charset="-122"/>
              <a:cs typeface="Times New Roman" panose="02020603050405020304" pitchFamily="18" charset="0"/>
            </a:endParaRPr>
          </a:p>
        </p:txBody>
      </p:sp>
      <p:sp>
        <p:nvSpPr>
          <p:cNvPr id="100" name="Rectangle 99">
            <a:extLst>
              <a:ext uri="{FF2B5EF4-FFF2-40B4-BE49-F238E27FC236}">
                <a16:creationId xmlns:a16="http://schemas.microsoft.com/office/drawing/2014/main" id="{470302E5-B374-4B0F-ADF2-FA5C37B424FE}"/>
              </a:ext>
            </a:extLst>
          </p:cNvPr>
          <p:cNvSpPr/>
          <p:nvPr/>
        </p:nvSpPr>
        <p:spPr>
          <a:xfrm>
            <a:off x="17023077" y="14299895"/>
            <a:ext cx="3155795" cy="646331"/>
          </a:xfrm>
          <a:prstGeom prst="rect">
            <a:avLst/>
          </a:prstGeom>
        </p:spPr>
        <p:txBody>
          <a:bodyPr wrap="square">
            <a:spAutoFit/>
          </a:bodyPr>
          <a:lstStyle/>
          <a:p>
            <a:pPr marR="0" lvl="0" algn="just">
              <a:spcBef>
                <a:spcPts val="0"/>
              </a:spcBef>
              <a:spcAft>
                <a:spcPts val="0"/>
              </a:spcAft>
            </a:pPr>
            <a:r>
              <a:rPr lang="en-US" sz="3600" dirty="0">
                <a:latin typeface="Calibri" panose="020F0502020204030204" pitchFamily="34" charset="0"/>
                <a:ea typeface="SimSun" panose="02010600030101010101" pitchFamily="2" charset="-122"/>
                <a:cs typeface="Times New Roman" panose="02020603050405020304" pitchFamily="18" charset="0"/>
              </a:rPr>
              <a:t>Potential Noise</a:t>
            </a:r>
          </a:p>
        </p:txBody>
      </p:sp>
      <p:pic>
        <p:nvPicPr>
          <p:cNvPr id="101" name="Picture 100" descr="http://comp540pw15xz60.blogs.rice.edu/files/2018/02/differentNumber_Noises-1yhsymf-300x300.png">
            <a:extLst>
              <a:ext uri="{FF2B5EF4-FFF2-40B4-BE49-F238E27FC236}">
                <a16:creationId xmlns:a16="http://schemas.microsoft.com/office/drawing/2014/main" id="{9A1090F5-E7CB-453B-BAD8-C4CA008E82B8}"/>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17120595" y="14919870"/>
            <a:ext cx="2857500" cy="2857500"/>
          </a:xfrm>
          <a:prstGeom prst="rect">
            <a:avLst/>
          </a:prstGeom>
          <a:noFill/>
          <a:ln>
            <a:noFill/>
          </a:ln>
        </p:spPr>
      </p:pic>
      <p:sp>
        <p:nvSpPr>
          <p:cNvPr id="102" name="Rectangle 101">
            <a:extLst>
              <a:ext uri="{FF2B5EF4-FFF2-40B4-BE49-F238E27FC236}">
                <a16:creationId xmlns:a16="http://schemas.microsoft.com/office/drawing/2014/main" id="{A59453E3-4C4A-42DC-93A0-2E8F474D0132}"/>
              </a:ext>
            </a:extLst>
          </p:cNvPr>
          <p:cNvSpPr/>
          <p:nvPr/>
        </p:nvSpPr>
        <p:spPr>
          <a:xfrm>
            <a:off x="21155690" y="14287684"/>
            <a:ext cx="3155795" cy="646331"/>
          </a:xfrm>
          <a:prstGeom prst="rect">
            <a:avLst/>
          </a:prstGeom>
        </p:spPr>
        <p:txBody>
          <a:bodyPr wrap="square">
            <a:spAutoFit/>
          </a:bodyPr>
          <a:lstStyle/>
          <a:p>
            <a:pPr marR="0" lvl="0" algn="just">
              <a:spcBef>
                <a:spcPts val="0"/>
              </a:spcBef>
              <a:spcAft>
                <a:spcPts val="0"/>
              </a:spcAft>
            </a:pPr>
            <a:r>
              <a:rPr lang="en-US" sz="3600" dirty="0">
                <a:latin typeface="Calibri" panose="020F0502020204030204" pitchFamily="34" charset="0"/>
                <a:ea typeface="SimSun" panose="02010600030101010101" pitchFamily="2" charset="-122"/>
                <a:cs typeface="Times New Roman" panose="02020603050405020304" pitchFamily="18" charset="0"/>
              </a:rPr>
              <a:t>Different Sizes</a:t>
            </a:r>
          </a:p>
        </p:txBody>
      </p:sp>
      <p:pic>
        <p:nvPicPr>
          <p:cNvPr id="103" name="Picture 102" descr="http://comp540pw15xz60.blogs.rice.edu/files/2018/02/img_differentSizes-ydicjn-324x1024.png">
            <a:extLst>
              <a:ext uri="{FF2B5EF4-FFF2-40B4-BE49-F238E27FC236}">
                <a16:creationId xmlns:a16="http://schemas.microsoft.com/office/drawing/2014/main" id="{51146A0D-B41D-4A91-B825-4ADEE83F9DA6}"/>
              </a:ext>
            </a:extLst>
          </p:cNvPr>
          <p:cNvPicPr/>
          <p:nvPr/>
        </p:nvPicPr>
        <p:blipFill rotWithShape="1">
          <a:blip r:embed="rId10">
            <a:extLst>
              <a:ext uri="{28A0092B-C50C-407E-A947-70E740481C1C}">
                <a14:useLocalDpi xmlns:a14="http://schemas.microsoft.com/office/drawing/2010/main" val="0"/>
              </a:ext>
            </a:extLst>
          </a:blip>
          <a:srcRect l="5612" t="1916" r="4938" b="48769"/>
          <a:stretch/>
        </p:blipFill>
        <p:spPr bwMode="auto">
          <a:xfrm>
            <a:off x="20159649" y="14895229"/>
            <a:ext cx="2759075" cy="4806950"/>
          </a:xfrm>
          <a:prstGeom prst="rect">
            <a:avLst/>
          </a:prstGeom>
          <a:noFill/>
          <a:ln>
            <a:noFill/>
          </a:ln>
          <a:extLst>
            <a:ext uri="{53640926-AAD7-44D8-BBD7-CCE9431645EC}">
              <a14:shadowObscured xmlns:a14="http://schemas.microsoft.com/office/drawing/2010/main"/>
            </a:ext>
          </a:extLst>
        </p:spPr>
      </p:pic>
      <p:pic>
        <p:nvPicPr>
          <p:cNvPr id="104" name="Picture 103" descr="http://comp540pw15xz60.blogs.rice.edu/files/2018/02/img_differentSizes-ydicjn-324x1024.png">
            <a:extLst>
              <a:ext uri="{FF2B5EF4-FFF2-40B4-BE49-F238E27FC236}">
                <a16:creationId xmlns:a16="http://schemas.microsoft.com/office/drawing/2014/main" id="{FE29CCD5-29A4-4E35-9463-D603538D9CD5}"/>
              </a:ext>
            </a:extLst>
          </p:cNvPr>
          <p:cNvPicPr/>
          <p:nvPr/>
        </p:nvPicPr>
        <p:blipFill rotWithShape="1">
          <a:blip r:embed="rId10">
            <a:extLst>
              <a:ext uri="{28A0092B-C50C-407E-A947-70E740481C1C}">
                <a14:useLocalDpi xmlns:a14="http://schemas.microsoft.com/office/drawing/2010/main" val="0"/>
              </a:ext>
            </a:extLst>
          </a:blip>
          <a:srcRect l="7634" t="51083" r="2916" b="349"/>
          <a:stretch/>
        </p:blipFill>
        <p:spPr bwMode="auto">
          <a:xfrm>
            <a:off x="22901785" y="15021966"/>
            <a:ext cx="2758440" cy="4733925"/>
          </a:xfrm>
          <a:prstGeom prst="rect">
            <a:avLst/>
          </a:prstGeom>
          <a:noFill/>
          <a:ln>
            <a:noFill/>
          </a:ln>
          <a:extLst>
            <a:ext uri="{53640926-AAD7-44D8-BBD7-CCE9431645EC}">
              <a14:shadowObscured xmlns:a14="http://schemas.microsoft.com/office/drawing/2010/main"/>
            </a:ext>
          </a:extLst>
        </p:spPr>
      </p:pic>
      <p:sp>
        <p:nvSpPr>
          <p:cNvPr id="105" name="Rectangle 104">
            <a:extLst>
              <a:ext uri="{FF2B5EF4-FFF2-40B4-BE49-F238E27FC236}">
                <a16:creationId xmlns:a16="http://schemas.microsoft.com/office/drawing/2014/main" id="{7F7CCD61-D478-455C-A039-D78091368A93}"/>
              </a:ext>
            </a:extLst>
          </p:cNvPr>
          <p:cNvSpPr/>
          <p:nvPr/>
        </p:nvSpPr>
        <p:spPr>
          <a:xfrm>
            <a:off x="25859866" y="14306910"/>
            <a:ext cx="5503545" cy="646331"/>
          </a:xfrm>
          <a:prstGeom prst="rect">
            <a:avLst/>
          </a:prstGeom>
        </p:spPr>
        <p:txBody>
          <a:bodyPr wrap="square">
            <a:spAutoFit/>
          </a:bodyPr>
          <a:lstStyle/>
          <a:p>
            <a:pPr marR="0" lvl="0" algn="just">
              <a:spcBef>
                <a:spcPts val="0"/>
              </a:spcBef>
              <a:spcAft>
                <a:spcPts val="0"/>
              </a:spcAft>
            </a:pPr>
            <a:r>
              <a:rPr lang="en-US" sz="3600" dirty="0">
                <a:latin typeface="Calibri" panose="020F0502020204030204" pitchFamily="34" charset="0"/>
                <a:ea typeface="SimSun" panose="02010600030101010101" pitchFamily="2" charset="-122"/>
                <a:cs typeface="Times New Roman" panose="02020603050405020304" pitchFamily="18" charset="0"/>
              </a:rPr>
              <a:t>Nuclei number distribution</a:t>
            </a:r>
          </a:p>
        </p:txBody>
      </p:sp>
      <p:sp>
        <p:nvSpPr>
          <p:cNvPr id="106" name="Rectangle 105">
            <a:extLst>
              <a:ext uri="{FF2B5EF4-FFF2-40B4-BE49-F238E27FC236}">
                <a16:creationId xmlns:a16="http://schemas.microsoft.com/office/drawing/2014/main" id="{CF45843A-6D6B-4ADB-87EA-7F892D2E4084}"/>
              </a:ext>
            </a:extLst>
          </p:cNvPr>
          <p:cNvSpPr/>
          <p:nvPr/>
        </p:nvSpPr>
        <p:spPr>
          <a:xfrm>
            <a:off x="25875614" y="17324801"/>
            <a:ext cx="5503545" cy="646331"/>
          </a:xfrm>
          <a:prstGeom prst="rect">
            <a:avLst/>
          </a:prstGeom>
        </p:spPr>
        <p:txBody>
          <a:bodyPr wrap="square">
            <a:spAutoFit/>
          </a:bodyPr>
          <a:lstStyle/>
          <a:p>
            <a:pPr marR="0" lvl="0" algn="just">
              <a:spcBef>
                <a:spcPts val="0"/>
              </a:spcBef>
              <a:spcAft>
                <a:spcPts val="0"/>
              </a:spcAft>
            </a:pPr>
            <a:r>
              <a:rPr lang="en-US" sz="3600" dirty="0">
                <a:latin typeface="Calibri" panose="020F0502020204030204" pitchFamily="34" charset="0"/>
                <a:ea typeface="SimSun" panose="02010600030101010101" pitchFamily="2" charset="-122"/>
                <a:cs typeface="Times New Roman" panose="02020603050405020304" pitchFamily="18" charset="0"/>
              </a:rPr>
              <a:t>Height &amp; Width distribution</a:t>
            </a:r>
          </a:p>
        </p:txBody>
      </p:sp>
      <p:sp>
        <p:nvSpPr>
          <p:cNvPr id="107" name="Rectangle 106">
            <a:extLst>
              <a:ext uri="{FF2B5EF4-FFF2-40B4-BE49-F238E27FC236}">
                <a16:creationId xmlns:a16="http://schemas.microsoft.com/office/drawing/2014/main" id="{B197D451-EEDA-4D4B-9239-A80F0CB3B492}"/>
              </a:ext>
            </a:extLst>
          </p:cNvPr>
          <p:cNvSpPr/>
          <p:nvPr/>
        </p:nvSpPr>
        <p:spPr>
          <a:xfrm>
            <a:off x="17038317" y="13675055"/>
            <a:ext cx="6081697" cy="707886"/>
          </a:xfrm>
          <a:prstGeom prst="rect">
            <a:avLst/>
          </a:prstGeom>
        </p:spPr>
        <p:txBody>
          <a:bodyPr wrap="square">
            <a:spAutoFit/>
          </a:bodyPr>
          <a:lstStyle/>
          <a:p>
            <a:pPr marR="0" lvl="0" algn="just">
              <a:spcBef>
                <a:spcPts val="0"/>
              </a:spcBef>
              <a:spcAft>
                <a:spcPts val="0"/>
              </a:spcAft>
            </a:pPr>
            <a:r>
              <a:rPr lang="en-US" sz="4000" b="1" dirty="0">
                <a:latin typeface="Calibri" panose="020F0502020204030204" pitchFamily="34" charset="0"/>
                <a:ea typeface="SimSun" panose="02010600030101010101" pitchFamily="2" charset="-122"/>
                <a:cs typeface="Times New Roman" panose="02020603050405020304" pitchFamily="18" charset="0"/>
              </a:rPr>
              <a:t>4 important </a:t>
            </a:r>
            <a:r>
              <a:rPr lang="en-US" sz="4000" b="1">
                <a:latin typeface="Calibri" panose="020F0502020204030204" pitchFamily="34" charset="0"/>
                <a:ea typeface="SimSun" panose="02010600030101010101" pitchFamily="2" charset="-122"/>
                <a:cs typeface="Times New Roman" panose="02020603050405020304" pitchFamily="18" charset="0"/>
              </a:rPr>
              <a:t>EDA results</a:t>
            </a:r>
            <a:endParaRPr lang="en-US" sz="4000" dirty="0">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729109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TotalTime>
  <Words>835</Words>
  <Application>Microsoft Office PowerPoint</Application>
  <PresentationFormat>Custom</PresentationFormat>
  <Paragraphs>136</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等线</vt:lpstr>
      <vt:lpstr>SimSun</vt:lpstr>
      <vt:lpstr>幼圆</vt:lpstr>
      <vt:lpstr>Arial</vt:lpstr>
      <vt:lpstr>Calibri</vt:lpstr>
      <vt:lpstr>Calibri Light</vt:lpstr>
      <vt:lpstr>Times New Roman</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Peiguang Wang</dc:creator>
  <cp:lastModifiedBy>Peiguang Wang</cp:lastModifiedBy>
  <cp:revision>6</cp:revision>
  <dcterms:created xsi:type="dcterms:W3CDTF">2018-04-18T00:26:21Z</dcterms:created>
  <dcterms:modified xsi:type="dcterms:W3CDTF">2018-04-18T02:34:34Z</dcterms:modified>
</cp:coreProperties>
</file>