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9D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D344-D183-904C-BE6F-E489B67C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D8501E-D00D-BB42-B8FF-2AE64B30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23150-8399-0542-81A4-BE9DA8D7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EEABD-EE46-464A-B8BF-183B0236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1F71F-3835-044C-B497-A8449786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3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80326-7116-CC48-8F7D-AB956E7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AE43F8-1E0E-ED48-BCCC-E63E936B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090282-277F-5B40-BBB9-C1FB8E41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F1880-C46B-2142-97D3-86A1D33B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23B58-9171-9749-B55E-B646A784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C834BE-70F7-EB44-A9EA-EC127D3A5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4B76D8-756E-3A40-BCE5-9B7171C4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2B8374-6BD9-3140-9175-E25E6F90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B44D8-832D-6D4B-AB63-CFE5E3AB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65B73-E251-DD42-89F9-7C95AC09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20EAA-8B44-E440-8B87-CB7E9D7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E381D-C312-9A47-B70F-A1207DAC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4D291-4507-4945-BCAC-EE6A08FB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9BC31-A553-C847-A5E2-BA865599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D407C-96DE-F04F-BA3E-784A4AB9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8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BBB30-18DB-DC40-8CF3-DCEBBEBB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85ECCD-324C-EB41-97E2-314D8DB9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A2107B-4B19-AD44-8DA4-4659CD1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CFCF1B-45F7-3845-842B-EE6B32CE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E671A-127B-1247-A2AF-1D5605C0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6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9103F-7C7C-8444-B364-2728D2C4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1BADB-5CF8-2C41-AF37-BC91A0EF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BA9D80-994D-6E4A-BEF2-1FA3DBBE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4EDA9-51EB-0E4F-A37B-F72D23C0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AAB4E-A7F3-A34A-92EB-C3E0CD3E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24F33D-CF76-654D-B271-DCA5538A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259E4-6F0A-A444-B1FF-C2FCD363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D51EE-3A1B-5049-BE76-ADE5DAD9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D8A694-AE3A-D147-9B1E-B5BFA179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751983-4C6C-6944-BEFC-B248E060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063890-F7DA-4F4D-AD16-F248D4B7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8279FE-02EE-4740-B88B-9F992D11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C9D1B6-D92C-844E-AC4E-437876D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06A29C-8811-154F-967C-52AAE70A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27766-7C6B-1A4D-925A-28897EF2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8C5E3-96E2-BE4A-8E90-5821854D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F33078-E6E3-744F-B6C1-42271238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3A73C3-7094-CD4F-AA2D-E944FCF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0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7D1B3D-663B-D243-9276-844C3196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DE8B06-13F7-D94C-B8C5-518075F5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E8788-9E66-5C48-8415-9824915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0CAEC-641B-3041-945D-D47BE740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D3D84-9AB9-F74C-A937-59A7A6FD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295D3-1AAC-A444-8712-E88EF9FC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585A1-6EB5-324F-A01D-01F9FB5C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3A2BF-E4BE-DC40-9B58-1AAEC40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9112D8-F7F9-B546-BEF2-8023201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62BC6-404C-8F4A-87E9-192628F4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B273EE-897E-6540-B5F2-208A81AB9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C88309-019A-4D4E-95F4-21FC1DAA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3411BB-2DF5-014D-B794-98D8B2FE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C625EC-B638-C844-8BBB-62346A8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65F5A8-B4B1-2443-90EE-410214B8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3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9070CD-337C-C74B-AD56-DC481D14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17B24-7B6C-A140-B5E0-CC9FDFEC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D4FCF5-E6BA-5040-A745-CF67526C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2117-15A8-A645-BE29-5415ED775897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C3A54-1BFD-5D4B-9BF7-1391DDAD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675E7-9EAD-3D4A-B61B-67B4A290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1B9D-5F54-6742-8F21-C7FFEFD542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1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224AF-6A19-3D42-9FA1-2E263C14E56F}"/>
              </a:ext>
            </a:extLst>
          </p:cNvPr>
          <p:cNvSpPr/>
          <p:nvPr/>
        </p:nvSpPr>
        <p:spPr>
          <a:xfrm>
            <a:off x="567159" y="636608"/>
            <a:ext cx="4290591" cy="2435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213E45-BD79-7E43-8CC0-19079399534B}"/>
              </a:ext>
            </a:extLst>
          </p:cNvPr>
          <p:cNvSpPr/>
          <p:nvPr/>
        </p:nvSpPr>
        <p:spPr>
          <a:xfrm>
            <a:off x="6663159" y="636608"/>
            <a:ext cx="4290591" cy="2435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1D4483-006D-3641-93F2-53C648C1ABA2}"/>
              </a:ext>
            </a:extLst>
          </p:cNvPr>
          <p:cNvSpPr/>
          <p:nvPr/>
        </p:nvSpPr>
        <p:spPr>
          <a:xfrm>
            <a:off x="567159" y="3786188"/>
            <a:ext cx="4290591" cy="2435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0914E8-5F32-0E40-93E2-12B83403712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0D4231-9902-B342-9271-C601B563F430}"/>
              </a:ext>
            </a:extLst>
          </p:cNvPr>
          <p:cNvCxnSpPr>
            <a:cxnSpLocks/>
          </p:cNvCxnSpPr>
          <p:nvPr/>
        </p:nvCxnSpPr>
        <p:spPr>
          <a:xfrm>
            <a:off x="5772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AB9BF1-6EF9-524E-80D3-1C63AC925D7A}"/>
              </a:ext>
            </a:extLst>
          </p:cNvPr>
          <p:cNvSpPr txBox="1"/>
          <p:nvPr/>
        </p:nvSpPr>
        <p:spPr>
          <a:xfrm>
            <a:off x="5314955" y="2971800"/>
            <a:ext cx="88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　２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３　４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082726-B5D1-A64A-A225-AF2B86DEBF59}"/>
              </a:ext>
            </a:extLst>
          </p:cNvPr>
          <p:cNvSpPr/>
          <p:nvPr/>
        </p:nvSpPr>
        <p:spPr>
          <a:xfrm>
            <a:off x="8986837" y="1885951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AE565A-C7B0-AA4C-B703-ADCF001626E9}"/>
              </a:ext>
            </a:extLst>
          </p:cNvPr>
          <p:cNvSpPr/>
          <p:nvPr/>
        </p:nvSpPr>
        <p:spPr>
          <a:xfrm>
            <a:off x="2926346" y="5003790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pic>
        <p:nvPicPr>
          <p:cNvPr id="20" name="グラフィックス 19" descr="採鉱用工具">
            <a:extLst>
              <a:ext uri="{FF2B5EF4-FFF2-40B4-BE49-F238E27FC236}">
                <a16:creationId xmlns:a16="http://schemas.microsoft.com/office/drawing/2014/main" id="{EA803C13-9466-6242-A306-0EF419D8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929" y="2439276"/>
            <a:ext cx="659816" cy="65981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6160B1-31A8-A148-92F1-1741D4529DCC}"/>
              </a:ext>
            </a:extLst>
          </p:cNvPr>
          <p:cNvSpPr txBox="1"/>
          <p:nvPr/>
        </p:nvSpPr>
        <p:spPr>
          <a:xfrm>
            <a:off x="-3081" y="518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手続き型の制御フロー</a:t>
            </a:r>
          </a:p>
        </p:txBody>
      </p:sp>
      <p:sp>
        <p:nvSpPr>
          <p:cNvPr id="23" name="円形吹き出し 22">
            <a:extLst>
              <a:ext uri="{FF2B5EF4-FFF2-40B4-BE49-F238E27FC236}">
                <a16:creationId xmlns:a16="http://schemas.microsoft.com/office/drawing/2014/main" id="{A2E89CBA-8191-0644-8BD4-524B8388956C}"/>
              </a:ext>
            </a:extLst>
          </p:cNvPr>
          <p:cNvSpPr/>
          <p:nvPr/>
        </p:nvSpPr>
        <p:spPr>
          <a:xfrm>
            <a:off x="2628251" y="3471659"/>
            <a:ext cx="1941805" cy="92333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ファイルを読み込もう</a:t>
            </a:r>
            <a:endParaRPr kumimoji="1" lang="ja-JP" altLang="en-US"/>
          </a:p>
        </p:txBody>
      </p:sp>
      <p:sp>
        <p:nvSpPr>
          <p:cNvPr id="24" name="雲形吹き出し 23">
            <a:extLst>
              <a:ext uri="{FF2B5EF4-FFF2-40B4-BE49-F238E27FC236}">
                <a16:creationId xmlns:a16="http://schemas.microsoft.com/office/drawing/2014/main" id="{5F20A569-3A3F-1D40-87A7-BD4DE7645551}"/>
              </a:ext>
            </a:extLst>
          </p:cNvPr>
          <p:cNvSpPr/>
          <p:nvPr/>
        </p:nvSpPr>
        <p:spPr>
          <a:xfrm>
            <a:off x="2398126" y="200838"/>
            <a:ext cx="2528877" cy="124934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ファイル読み込みたいなぁ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CF481C-45F4-274B-AF1F-68A3F9F346F3}"/>
              </a:ext>
            </a:extLst>
          </p:cNvPr>
          <p:cNvSpPr txBox="1"/>
          <p:nvPr/>
        </p:nvSpPr>
        <p:spPr>
          <a:xfrm>
            <a:off x="6508168" y="4025656"/>
            <a:ext cx="4893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ファイル読み込みしたい箇所の数だけ</a:t>
            </a:r>
            <a:r>
              <a:rPr kumimoji="1" lang="en-US" altLang="ja-JP" dirty="0" err="1"/>
              <a:t>FileAccessor</a:t>
            </a:r>
            <a:r>
              <a:rPr kumimoji="1" lang="ja-JP" altLang="en-US"/>
              <a:t>の生成処理ができる。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FileAccessor</a:t>
            </a:r>
            <a:r>
              <a:rPr lang="ja-JP" altLang="en-US"/>
              <a:t>を生成するための引数が変わったら・・・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224AF-6A19-3D42-9FA1-2E263C14E56F}"/>
              </a:ext>
            </a:extLst>
          </p:cNvPr>
          <p:cNvSpPr/>
          <p:nvPr/>
        </p:nvSpPr>
        <p:spPr>
          <a:xfrm>
            <a:off x="567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213E45-BD79-7E43-8CC0-19079399534B}"/>
              </a:ext>
            </a:extLst>
          </p:cNvPr>
          <p:cNvSpPr/>
          <p:nvPr/>
        </p:nvSpPr>
        <p:spPr>
          <a:xfrm>
            <a:off x="6663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1D4483-006D-3641-93F2-53C648C1ABA2}"/>
              </a:ext>
            </a:extLst>
          </p:cNvPr>
          <p:cNvSpPr/>
          <p:nvPr/>
        </p:nvSpPr>
        <p:spPr>
          <a:xfrm>
            <a:off x="567160" y="378618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0914E8-5F32-0E40-93E2-12B83403712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0D4231-9902-B342-9271-C601B563F430}"/>
              </a:ext>
            </a:extLst>
          </p:cNvPr>
          <p:cNvCxnSpPr>
            <a:cxnSpLocks/>
          </p:cNvCxnSpPr>
          <p:nvPr/>
        </p:nvCxnSpPr>
        <p:spPr>
          <a:xfrm>
            <a:off x="5772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AB9BF1-6EF9-524E-80D3-1C63AC925D7A}"/>
              </a:ext>
            </a:extLst>
          </p:cNvPr>
          <p:cNvSpPr txBox="1"/>
          <p:nvPr/>
        </p:nvSpPr>
        <p:spPr>
          <a:xfrm>
            <a:off x="5314955" y="2971800"/>
            <a:ext cx="88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　２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３　４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082726-B5D1-A64A-A225-AF2B86DEBF59}"/>
              </a:ext>
            </a:extLst>
          </p:cNvPr>
          <p:cNvSpPr/>
          <p:nvPr/>
        </p:nvSpPr>
        <p:spPr>
          <a:xfrm>
            <a:off x="9881765" y="636608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AE565A-C7B0-AA4C-B703-ADCF001626E9}"/>
              </a:ext>
            </a:extLst>
          </p:cNvPr>
          <p:cNvSpPr/>
          <p:nvPr/>
        </p:nvSpPr>
        <p:spPr>
          <a:xfrm>
            <a:off x="1338828" y="5017430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86E5DE-B8BF-A048-B7D6-5544385F3CF6}"/>
              </a:ext>
            </a:extLst>
          </p:cNvPr>
          <p:cNvSpPr txBox="1"/>
          <p:nvPr/>
        </p:nvSpPr>
        <p:spPr>
          <a:xfrm>
            <a:off x="0" y="493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制御の反転（考え方）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106B4D-EAD7-B84F-9361-4E4C383EBF8D}"/>
              </a:ext>
            </a:extLst>
          </p:cNvPr>
          <p:cNvSpPr/>
          <p:nvPr/>
        </p:nvSpPr>
        <p:spPr>
          <a:xfrm>
            <a:off x="3686175" y="636608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BF0C3210-0654-3C40-8950-83FDB8DE0EB6}"/>
              </a:ext>
            </a:extLst>
          </p:cNvPr>
          <p:cNvSpPr/>
          <p:nvPr/>
        </p:nvSpPr>
        <p:spPr>
          <a:xfrm rot="8377476">
            <a:off x="8526132" y="1892944"/>
            <a:ext cx="1407183" cy="296120"/>
          </a:xfrm>
          <a:prstGeom prst="rightArrow">
            <a:avLst>
              <a:gd name="adj1" fmla="val 4189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EFCA907-EE6F-2A49-8FBE-CA0E775A7017}"/>
              </a:ext>
            </a:extLst>
          </p:cNvPr>
          <p:cNvSpPr/>
          <p:nvPr/>
        </p:nvSpPr>
        <p:spPr>
          <a:xfrm>
            <a:off x="3686174" y="3786738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円形吹き出し 23">
            <a:extLst>
              <a:ext uri="{FF2B5EF4-FFF2-40B4-BE49-F238E27FC236}">
                <a16:creationId xmlns:a16="http://schemas.microsoft.com/office/drawing/2014/main" id="{25207D9E-DD75-D347-8B59-840A5E3CC9B6}"/>
              </a:ext>
            </a:extLst>
          </p:cNvPr>
          <p:cNvSpPr/>
          <p:nvPr/>
        </p:nvSpPr>
        <p:spPr>
          <a:xfrm>
            <a:off x="2628251" y="3471659"/>
            <a:ext cx="1941805" cy="92333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ファイルを読み込もう</a:t>
            </a:r>
            <a:endParaRPr kumimoji="1" lang="ja-JP" altLang="en-US"/>
          </a:p>
        </p:txBody>
      </p:sp>
      <p:sp>
        <p:nvSpPr>
          <p:cNvPr id="27" name="雲形吹き出し 26">
            <a:extLst>
              <a:ext uri="{FF2B5EF4-FFF2-40B4-BE49-F238E27FC236}">
                <a16:creationId xmlns:a16="http://schemas.microsoft.com/office/drawing/2014/main" id="{E9E36616-520E-9247-B075-307C4FDD438D}"/>
              </a:ext>
            </a:extLst>
          </p:cNvPr>
          <p:cNvSpPr/>
          <p:nvPr/>
        </p:nvSpPr>
        <p:spPr>
          <a:xfrm>
            <a:off x="2398126" y="200838"/>
            <a:ext cx="2528877" cy="124934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ファイル読み込みたいなぁ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B070DA-5924-A148-A3ED-7AF47E629F0C}"/>
              </a:ext>
            </a:extLst>
          </p:cNvPr>
          <p:cNvSpPr txBox="1"/>
          <p:nvPr/>
        </p:nvSpPr>
        <p:spPr>
          <a:xfrm>
            <a:off x="6508168" y="4025656"/>
            <a:ext cx="4893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ファイル読み込みしたい箇所が増えても</a:t>
            </a:r>
            <a:r>
              <a:rPr kumimoji="1" lang="en-US" altLang="ja-JP" dirty="0" err="1"/>
              <a:t>FileAccessor</a:t>
            </a:r>
            <a:r>
              <a:rPr kumimoji="1" lang="ja-JP" altLang="en-US"/>
              <a:t>の生成処理は統一できる。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同じオブジェクトを使ってもいいし、都度作ってもいい。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D59350-2259-9E4B-8D22-F7AE6708DCCB}"/>
              </a:ext>
            </a:extLst>
          </p:cNvPr>
          <p:cNvSpPr/>
          <p:nvPr/>
        </p:nvSpPr>
        <p:spPr>
          <a:xfrm>
            <a:off x="3557588" y="63660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ysClr val="windowText" lastClr="000000"/>
                </a:solidFill>
              </a:rPr>
              <a:t>コンテナ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224AF-6A19-3D42-9FA1-2E263C14E56F}"/>
              </a:ext>
            </a:extLst>
          </p:cNvPr>
          <p:cNvSpPr/>
          <p:nvPr/>
        </p:nvSpPr>
        <p:spPr>
          <a:xfrm>
            <a:off x="567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213E45-BD79-7E43-8CC0-19079399534B}"/>
              </a:ext>
            </a:extLst>
          </p:cNvPr>
          <p:cNvSpPr/>
          <p:nvPr/>
        </p:nvSpPr>
        <p:spPr>
          <a:xfrm>
            <a:off x="6663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1D4483-006D-3641-93F2-53C648C1ABA2}"/>
              </a:ext>
            </a:extLst>
          </p:cNvPr>
          <p:cNvSpPr/>
          <p:nvPr/>
        </p:nvSpPr>
        <p:spPr>
          <a:xfrm>
            <a:off x="567160" y="378618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0914E8-5F32-0E40-93E2-12B83403712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0D4231-9902-B342-9271-C601B563F430}"/>
              </a:ext>
            </a:extLst>
          </p:cNvPr>
          <p:cNvCxnSpPr>
            <a:cxnSpLocks/>
          </p:cNvCxnSpPr>
          <p:nvPr/>
        </p:nvCxnSpPr>
        <p:spPr>
          <a:xfrm>
            <a:off x="5772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AB9BF1-6EF9-524E-80D3-1C63AC925D7A}"/>
              </a:ext>
            </a:extLst>
          </p:cNvPr>
          <p:cNvSpPr txBox="1"/>
          <p:nvPr/>
        </p:nvSpPr>
        <p:spPr>
          <a:xfrm>
            <a:off x="5314955" y="2971800"/>
            <a:ext cx="88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　２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３　４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AE565A-C7B0-AA4C-B703-ADCF001626E9}"/>
              </a:ext>
            </a:extLst>
          </p:cNvPr>
          <p:cNvSpPr/>
          <p:nvPr/>
        </p:nvSpPr>
        <p:spPr>
          <a:xfrm>
            <a:off x="1338828" y="5017430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86E5DE-B8BF-A048-B7D6-5544385F3CF6}"/>
              </a:ext>
            </a:extLst>
          </p:cNvPr>
          <p:cNvSpPr txBox="1"/>
          <p:nvPr/>
        </p:nvSpPr>
        <p:spPr>
          <a:xfrm>
            <a:off x="0" y="4939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IoC</a:t>
            </a:r>
            <a:r>
              <a:rPr lang="ja-JP" altLang="en-US"/>
              <a:t>コンテナパターン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106B4D-EAD7-B84F-9361-4E4C383EBF8D}"/>
              </a:ext>
            </a:extLst>
          </p:cNvPr>
          <p:cNvSpPr/>
          <p:nvPr/>
        </p:nvSpPr>
        <p:spPr>
          <a:xfrm>
            <a:off x="3686175" y="1108106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9DEFEC4-BE16-804C-94B1-4BA235D1B040}"/>
              </a:ext>
            </a:extLst>
          </p:cNvPr>
          <p:cNvSpPr/>
          <p:nvPr/>
        </p:nvSpPr>
        <p:spPr>
          <a:xfrm>
            <a:off x="9624592" y="63660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ysClr val="windowText" lastClr="000000"/>
                </a:solidFill>
              </a:rPr>
              <a:t>コンテナ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EF23430-541D-AE42-835A-B9EFA4A5E5D0}"/>
              </a:ext>
            </a:extLst>
          </p:cNvPr>
          <p:cNvSpPr/>
          <p:nvPr/>
        </p:nvSpPr>
        <p:spPr>
          <a:xfrm>
            <a:off x="9753179" y="1108106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BF0C3210-0654-3C40-8950-83FDB8DE0EB6}"/>
              </a:ext>
            </a:extLst>
          </p:cNvPr>
          <p:cNvSpPr/>
          <p:nvPr/>
        </p:nvSpPr>
        <p:spPr>
          <a:xfrm rot="8377476">
            <a:off x="8526132" y="1892944"/>
            <a:ext cx="1407183" cy="296120"/>
          </a:xfrm>
          <a:prstGeom prst="rightArrow">
            <a:avLst>
              <a:gd name="adj1" fmla="val 4189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C3228DD-9004-2D41-9902-022DCE0BBF9C}"/>
              </a:ext>
            </a:extLst>
          </p:cNvPr>
          <p:cNvSpPr/>
          <p:nvPr/>
        </p:nvSpPr>
        <p:spPr>
          <a:xfrm>
            <a:off x="3557588" y="378618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ysClr val="windowText" lastClr="000000"/>
                </a:solidFill>
              </a:rPr>
              <a:t>コンテナ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5970F3-574F-644E-98F9-30430FDAC4D3}"/>
              </a:ext>
            </a:extLst>
          </p:cNvPr>
          <p:cNvSpPr/>
          <p:nvPr/>
        </p:nvSpPr>
        <p:spPr>
          <a:xfrm>
            <a:off x="3661292" y="4218018"/>
            <a:ext cx="1743075" cy="1028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円形吹き出し 27">
            <a:extLst>
              <a:ext uri="{FF2B5EF4-FFF2-40B4-BE49-F238E27FC236}">
                <a16:creationId xmlns:a16="http://schemas.microsoft.com/office/drawing/2014/main" id="{C90D3CE6-96FB-A143-9A18-5ECF46C78460}"/>
              </a:ext>
            </a:extLst>
          </p:cNvPr>
          <p:cNvSpPr/>
          <p:nvPr/>
        </p:nvSpPr>
        <p:spPr>
          <a:xfrm>
            <a:off x="2628251" y="3471659"/>
            <a:ext cx="1941805" cy="92333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ファイルを読み込もう</a:t>
            </a:r>
            <a:endParaRPr kumimoji="1" lang="ja-JP" altLang="en-US"/>
          </a:p>
        </p:txBody>
      </p:sp>
      <p:sp>
        <p:nvSpPr>
          <p:cNvPr id="32" name="雲形吹き出し 31">
            <a:extLst>
              <a:ext uri="{FF2B5EF4-FFF2-40B4-BE49-F238E27FC236}">
                <a16:creationId xmlns:a16="http://schemas.microsoft.com/office/drawing/2014/main" id="{497AC3C0-9FF1-3442-842B-2F938D14B5AD}"/>
              </a:ext>
            </a:extLst>
          </p:cNvPr>
          <p:cNvSpPr/>
          <p:nvPr/>
        </p:nvSpPr>
        <p:spPr>
          <a:xfrm>
            <a:off x="2398126" y="200838"/>
            <a:ext cx="2528877" cy="124934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ファイル読み込みたいなぁ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E869244-0F31-2748-9BC7-DEA904523C9C}"/>
              </a:ext>
            </a:extLst>
          </p:cNvPr>
          <p:cNvSpPr txBox="1"/>
          <p:nvPr/>
        </p:nvSpPr>
        <p:spPr>
          <a:xfrm>
            <a:off x="6508168" y="4025656"/>
            <a:ext cx="489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IoC</a:t>
            </a:r>
            <a:r>
              <a:rPr kumimoji="1" lang="ja-JP" altLang="en-US"/>
              <a:t>の実装例の１つ。</a:t>
            </a:r>
            <a:endParaRPr kumimoji="1" lang="en-US" altLang="ja-JP" dirty="0"/>
          </a:p>
          <a:p>
            <a:r>
              <a:rPr lang="ja-JP" altLang="en-US"/>
              <a:t>コンテナで生成処理もしくはオブジェクトを管理して、必要としているクラスに与える。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D59350-2259-9E4B-8D22-F7AE6708DCCB}"/>
              </a:ext>
            </a:extLst>
          </p:cNvPr>
          <p:cNvSpPr/>
          <p:nvPr/>
        </p:nvSpPr>
        <p:spPr>
          <a:xfrm>
            <a:off x="3557588" y="63660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ysClr val="windowText" lastClr="000000"/>
                </a:solidFill>
              </a:rPr>
              <a:t>コンテナ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8224AF-6A19-3D42-9FA1-2E263C14E56F}"/>
              </a:ext>
            </a:extLst>
          </p:cNvPr>
          <p:cNvSpPr/>
          <p:nvPr/>
        </p:nvSpPr>
        <p:spPr>
          <a:xfrm>
            <a:off x="567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213E45-BD79-7E43-8CC0-19079399534B}"/>
              </a:ext>
            </a:extLst>
          </p:cNvPr>
          <p:cNvSpPr/>
          <p:nvPr/>
        </p:nvSpPr>
        <p:spPr>
          <a:xfrm>
            <a:off x="6663160" y="63660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1D4483-006D-3641-93F2-53C648C1ABA2}"/>
              </a:ext>
            </a:extLst>
          </p:cNvPr>
          <p:cNvSpPr/>
          <p:nvPr/>
        </p:nvSpPr>
        <p:spPr>
          <a:xfrm>
            <a:off x="567160" y="3786188"/>
            <a:ext cx="2776116" cy="24624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/>
              <a:t>BatchController</a:t>
            </a:r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0914E8-5F32-0E40-93E2-12B83403712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0D4231-9902-B342-9271-C601B563F430}"/>
              </a:ext>
            </a:extLst>
          </p:cNvPr>
          <p:cNvCxnSpPr>
            <a:cxnSpLocks/>
          </p:cNvCxnSpPr>
          <p:nvPr/>
        </p:nvCxnSpPr>
        <p:spPr>
          <a:xfrm>
            <a:off x="577215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AB9BF1-6EF9-524E-80D3-1C63AC925D7A}"/>
              </a:ext>
            </a:extLst>
          </p:cNvPr>
          <p:cNvSpPr txBox="1"/>
          <p:nvPr/>
        </p:nvSpPr>
        <p:spPr>
          <a:xfrm>
            <a:off x="5314955" y="2971800"/>
            <a:ext cx="88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　２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３　４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86E5DE-B8BF-A048-B7D6-5544385F3CF6}"/>
              </a:ext>
            </a:extLst>
          </p:cNvPr>
          <p:cNvSpPr txBox="1"/>
          <p:nvPr/>
        </p:nvSpPr>
        <p:spPr>
          <a:xfrm>
            <a:off x="0" y="4939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IoC</a:t>
            </a:r>
            <a:r>
              <a:rPr lang="ja-JP" altLang="en-US"/>
              <a:t>コンテナ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106B4D-EAD7-B84F-9361-4E4C383EBF8D}"/>
              </a:ext>
            </a:extLst>
          </p:cNvPr>
          <p:cNvSpPr/>
          <p:nvPr/>
        </p:nvSpPr>
        <p:spPr>
          <a:xfrm>
            <a:off x="3686175" y="1108106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9DEFEC4-BE16-804C-94B1-4BA235D1B040}"/>
              </a:ext>
            </a:extLst>
          </p:cNvPr>
          <p:cNvSpPr/>
          <p:nvPr/>
        </p:nvSpPr>
        <p:spPr>
          <a:xfrm>
            <a:off x="9624592" y="63660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ysClr val="windowText" lastClr="000000"/>
                </a:solidFill>
              </a:rPr>
              <a:t>コンテナ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BF0C3210-0654-3C40-8950-83FDB8DE0EB6}"/>
              </a:ext>
            </a:extLst>
          </p:cNvPr>
          <p:cNvSpPr/>
          <p:nvPr/>
        </p:nvSpPr>
        <p:spPr>
          <a:xfrm rot="10800000">
            <a:off x="8274682" y="2342492"/>
            <a:ext cx="1407183" cy="296120"/>
          </a:xfrm>
          <a:prstGeom prst="rightArrow">
            <a:avLst>
              <a:gd name="adj1" fmla="val 41897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C3228DD-9004-2D41-9902-022DCE0BBF9C}"/>
              </a:ext>
            </a:extLst>
          </p:cNvPr>
          <p:cNvSpPr/>
          <p:nvPr/>
        </p:nvSpPr>
        <p:spPr>
          <a:xfrm>
            <a:off x="3557588" y="3786188"/>
            <a:ext cx="2000248" cy="2462484"/>
          </a:xfrm>
          <a:prstGeom prst="rect">
            <a:avLst/>
          </a:prstGeom>
          <a:solidFill>
            <a:srgbClr val="FBA99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ysClr val="windowText" lastClr="000000"/>
                </a:solidFill>
              </a:rPr>
              <a:t>コンテナ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雲形吹き出し 31">
            <a:extLst>
              <a:ext uri="{FF2B5EF4-FFF2-40B4-BE49-F238E27FC236}">
                <a16:creationId xmlns:a16="http://schemas.microsoft.com/office/drawing/2014/main" id="{497AC3C0-9FF1-3442-842B-2F938D14B5AD}"/>
              </a:ext>
            </a:extLst>
          </p:cNvPr>
          <p:cNvSpPr/>
          <p:nvPr/>
        </p:nvSpPr>
        <p:spPr>
          <a:xfrm>
            <a:off x="2398126" y="200838"/>
            <a:ext cx="2528877" cy="124934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ファイル読み込みたいなぁ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2F1F88-62DF-0A45-9ACF-1E5694C2DCFD}"/>
              </a:ext>
            </a:extLst>
          </p:cNvPr>
          <p:cNvSpPr/>
          <p:nvPr/>
        </p:nvSpPr>
        <p:spPr>
          <a:xfrm>
            <a:off x="3686174" y="2103599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S3FileAccessor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153D197-28BC-E747-BA8D-A8032025514E}"/>
              </a:ext>
            </a:extLst>
          </p:cNvPr>
          <p:cNvSpPr/>
          <p:nvPr/>
        </p:nvSpPr>
        <p:spPr>
          <a:xfrm>
            <a:off x="9739139" y="1108106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4087ED6-D2B1-0745-A015-7104BD467E66}"/>
              </a:ext>
            </a:extLst>
          </p:cNvPr>
          <p:cNvSpPr/>
          <p:nvPr/>
        </p:nvSpPr>
        <p:spPr>
          <a:xfrm>
            <a:off x="9739138" y="2103599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S3FileAccessor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FAB5E9F-44F7-B14D-AD1B-FF23BF07C6B3}"/>
              </a:ext>
            </a:extLst>
          </p:cNvPr>
          <p:cNvSpPr/>
          <p:nvPr/>
        </p:nvSpPr>
        <p:spPr>
          <a:xfrm>
            <a:off x="3686175" y="4239586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FileAccessor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BABDE1-8417-C645-A1D1-9075BC4B2B31}"/>
              </a:ext>
            </a:extLst>
          </p:cNvPr>
          <p:cNvSpPr/>
          <p:nvPr/>
        </p:nvSpPr>
        <p:spPr>
          <a:xfrm>
            <a:off x="3686174" y="5235079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S3FileAccessor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8" name="円形吹き出し 27">
            <a:extLst>
              <a:ext uri="{FF2B5EF4-FFF2-40B4-BE49-F238E27FC236}">
                <a16:creationId xmlns:a16="http://schemas.microsoft.com/office/drawing/2014/main" id="{C90D3CE6-96FB-A143-9A18-5ECF46C78460}"/>
              </a:ext>
            </a:extLst>
          </p:cNvPr>
          <p:cNvSpPr/>
          <p:nvPr/>
        </p:nvSpPr>
        <p:spPr>
          <a:xfrm>
            <a:off x="2628251" y="3471659"/>
            <a:ext cx="1941805" cy="92333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ファイルを読み込もう</a:t>
            </a:r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F47F318-3720-544B-917D-5668E393E26C}"/>
              </a:ext>
            </a:extLst>
          </p:cNvPr>
          <p:cNvSpPr/>
          <p:nvPr/>
        </p:nvSpPr>
        <p:spPr>
          <a:xfrm>
            <a:off x="1394993" y="5235079"/>
            <a:ext cx="1743075" cy="773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S3FileAccessor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7CAEC8-697A-DD48-BB85-1C537E4323EA}"/>
              </a:ext>
            </a:extLst>
          </p:cNvPr>
          <p:cNvSpPr txBox="1"/>
          <p:nvPr/>
        </p:nvSpPr>
        <p:spPr>
          <a:xfrm>
            <a:off x="5986465" y="4025656"/>
            <a:ext cx="604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ファイル読み込みをしたいので、同じインターフェースを持つ別のオブジェクトを渡すこともできる。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例：</a:t>
            </a:r>
            <a:endParaRPr lang="en-US" altLang="ja-JP" dirty="0"/>
          </a:p>
          <a:p>
            <a:r>
              <a:rPr lang="ja-JP" altLang="en-US"/>
              <a:t>・単体テストのためにモックオブジェクト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Logger</a:t>
            </a:r>
            <a:r>
              <a:rPr lang="ja-JP" altLang="en-US"/>
              <a:t>で</a:t>
            </a:r>
            <a:r>
              <a:rPr lang="en-US" altLang="ja-JP" dirty="0"/>
              <a:t>Wrap</a:t>
            </a:r>
            <a:r>
              <a:rPr lang="ja-JP" altLang="en-US"/>
              <a:t>したオブジェクト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191</Words>
  <Application>Microsoft Macintosh PowerPoint</Application>
  <PresentationFormat>ワイド画面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2020-07-07T02:14:13Z</dcterms:created>
  <dcterms:modified xsi:type="dcterms:W3CDTF">2020-07-08T03:21:52Z</dcterms:modified>
</cp:coreProperties>
</file>