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6"/>
  </p:notesMasterIdLst>
  <p:sldIdLst>
    <p:sldId id="256" r:id="rId5"/>
  </p:sldIdLst>
  <p:sldSz cx="15119350" cy="1069181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3242" autoAdjust="0"/>
  </p:normalViewPr>
  <p:slideViewPr>
    <p:cSldViewPr snapToGrid="0">
      <p:cViewPr>
        <p:scale>
          <a:sx n="50" d="100"/>
          <a:sy n="50" d="100"/>
        </p:scale>
        <p:origin x="1445" y="11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5" Type="http://schemas.openxmlformats.org/officeDocument/2006/relationships/slide" Target="slides/slide1.xml"/><Relationship Id="rId1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AFCC79-98F6-44C4-9AD4-D1F9ABC38153}" type="datetimeFigureOut">
              <a:rPr kumimoji="1" lang="ja-JP" altLang="en-US" smtClean="0"/>
              <a:t>2023/5/12</a:t>
            </a:fld>
            <a:endParaRPr kumimoji="1" lang="ja-JP" altLang="en-US"/>
          </a:p>
        </p:txBody>
      </p:sp>
      <p:sp>
        <p:nvSpPr>
          <p:cNvPr id="4" name="スライド イメージ プレースホルダー 3"/>
          <p:cNvSpPr>
            <a:spLocks noGrp="1" noRot="1" noChangeAspect="1"/>
          </p:cNvSpPr>
          <p:nvPr>
            <p:ph type="sldImg" idx="2"/>
          </p:nvPr>
        </p:nvSpPr>
        <p:spPr>
          <a:xfrm>
            <a:off x="1246188" y="1143000"/>
            <a:ext cx="4365625"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7D4CE9B-1FE1-4A08-BD2A-C2421416B476}" type="slidenum">
              <a:rPr kumimoji="1" lang="ja-JP" altLang="en-US" smtClean="0"/>
              <a:t>‹#›</a:t>
            </a:fld>
            <a:endParaRPr kumimoji="1" lang="ja-JP" altLang="en-US"/>
          </a:p>
        </p:txBody>
      </p:sp>
    </p:spTree>
    <p:extLst>
      <p:ext uri="{BB962C8B-B14F-4D97-AF65-F5344CB8AC3E}">
        <p14:creationId xmlns:p14="http://schemas.microsoft.com/office/powerpoint/2010/main" val="356782223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57D4CE9B-1FE1-4A08-BD2A-C2421416B476}" type="slidenum">
              <a:rPr kumimoji="1" lang="ja-JP" altLang="en-US" smtClean="0"/>
              <a:t>1</a:t>
            </a:fld>
            <a:endParaRPr kumimoji="1" lang="ja-JP" altLang="en-US"/>
          </a:p>
        </p:txBody>
      </p:sp>
    </p:spTree>
    <p:extLst>
      <p:ext uri="{BB962C8B-B14F-4D97-AF65-F5344CB8AC3E}">
        <p14:creationId xmlns:p14="http://schemas.microsoft.com/office/powerpoint/2010/main" val="25140289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133951" y="1749795"/>
            <a:ext cx="12851448" cy="3722335"/>
          </a:xfrm>
        </p:spPr>
        <p:txBody>
          <a:bodyPr anchor="b"/>
          <a:lstStyle>
            <a:lvl1pPr algn="ctr">
              <a:defRPr sz="9354"/>
            </a:lvl1pPr>
          </a:lstStyle>
          <a:p>
            <a:r>
              <a:rPr lang="ja-JP" altLang="en-US"/>
              <a:t>マスター タイトルの書式設定</a:t>
            </a:r>
            <a:endParaRPr lang="en-US"/>
          </a:p>
        </p:txBody>
      </p:sp>
      <p:sp>
        <p:nvSpPr>
          <p:cNvPr id="3" name="Subtitle 2"/>
          <p:cNvSpPr>
            <a:spLocks noGrp="1"/>
          </p:cNvSpPr>
          <p:nvPr>
            <p:ph type="subTitle" idx="1"/>
          </p:nvPr>
        </p:nvSpPr>
        <p:spPr>
          <a:xfrm>
            <a:off x="1889919" y="5615678"/>
            <a:ext cx="11339513" cy="2581379"/>
          </a:xfrm>
        </p:spPr>
        <p:txBody>
          <a:bodyPr/>
          <a:lstStyle>
            <a:lvl1pPr marL="0" indent="0" algn="ctr">
              <a:buNone/>
              <a:defRPr sz="3742"/>
            </a:lvl1pPr>
            <a:lvl2pPr marL="712775" indent="0" algn="ctr">
              <a:buNone/>
              <a:defRPr sz="3118"/>
            </a:lvl2pPr>
            <a:lvl3pPr marL="1425550" indent="0" algn="ctr">
              <a:buNone/>
              <a:defRPr sz="2806"/>
            </a:lvl3pPr>
            <a:lvl4pPr marL="2138324" indent="0" algn="ctr">
              <a:buNone/>
              <a:defRPr sz="2494"/>
            </a:lvl4pPr>
            <a:lvl5pPr marL="2851099" indent="0" algn="ctr">
              <a:buNone/>
              <a:defRPr sz="2494"/>
            </a:lvl5pPr>
            <a:lvl6pPr marL="3563874" indent="0" algn="ctr">
              <a:buNone/>
              <a:defRPr sz="2494"/>
            </a:lvl6pPr>
            <a:lvl7pPr marL="4276649" indent="0" algn="ctr">
              <a:buNone/>
              <a:defRPr sz="2494"/>
            </a:lvl7pPr>
            <a:lvl8pPr marL="4989424" indent="0" algn="ctr">
              <a:buNone/>
              <a:defRPr sz="2494"/>
            </a:lvl8pPr>
            <a:lvl9pPr marL="5702198" indent="0" algn="ctr">
              <a:buNone/>
              <a:defRPr sz="2494"/>
            </a:lvl9pPr>
          </a:lstStyle>
          <a:p>
            <a:r>
              <a:rPr lang="ja-JP" altLang="en-US"/>
              <a:t>マスター サブタイトルの書式設定</a:t>
            </a:r>
            <a:endParaRPr lang="en-US"/>
          </a:p>
        </p:txBody>
      </p:sp>
      <p:sp>
        <p:nvSpPr>
          <p:cNvPr id="4" name="Date Placeholder 3"/>
          <p:cNvSpPr>
            <a:spLocks noGrp="1"/>
          </p:cNvSpPr>
          <p:nvPr>
            <p:ph type="dt" sz="half" idx="10"/>
          </p:nvPr>
        </p:nvSpPr>
        <p:spPr/>
        <p:txBody>
          <a:bodyPr/>
          <a:lstStyle/>
          <a:p>
            <a:fld id="{794C40CB-C9B9-4CF7-8744-847E2158247A}" type="datetimeFigureOut">
              <a:rPr kumimoji="1" lang="ja-JP" altLang="en-US" smtClean="0"/>
              <a:t>2023/5/12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0798154C-2082-4C69-B065-A5AFA0EE6986}" type="slidenum">
              <a:rPr kumimoji="1" lang="ja-JP" altLang="en-US" smtClean="0"/>
              <a:t>‹#›</a:t>
            </a:fld>
            <a:endParaRPr kumimoji="1" lang="ja-JP" altLang="en-US"/>
          </a:p>
        </p:txBody>
      </p:sp>
    </p:spTree>
    <p:extLst>
      <p:ext uri="{BB962C8B-B14F-4D97-AF65-F5344CB8AC3E}">
        <p14:creationId xmlns:p14="http://schemas.microsoft.com/office/powerpoint/2010/main" val="7958501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Date Placeholder 3"/>
          <p:cNvSpPr>
            <a:spLocks noGrp="1"/>
          </p:cNvSpPr>
          <p:nvPr>
            <p:ph type="dt" sz="half" idx="10"/>
          </p:nvPr>
        </p:nvSpPr>
        <p:spPr/>
        <p:txBody>
          <a:bodyPr/>
          <a:lstStyle/>
          <a:p>
            <a:fld id="{794C40CB-C9B9-4CF7-8744-847E2158247A}" type="datetimeFigureOut">
              <a:rPr kumimoji="1" lang="ja-JP" altLang="en-US" smtClean="0"/>
              <a:t>2023/5/12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0798154C-2082-4C69-B065-A5AFA0EE6986}" type="slidenum">
              <a:rPr kumimoji="1" lang="ja-JP" altLang="en-US" smtClean="0"/>
              <a:t>‹#›</a:t>
            </a:fld>
            <a:endParaRPr kumimoji="1" lang="ja-JP" altLang="en-US"/>
          </a:p>
        </p:txBody>
      </p:sp>
    </p:spTree>
    <p:extLst>
      <p:ext uri="{BB962C8B-B14F-4D97-AF65-F5344CB8AC3E}">
        <p14:creationId xmlns:p14="http://schemas.microsoft.com/office/powerpoint/2010/main" val="25011919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819786" y="569240"/>
            <a:ext cx="3260110" cy="9060817"/>
          </a:xfrm>
        </p:spPr>
        <p:txBody>
          <a:bodyPr vert="eaVert"/>
          <a:lstStyle/>
          <a:p>
            <a:r>
              <a:rPr lang="ja-JP" altLang="en-US"/>
              <a:t>マスター タイトルの書式設定</a:t>
            </a:r>
            <a:endParaRPr lang="en-US"/>
          </a:p>
        </p:txBody>
      </p:sp>
      <p:sp>
        <p:nvSpPr>
          <p:cNvPr id="3" name="Vertical Text Placeholder 2"/>
          <p:cNvSpPr>
            <a:spLocks noGrp="1"/>
          </p:cNvSpPr>
          <p:nvPr>
            <p:ph type="body" orient="vert" idx="1"/>
          </p:nvPr>
        </p:nvSpPr>
        <p:spPr>
          <a:xfrm>
            <a:off x="1039456" y="569240"/>
            <a:ext cx="9591338" cy="9060817"/>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Date Placeholder 3"/>
          <p:cNvSpPr>
            <a:spLocks noGrp="1"/>
          </p:cNvSpPr>
          <p:nvPr>
            <p:ph type="dt" sz="half" idx="10"/>
          </p:nvPr>
        </p:nvSpPr>
        <p:spPr/>
        <p:txBody>
          <a:bodyPr/>
          <a:lstStyle/>
          <a:p>
            <a:fld id="{794C40CB-C9B9-4CF7-8744-847E2158247A}" type="datetimeFigureOut">
              <a:rPr kumimoji="1" lang="ja-JP" altLang="en-US" smtClean="0"/>
              <a:t>2023/5/12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0798154C-2082-4C69-B065-A5AFA0EE6986}" type="slidenum">
              <a:rPr kumimoji="1" lang="ja-JP" altLang="en-US" smtClean="0"/>
              <a:t>‹#›</a:t>
            </a:fld>
            <a:endParaRPr kumimoji="1" lang="ja-JP" altLang="en-US"/>
          </a:p>
        </p:txBody>
      </p:sp>
    </p:spTree>
    <p:extLst>
      <p:ext uri="{BB962C8B-B14F-4D97-AF65-F5344CB8AC3E}">
        <p14:creationId xmlns:p14="http://schemas.microsoft.com/office/powerpoint/2010/main" val="34934791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Date Placeholder 3"/>
          <p:cNvSpPr>
            <a:spLocks noGrp="1"/>
          </p:cNvSpPr>
          <p:nvPr>
            <p:ph type="dt" sz="half" idx="10"/>
          </p:nvPr>
        </p:nvSpPr>
        <p:spPr/>
        <p:txBody>
          <a:bodyPr/>
          <a:lstStyle/>
          <a:p>
            <a:fld id="{794C40CB-C9B9-4CF7-8744-847E2158247A}" type="datetimeFigureOut">
              <a:rPr kumimoji="1" lang="ja-JP" altLang="en-US" smtClean="0"/>
              <a:t>2023/5/12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0798154C-2082-4C69-B065-A5AFA0EE6986}" type="slidenum">
              <a:rPr kumimoji="1" lang="ja-JP" altLang="en-US" smtClean="0"/>
              <a:t>‹#›</a:t>
            </a:fld>
            <a:endParaRPr kumimoji="1" lang="ja-JP" altLang="en-US"/>
          </a:p>
        </p:txBody>
      </p:sp>
    </p:spTree>
    <p:extLst>
      <p:ext uri="{BB962C8B-B14F-4D97-AF65-F5344CB8AC3E}">
        <p14:creationId xmlns:p14="http://schemas.microsoft.com/office/powerpoint/2010/main" val="28682184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1031582" y="2665532"/>
            <a:ext cx="13040439" cy="4447496"/>
          </a:xfrm>
        </p:spPr>
        <p:txBody>
          <a:bodyPr anchor="b"/>
          <a:lstStyle>
            <a:lvl1pPr>
              <a:defRPr sz="9354"/>
            </a:lvl1pPr>
          </a:lstStyle>
          <a:p>
            <a:r>
              <a:rPr lang="ja-JP" altLang="en-US"/>
              <a:t>マスター タイトルの書式設定</a:t>
            </a:r>
            <a:endParaRPr lang="en-US"/>
          </a:p>
        </p:txBody>
      </p:sp>
      <p:sp>
        <p:nvSpPr>
          <p:cNvPr id="3" name="Text Placeholder 2"/>
          <p:cNvSpPr>
            <a:spLocks noGrp="1"/>
          </p:cNvSpPr>
          <p:nvPr>
            <p:ph type="body" idx="1"/>
          </p:nvPr>
        </p:nvSpPr>
        <p:spPr>
          <a:xfrm>
            <a:off x="1031582" y="7155103"/>
            <a:ext cx="13040439" cy="2338833"/>
          </a:xfrm>
        </p:spPr>
        <p:txBody>
          <a:bodyPr/>
          <a:lstStyle>
            <a:lvl1pPr marL="0" indent="0">
              <a:buNone/>
              <a:defRPr sz="3742">
                <a:solidFill>
                  <a:schemeClr val="tx1"/>
                </a:solidFill>
              </a:defRPr>
            </a:lvl1pPr>
            <a:lvl2pPr marL="712775" indent="0">
              <a:buNone/>
              <a:defRPr sz="3118">
                <a:solidFill>
                  <a:schemeClr val="tx1">
                    <a:tint val="75000"/>
                  </a:schemeClr>
                </a:solidFill>
              </a:defRPr>
            </a:lvl2pPr>
            <a:lvl3pPr marL="1425550" indent="0">
              <a:buNone/>
              <a:defRPr sz="2806">
                <a:solidFill>
                  <a:schemeClr val="tx1">
                    <a:tint val="75000"/>
                  </a:schemeClr>
                </a:solidFill>
              </a:defRPr>
            </a:lvl3pPr>
            <a:lvl4pPr marL="2138324" indent="0">
              <a:buNone/>
              <a:defRPr sz="2494">
                <a:solidFill>
                  <a:schemeClr val="tx1">
                    <a:tint val="75000"/>
                  </a:schemeClr>
                </a:solidFill>
              </a:defRPr>
            </a:lvl4pPr>
            <a:lvl5pPr marL="2851099" indent="0">
              <a:buNone/>
              <a:defRPr sz="2494">
                <a:solidFill>
                  <a:schemeClr val="tx1">
                    <a:tint val="75000"/>
                  </a:schemeClr>
                </a:solidFill>
              </a:defRPr>
            </a:lvl5pPr>
            <a:lvl6pPr marL="3563874" indent="0">
              <a:buNone/>
              <a:defRPr sz="2494">
                <a:solidFill>
                  <a:schemeClr val="tx1">
                    <a:tint val="75000"/>
                  </a:schemeClr>
                </a:solidFill>
              </a:defRPr>
            </a:lvl6pPr>
            <a:lvl7pPr marL="4276649" indent="0">
              <a:buNone/>
              <a:defRPr sz="2494">
                <a:solidFill>
                  <a:schemeClr val="tx1">
                    <a:tint val="75000"/>
                  </a:schemeClr>
                </a:solidFill>
              </a:defRPr>
            </a:lvl7pPr>
            <a:lvl8pPr marL="4989424" indent="0">
              <a:buNone/>
              <a:defRPr sz="2494">
                <a:solidFill>
                  <a:schemeClr val="tx1">
                    <a:tint val="75000"/>
                  </a:schemeClr>
                </a:solidFill>
              </a:defRPr>
            </a:lvl8pPr>
            <a:lvl9pPr marL="5702198" indent="0">
              <a:buNone/>
              <a:defRPr sz="2494">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794C40CB-C9B9-4CF7-8744-847E2158247A}" type="datetimeFigureOut">
              <a:rPr kumimoji="1" lang="ja-JP" altLang="en-US" smtClean="0"/>
              <a:t>2023/5/12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0798154C-2082-4C69-B065-A5AFA0EE6986}" type="slidenum">
              <a:rPr kumimoji="1" lang="ja-JP" altLang="en-US" smtClean="0"/>
              <a:t>‹#›</a:t>
            </a:fld>
            <a:endParaRPr kumimoji="1" lang="ja-JP" altLang="en-US"/>
          </a:p>
        </p:txBody>
      </p:sp>
    </p:spTree>
    <p:extLst>
      <p:ext uri="{BB962C8B-B14F-4D97-AF65-F5344CB8AC3E}">
        <p14:creationId xmlns:p14="http://schemas.microsoft.com/office/powerpoint/2010/main" val="5006243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a:p>
        </p:txBody>
      </p:sp>
      <p:sp>
        <p:nvSpPr>
          <p:cNvPr id="3" name="Content Placeholder 2"/>
          <p:cNvSpPr>
            <a:spLocks noGrp="1"/>
          </p:cNvSpPr>
          <p:nvPr>
            <p:ph sz="half" idx="1"/>
          </p:nvPr>
        </p:nvSpPr>
        <p:spPr>
          <a:xfrm>
            <a:off x="1039455" y="2846200"/>
            <a:ext cx="6425724" cy="678385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Content Placeholder 3"/>
          <p:cNvSpPr>
            <a:spLocks noGrp="1"/>
          </p:cNvSpPr>
          <p:nvPr>
            <p:ph sz="half" idx="2"/>
          </p:nvPr>
        </p:nvSpPr>
        <p:spPr>
          <a:xfrm>
            <a:off x="7654171" y="2846200"/>
            <a:ext cx="6425724" cy="678385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5" name="Date Placeholder 4"/>
          <p:cNvSpPr>
            <a:spLocks noGrp="1"/>
          </p:cNvSpPr>
          <p:nvPr>
            <p:ph type="dt" sz="half" idx="10"/>
          </p:nvPr>
        </p:nvSpPr>
        <p:spPr/>
        <p:txBody>
          <a:bodyPr/>
          <a:lstStyle/>
          <a:p>
            <a:fld id="{794C40CB-C9B9-4CF7-8744-847E2158247A}" type="datetimeFigureOut">
              <a:rPr kumimoji="1" lang="ja-JP" altLang="en-US" smtClean="0"/>
              <a:t>2023/5/12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0798154C-2082-4C69-B065-A5AFA0EE6986}" type="slidenum">
              <a:rPr kumimoji="1" lang="ja-JP" altLang="en-US" smtClean="0"/>
              <a:t>‹#›</a:t>
            </a:fld>
            <a:endParaRPr kumimoji="1" lang="ja-JP" altLang="en-US"/>
          </a:p>
        </p:txBody>
      </p:sp>
    </p:spTree>
    <p:extLst>
      <p:ext uri="{BB962C8B-B14F-4D97-AF65-F5344CB8AC3E}">
        <p14:creationId xmlns:p14="http://schemas.microsoft.com/office/powerpoint/2010/main" val="39938296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1041425" y="569242"/>
            <a:ext cx="13040439" cy="2066590"/>
          </a:xfrm>
        </p:spPr>
        <p:txBody>
          <a:bodyPr/>
          <a:lstStyle/>
          <a:p>
            <a:r>
              <a:rPr lang="ja-JP" altLang="en-US"/>
              <a:t>マスター タイトルの書式設定</a:t>
            </a:r>
            <a:endParaRPr lang="en-US"/>
          </a:p>
        </p:txBody>
      </p:sp>
      <p:sp>
        <p:nvSpPr>
          <p:cNvPr id="3" name="Text Placeholder 2"/>
          <p:cNvSpPr>
            <a:spLocks noGrp="1"/>
          </p:cNvSpPr>
          <p:nvPr>
            <p:ph type="body" idx="1"/>
          </p:nvPr>
        </p:nvSpPr>
        <p:spPr>
          <a:xfrm>
            <a:off x="1041426" y="2620980"/>
            <a:ext cx="6396193" cy="1284502"/>
          </a:xfrm>
        </p:spPr>
        <p:txBody>
          <a:bodyPr anchor="b"/>
          <a:lstStyle>
            <a:lvl1pPr marL="0" indent="0">
              <a:buNone/>
              <a:defRPr sz="3742" b="1"/>
            </a:lvl1pPr>
            <a:lvl2pPr marL="712775" indent="0">
              <a:buNone/>
              <a:defRPr sz="3118" b="1"/>
            </a:lvl2pPr>
            <a:lvl3pPr marL="1425550" indent="0">
              <a:buNone/>
              <a:defRPr sz="2806" b="1"/>
            </a:lvl3pPr>
            <a:lvl4pPr marL="2138324" indent="0">
              <a:buNone/>
              <a:defRPr sz="2494" b="1"/>
            </a:lvl4pPr>
            <a:lvl5pPr marL="2851099" indent="0">
              <a:buNone/>
              <a:defRPr sz="2494" b="1"/>
            </a:lvl5pPr>
            <a:lvl6pPr marL="3563874" indent="0">
              <a:buNone/>
              <a:defRPr sz="2494" b="1"/>
            </a:lvl6pPr>
            <a:lvl7pPr marL="4276649" indent="0">
              <a:buNone/>
              <a:defRPr sz="2494" b="1"/>
            </a:lvl7pPr>
            <a:lvl8pPr marL="4989424" indent="0">
              <a:buNone/>
              <a:defRPr sz="2494" b="1"/>
            </a:lvl8pPr>
            <a:lvl9pPr marL="5702198" indent="0">
              <a:buNone/>
              <a:defRPr sz="2494" b="1"/>
            </a:lvl9pPr>
          </a:lstStyle>
          <a:p>
            <a:pPr lvl="0"/>
            <a:r>
              <a:rPr lang="ja-JP" altLang="en-US"/>
              <a:t>マスター テキストの書式設定</a:t>
            </a:r>
          </a:p>
        </p:txBody>
      </p:sp>
      <p:sp>
        <p:nvSpPr>
          <p:cNvPr id="4" name="Content Placeholder 3"/>
          <p:cNvSpPr>
            <a:spLocks noGrp="1"/>
          </p:cNvSpPr>
          <p:nvPr>
            <p:ph sz="half" idx="2"/>
          </p:nvPr>
        </p:nvSpPr>
        <p:spPr>
          <a:xfrm>
            <a:off x="1041426" y="3905482"/>
            <a:ext cx="6396193" cy="574437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5" name="Text Placeholder 4"/>
          <p:cNvSpPr>
            <a:spLocks noGrp="1"/>
          </p:cNvSpPr>
          <p:nvPr>
            <p:ph type="body" sz="quarter" idx="3"/>
          </p:nvPr>
        </p:nvSpPr>
        <p:spPr>
          <a:xfrm>
            <a:off x="7654172" y="2620980"/>
            <a:ext cx="6427693" cy="1284502"/>
          </a:xfrm>
        </p:spPr>
        <p:txBody>
          <a:bodyPr anchor="b"/>
          <a:lstStyle>
            <a:lvl1pPr marL="0" indent="0">
              <a:buNone/>
              <a:defRPr sz="3742" b="1"/>
            </a:lvl1pPr>
            <a:lvl2pPr marL="712775" indent="0">
              <a:buNone/>
              <a:defRPr sz="3118" b="1"/>
            </a:lvl2pPr>
            <a:lvl3pPr marL="1425550" indent="0">
              <a:buNone/>
              <a:defRPr sz="2806" b="1"/>
            </a:lvl3pPr>
            <a:lvl4pPr marL="2138324" indent="0">
              <a:buNone/>
              <a:defRPr sz="2494" b="1"/>
            </a:lvl4pPr>
            <a:lvl5pPr marL="2851099" indent="0">
              <a:buNone/>
              <a:defRPr sz="2494" b="1"/>
            </a:lvl5pPr>
            <a:lvl6pPr marL="3563874" indent="0">
              <a:buNone/>
              <a:defRPr sz="2494" b="1"/>
            </a:lvl6pPr>
            <a:lvl7pPr marL="4276649" indent="0">
              <a:buNone/>
              <a:defRPr sz="2494" b="1"/>
            </a:lvl7pPr>
            <a:lvl8pPr marL="4989424" indent="0">
              <a:buNone/>
              <a:defRPr sz="2494" b="1"/>
            </a:lvl8pPr>
            <a:lvl9pPr marL="5702198" indent="0">
              <a:buNone/>
              <a:defRPr sz="2494" b="1"/>
            </a:lvl9pPr>
          </a:lstStyle>
          <a:p>
            <a:pPr lvl="0"/>
            <a:r>
              <a:rPr lang="ja-JP" altLang="en-US"/>
              <a:t>マスター テキストの書式設定</a:t>
            </a:r>
          </a:p>
        </p:txBody>
      </p:sp>
      <p:sp>
        <p:nvSpPr>
          <p:cNvPr id="6" name="Content Placeholder 5"/>
          <p:cNvSpPr>
            <a:spLocks noGrp="1"/>
          </p:cNvSpPr>
          <p:nvPr>
            <p:ph sz="quarter" idx="4"/>
          </p:nvPr>
        </p:nvSpPr>
        <p:spPr>
          <a:xfrm>
            <a:off x="7654172" y="3905482"/>
            <a:ext cx="6427693" cy="574437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7" name="Date Placeholder 6"/>
          <p:cNvSpPr>
            <a:spLocks noGrp="1"/>
          </p:cNvSpPr>
          <p:nvPr>
            <p:ph type="dt" sz="half" idx="10"/>
          </p:nvPr>
        </p:nvSpPr>
        <p:spPr/>
        <p:txBody>
          <a:bodyPr/>
          <a:lstStyle/>
          <a:p>
            <a:fld id="{794C40CB-C9B9-4CF7-8744-847E2158247A}" type="datetimeFigureOut">
              <a:rPr kumimoji="1" lang="ja-JP" altLang="en-US" smtClean="0"/>
              <a:t>2023/5/12</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0798154C-2082-4C69-B065-A5AFA0EE6986}" type="slidenum">
              <a:rPr kumimoji="1" lang="ja-JP" altLang="en-US" smtClean="0"/>
              <a:t>‹#›</a:t>
            </a:fld>
            <a:endParaRPr kumimoji="1" lang="ja-JP" altLang="en-US"/>
          </a:p>
        </p:txBody>
      </p:sp>
    </p:spTree>
    <p:extLst>
      <p:ext uri="{BB962C8B-B14F-4D97-AF65-F5344CB8AC3E}">
        <p14:creationId xmlns:p14="http://schemas.microsoft.com/office/powerpoint/2010/main" val="974291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a:p>
        </p:txBody>
      </p:sp>
      <p:sp>
        <p:nvSpPr>
          <p:cNvPr id="3" name="Date Placeholder 2"/>
          <p:cNvSpPr>
            <a:spLocks noGrp="1"/>
          </p:cNvSpPr>
          <p:nvPr>
            <p:ph type="dt" sz="half" idx="10"/>
          </p:nvPr>
        </p:nvSpPr>
        <p:spPr/>
        <p:txBody>
          <a:bodyPr/>
          <a:lstStyle/>
          <a:p>
            <a:fld id="{794C40CB-C9B9-4CF7-8744-847E2158247A}" type="datetimeFigureOut">
              <a:rPr kumimoji="1" lang="ja-JP" altLang="en-US" smtClean="0"/>
              <a:t>2023/5/12</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0798154C-2082-4C69-B065-A5AFA0EE6986}" type="slidenum">
              <a:rPr kumimoji="1" lang="ja-JP" altLang="en-US" smtClean="0"/>
              <a:t>‹#›</a:t>
            </a:fld>
            <a:endParaRPr kumimoji="1" lang="ja-JP" altLang="en-US"/>
          </a:p>
        </p:txBody>
      </p:sp>
    </p:spTree>
    <p:extLst>
      <p:ext uri="{BB962C8B-B14F-4D97-AF65-F5344CB8AC3E}">
        <p14:creationId xmlns:p14="http://schemas.microsoft.com/office/powerpoint/2010/main" val="15042398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4C40CB-C9B9-4CF7-8744-847E2158247A}" type="datetimeFigureOut">
              <a:rPr kumimoji="1" lang="ja-JP" altLang="en-US" smtClean="0"/>
              <a:t>2023/5/12</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0798154C-2082-4C69-B065-A5AFA0EE6986}" type="slidenum">
              <a:rPr kumimoji="1" lang="ja-JP" altLang="en-US" smtClean="0"/>
              <a:t>‹#›</a:t>
            </a:fld>
            <a:endParaRPr kumimoji="1" lang="ja-JP" altLang="en-US"/>
          </a:p>
        </p:txBody>
      </p:sp>
    </p:spTree>
    <p:extLst>
      <p:ext uri="{BB962C8B-B14F-4D97-AF65-F5344CB8AC3E}">
        <p14:creationId xmlns:p14="http://schemas.microsoft.com/office/powerpoint/2010/main" val="26914079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1041425" y="712788"/>
            <a:ext cx="4876384" cy="2494756"/>
          </a:xfrm>
        </p:spPr>
        <p:txBody>
          <a:bodyPr anchor="b"/>
          <a:lstStyle>
            <a:lvl1pPr>
              <a:defRPr sz="4989"/>
            </a:lvl1pPr>
          </a:lstStyle>
          <a:p>
            <a:r>
              <a:rPr lang="ja-JP" altLang="en-US"/>
              <a:t>マスター タイトルの書式設定</a:t>
            </a:r>
            <a:endParaRPr lang="en-US"/>
          </a:p>
        </p:txBody>
      </p:sp>
      <p:sp>
        <p:nvSpPr>
          <p:cNvPr id="3" name="Content Placeholder 2"/>
          <p:cNvSpPr>
            <a:spLocks noGrp="1"/>
          </p:cNvSpPr>
          <p:nvPr>
            <p:ph idx="1"/>
          </p:nvPr>
        </p:nvSpPr>
        <p:spPr>
          <a:xfrm>
            <a:off x="6427693" y="1539425"/>
            <a:ext cx="7654171" cy="7598117"/>
          </a:xfrm>
        </p:spPr>
        <p:txBody>
          <a:bodyPr/>
          <a:lstStyle>
            <a:lvl1pPr>
              <a:defRPr sz="4989"/>
            </a:lvl1pPr>
            <a:lvl2pPr>
              <a:defRPr sz="4365"/>
            </a:lvl2pPr>
            <a:lvl3pPr>
              <a:defRPr sz="3742"/>
            </a:lvl3pPr>
            <a:lvl4pPr>
              <a:defRPr sz="3118"/>
            </a:lvl4pPr>
            <a:lvl5pPr>
              <a:defRPr sz="3118"/>
            </a:lvl5pPr>
            <a:lvl6pPr>
              <a:defRPr sz="3118"/>
            </a:lvl6pPr>
            <a:lvl7pPr>
              <a:defRPr sz="3118"/>
            </a:lvl7pPr>
            <a:lvl8pPr>
              <a:defRPr sz="3118"/>
            </a:lvl8pPr>
            <a:lvl9pPr>
              <a:defRPr sz="3118"/>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Text Placeholder 3"/>
          <p:cNvSpPr>
            <a:spLocks noGrp="1"/>
          </p:cNvSpPr>
          <p:nvPr>
            <p:ph type="body" sz="half" idx="2"/>
          </p:nvPr>
        </p:nvSpPr>
        <p:spPr>
          <a:xfrm>
            <a:off x="1041425" y="3207544"/>
            <a:ext cx="4876384" cy="5942372"/>
          </a:xfrm>
        </p:spPr>
        <p:txBody>
          <a:bodyPr/>
          <a:lstStyle>
            <a:lvl1pPr marL="0" indent="0">
              <a:buNone/>
              <a:defRPr sz="2494"/>
            </a:lvl1pPr>
            <a:lvl2pPr marL="712775" indent="0">
              <a:buNone/>
              <a:defRPr sz="2183"/>
            </a:lvl2pPr>
            <a:lvl3pPr marL="1425550" indent="0">
              <a:buNone/>
              <a:defRPr sz="1871"/>
            </a:lvl3pPr>
            <a:lvl4pPr marL="2138324" indent="0">
              <a:buNone/>
              <a:defRPr sz="1559"/>
            </a:lvl4pPr>
            <a:lvl5pPr marL="2851099" indent="0">
              <a:buNone/>
              <a:defRPr sz="1559"/>
            </a:lvl5pPr>
            <a:lvl6pPr marL="3563874" indent="0">
              <a:buNone/>
              <a:defRPr sz="1559"/>
            </a:lvl6pPr>
            <a:lvl7pPr marL="4276649" indent="0">
              <a:buNone/>
              <a:defRPr sz="1559"/>
            </a:lvl7pPr>
            <a:lvl8pPr marL="4989424" indent="0">
              <a:buNone/>
              <a:defRPr sz="1559"/>
            </a:lvl8pPr>
            <a:lvl9pPr marL="5702198" indent="0">
              <a:buNone/>
              <a:defRPr sz="1559"/>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794C40CB-C9B9-4CF7-8744-847E2158247A}" type="datetimeFigureOut">
              <a:rPr kumimoji="1" lang="ja-JP" altLang="en-US" smtClean="0"/>
              <a:t>2023/5/12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0798154C-2082-4C69-B065-A5AFA0EE6986}" type="slidenum">
              <a:rPr kumimoji="1" lang="ja-JP" altLang="en-US" smtClean="0"/>
              <a:t>‹#›</a:t>
            </a:fld>
            <a:endParaRPr kumimoji="1" lang="ja-JP" altLang="en-US"/>
          </a:p>
        </p:txBody>
      </p:sp>
    </p:spTree>
    <p:extLst>
      <p:ext uri="{BB962C8B-B14F-4D97-AF65-F5344CB8AC3E}">
        <p14:creationId xmlns:p14="http://schemas.microsoft.com/office/powerpoint/2010/main" val="38588455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1041425" y="712788"/>
            <a:ext cx="4876384" cy="2494756"/>
          </a:xfrm>
        </p:spPr>
        <p:txBody>
          <a:bodyPr anchor="b"/>
          <a:lstStyle>
            <a:lvl1pPr>
              <a:defRPr sz="4989"/>
            </a:lvl1pPr>
          </a:lstStyle>
          <a:p>
            <a:r>
              <a:rPr lang="ja-JP" altLang="en-US"/>
              <a:t>マスター タイトルの書式設定</a:t>
            </a:r>
            <a:endParaRPr lang="en-US"/>
          </a:p>
        </p:txBody>
      </p:sp>
      <p:sp>
        <p:nvSpPr>
          <p:cNvPr id="3" name="Picture Placeholder 2"/>
          <p:cNvSpPr>
            <a:spLocks noGrp="1" noChangeAspect="1"/>
          </p:cNvSpPr>
          <p:nvPr>
            <p:ph type="pic" idx="1"/>
          </p:nvPr>
        </p:nvSpPr>
        <p:spPr>
          <a:xfrm>
            <a:off x="6427693" y="1539425"/>
            <a:ext cx="7654171" cy="7598117"/>
          </a:xfrm>
        </p:spPr>
        <p:txBody>
          <a:bodyPr anchor="t"/>
          <a:lstStyle>
            <a:lvl1pPr marL="0" indent="0">
              <a:buNone/>
              <a:defRPr sz="4989"/>
            </a:lvl1pPr>
            <a:lvl2pPr marL="712775" indent="0">
              <a:buNone/>
              <a:defRPr sz="4365"/>
            </a:lvl2pPr>
            <a:lvl3pPr marL="1425550" indent="0">
              <a:buNone/>
              <a:defRPr sz="3742"/>
            </a:lvl3pPr>
            <a:lvl4pPr marL="2138324" indent="0">
              <a:buNone/>
              <a:defRPr sz="3118"/>
            </a:lvl4pPr>
            <a:lvl5pPr marL="2851099" indent="0">
              <a:buNone/>
              <a:defRPr sz="3118"/>
            </a:lvl5pPr>
            <a:lvl6pPr marL="3563874" indent="0">
              <a:buNone/>
              <a:defRPr sz="3118"/>
            </a:lvl6pPr>
            <a:lvl7pPr marL="4276649" indent="0">
              <a:buNone/>
              <a:defRPr sz="3118"/>
            </a:lvl7pPr>
            <a:lvl8pPr marL="4989424" indent="0">
              <a:buNone/>
              <a:defRPr sz="3118"/>
            </a:lvl8pPr>
            <a:lvl9pPr marL="5702198" indent="0">
              <a:buNone/>
              <a:defRPr sz="3118"/>
            </a:lvl9pPr>
          </a:lstStyle>
          <a:p>
            <a:r>
              <a:rPr lang="ja-JP" altLang="en-US"/>
              <a:t>図を追加</a:t>
            </a:r>
            <a:endParaRPr lang="en-US"/>
          </a:p>
        </p:txBody>
      </p:sp>
      <p:sp>
        <p:nvSpPr>
          <p:cNvPr id="4" name="Text Placeholder 3"/>
          <p:cNvSpPr>
            <a:spLocks noGrp="1"/>
          </p:cNvSpPr>
          <p:nvPr>
            <p:ph type="body" sz="half" idx="2"/>
          </p:nvPr>
        </p:nvSpPr>
        <p:spPr>
          <a:xfrm>
            <a:off x="1041425" y="3207544"/>
            <a:ext cx="4876384" cy="5942372"/>
          </a:xfrm>
        </p:spPr>
        <p:txBody>
          <a:bodyPr/>
          <a:lstStyle>
            <a:lvl1pPr marL="0" indent="0">
              <a:buNone/>
              <a:defRPr sz="2494"/>
            </a:lvl1pPr>
            <a:lvl2pPr marL="712775" indent="0">
              <a:buNone/>
              <a:defRPr sz="2183"/>
            </a:lvl2pPr>
            <a:lvl3pPr marL="1425550" indent="0">
              <a:buNone/>
              <a:defRPr sz="1871"/>
            </a:lvl3pPr>
            <a:lvl4pPr marL="2138324" indent="0">
              <a:buNone/>
              <a:defRPr sz="1559"/>
            </a:lvl4pPr>
            <a:lvl5pPr marL="2851099" indent="0">
              <a:buNone/>
              <a:defRPr sz="1559"/>
            </a:lvl5pPr>
            <a:lvl6pPr marL="3563874" indent="0">
              <a:buNone/>
              <a:defRPr sz="1559"/>
            </a:lvl6pPr>
            <a:lvl7pPr marL="4276649" indent="0">
              <a:buNone/>
              <a:defRPr sz="1559"/>
            </a:lvl7pPr>
            <a:lvl8pPr marL="4989424" indent="0">
              <a:buNone/>
              <a:defRPr sz="1559"/>
            </a:lvl8pPr>
            <a:lvl9pPr marL="5702198" indent="0">
              <a:buNone/>
              <a:defRPr sz="1559"/>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794C40CB-C9B9-4CF7-8744-847E2158247A}" type="datetimeFigureOut">
              <a:rPr kumimoji="1" lang="ja-JP" altLang="en-US" smtClean="0"/>
              <a:t>2023/5/12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0798154C-2082-4C69-B065-A5AFA0EE6986}" type="slidenum">
              <a:rPr kumimoji="1" lang="ja-JP" altLang="en-US" smtClean="0"/>
              <a:t>‹#›</a:t>
            </a:fld>
            <a:endParaRPr kumimoji="1" lang="ja-JP" altLang="en-US"/>
          </a:p>
        </p:txBody>
      </p:sp>
    </p:spTree>
    <p:extLst>
      <p:ext uri="{BB962C8B-B14F-4D97-AF65-F5344CB8AC3E}">
        <p14:creationId xmlns:p14="http://schemas.microsoft.com/office/powerpoint/2010/main" val="40702882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39456" y="569242"/>
            <a:ext cx="13040439" cy="2066590"/>
          </a:xfrm>
          <a:prstGeom prst="rect">
            <a:avLst/>
          </a:prstGeom>
        </p:spPr>
        <p:txBody>
          <a:bodyPr vert="horz" lIns="91440" tIns="45720" rIns="91440" bIns="45720" rtlCol="0" anchor="ctr">
            <a:normAutofit/>
          </a:bodyPr>
          <a:lstStyle/>
          <a:p>
            <a:r>
              <a:rPr lang="ja-JP" altLang="en-US"/>
              <a:t>マスター タイトルの書式設定</a:t>
            </a:r>
            <a:endParaRPr lang="en-US"/>
          </a:p>
        </p:txBody>
      </p:sp>
      <p:sp>
        <p:nvSpPr>
          <p:cNvPr id="3" name="Text Placeholder 2"/>
          <p:cNvSpPr>
            <a:spLocks noGrp="1"/>
          </p:cNvSpPr>
          <p:nvPr>
            <p:ph type="body" idx="1"/>
          </p:nvPr>
        </p:nvSpPr>
        <p:spPr>
          <a:xfrm>
            <a:off x="1039456" y="2846200"/>
            <a:ext cx="13040439" cy="6783857"/>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Date Placeholder 3"/>
          <p:cNvSpPr>
            <a:spLocks noGrp="1"/>
          </p:cNvSpPr>
          <p:nvPr>
            <p:ph type="dt" sz="half" idx="2"/>
          </p:nvPr>
        </p:nvSpPr>
        <p:spPr>
          <a:xfrm>
            <a:off x="1039455" y="9909729"/>
            <a:ext cx="3401854" cy="569240"/>
          </a:xfrm>
          <a:prstGeom prst="rect">
            <a:avLst/>
          </a:prstGeom>
        </p:spPr>
        <p:txBody>
          <a:bodyPr vert="horz" lIns="91440" tIns="45720" rIns="91440" bIns="45720" rtlCol="0" anchor="ctr"/>
          <a:lstStyle>
            <a:lvl1pPr algn="l">
              <a:defRPr sz="1871">
                <a:solidFill>
                  <a:schemeClr val="tx1">
                    <a:tint val="75000"/>
                  </a:schemeClr>
                </a:solidFill>
              </a:defRPr>
            </a:lvl1pPr>
          </a:lstStyle>
          <a:p>
            <a:fld id="{794C40CB-C9B9-4CF7-8744-847E2158247A}" type="datetimeFigureOut">
              <a:rPr kumimoji="1" lang="ja-JP" altLang="en-US" smtClean="0"/>
              <a:t>2023/5/12</a:t>
            </a:fld>
            <a:endParaRPr kumimoji="1" lang="ja-JP" altLang="en-US"/>
          </a:p>
        </p:txBody>
      </p:sp>
      <p:sp>
        <p:nvSpPr>
          <p:cNvPr id="5" name="Footer Placeholder 4"/>
          <p:cNvSpPr>
            <a:spLocks noGrp="1"/>
          </p:cNvSpPr>
          <p:nvPr>
            <p:ph type="ftr" sz="quarter" idx="3"/>
          </p:nvPr>
        </p:nvSpPr>
        <p:spPr>
          <a:xfrm>
            <a:off x="5008285" y="9909729"/>
            <a:ext cx="5102781" cy="569240"/>
          </a:xfrm>
          <a:prstGeom prst="rect">
            <a:avLst/>
          </a:prstGeom>
        </p:spPr>
        <p:txBody>
          <a:bodyPr vert="horz" lIns="91440" tIns="45720" rIns="91440" bIns="45720" rtlCol="0" anchor="ctr"/>
          <a:lstStyle>
            <a:lvl1pPr algn="ctr">
              <a:defRPr sz="1871">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10678041" y="9909729"/>
            <a:ext cx="3401854" cy="569240"/>
          </a:xfrm>
          <a:prstGeom prst="rect">
            <a:avLst/>
          </a:prstGeom>
        </p:spPr>
        <p:txBody>
          <a:bodyPr vert="horz" lIns="91440" tIns="45720" rIns="91440" bIns="45720" rtlCol="0" anchor="ctr"/>
          <a:lstStyle>
            <a:lvl1pPr algn="r">
              <a:defRPr sz="1871">
                <a:solidFill>
                  <a:schemeClr val="tx1">
                    <a:tint val="75000"/>
                  </a:schemeClr>
                </a:solidFill>
              </a:defRPr>
            </a:lvl1pPr>
          </a:lstStyle>
          <a:p>
            <a:fld id="{0798154C-2082-4C69-B065-A5AFA0EE6986}" type="slidenum">
              <a:rPr kumimoji="1" lang="ja-JP" altLang="en-US" smtClean="0"/>
              <a:t>‹#›</a:t>
            </a:fld>
            <a:endParaRPr kumimoji="1" lang="ja-JP" altLang="en-US"/>
          </a:p>
        </p:txBody>
      </p:sp>
    </p:spTree>
    <p:extLst>
      <p:ext uri="{BB962C8B-B14F-4D97-AF65-F5344CB8AC3E}">
        <p14:creationId xmlns:p14="http://schemas.microsoft.com/office/powerpoint/2010/main" val="160686155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1425550" rtl="0" eaLnBrk="1" latinLnBrk="0" hangingPunct="1">
        <a:lnSpc>
          <a:spcPct val="90000"/>
        </a:lnSpc>
        <a:spcBef>
          <a:spcPct val="0"/>
        </a:spcBef>
        <a:buNone/>
        <a:defRPr kumimoji="1" sz="6860" kern="1200">
          <a:solidFill>
            <a:schemeClr val="tx1"/>
          </a:solidFill>
          <a:latin typeface="+mj-lt"/>
          <a:ea typeface="+mj-ea"/>
          <a:cs typeface="+mj-cs"/>
        </a:defRPr>
      </a:lvl1pPr>
    </p:titleStyle>
    <p:bodyStyle>
      <a:lvl1pPr marL="356387" indent="-356387" algn="l" defTabSz="1425550" rtl="0" eaLnBrk="1" latinLnBrk="0" hangingPunct="1">
        <a:lnSpc>
          <a:spcPct val="90000"/>
        </a:lnSpc>
        <a:spcBef>
          <a:spcPts val="1559"/>
        </a:spcBef>
        <a:buFont typeface="Arial" panose="020B0604020202020204" pitchFamily="34" charset="0"/>
        <a:buChar char="•"/>
        <a:defRPr kumimoji="1" sz="4365" kern="1200">
          <a:solidFill>
            <a:schemeClr val="tx1"/>
          </a:solidFill>
          <a:latin typeface="+mn-lt"/>
          <a:ea typeface="+mn-ea"/>
          <a:cs typeface="+mn-cs"/>
        </a:defRPr>
      </a:lvl1pPr>
      <a:lvl2pPr marL="1069162" indent="-356387" algn="l" defTabSz="1425550" rtl="0" eaLnBrk="1" latinLnBrk="0" hangingPunct="1">
        <a:lnSpc>
          <a:spcPct val="90000"/>
        </a:lnSpc>
        <a:spcBef>
          <a:spcPts val="780"/>
        </a:spcBef>
        <a:buFont typeface="Arial" panose="020B0604020202020204" pitchFamily="34" charset="0"/>
        <a:buChar char="•"/>
        <a:defRPr kumimoji="1" sz="3742" kern="1200">
          <a:solidFill>
            <a:schemeClr val="tx1"/>
          </a:solidFill>
          <a:latin typeface="+mn-lt"/>
          <a:ea typeface="+mn-ea"/>
          <a:cs typeface="+mn-cs"/>
        </a:defRPr>
      </a:lvl2pPr>
      <a:lvl3pPr marL="1781937" indent="-356387" algn="l" defTabSz="1425550" rtl="0" eaLnBrk="1" latinLnBrk="0" hangingPunct="1">
        <a:lnSpc>
          <a:spcPct val="90000"/>
        </a:lnSpc>
        <a:spcBef>
          <a:spcPts val="780"/>
        </a:spcBef>
        <a:buFont typeface="Arial" panose="020B0604020202020204" pitchFamily="34" charset="0"/>
        <a:buChar char="•"/>
        <a:defRPr kumimoji="1" sz="3118" kern="1200">
          <a:solidFill>
            <a:schemeClr val="tx1"/>
          </a:solidFill>
          <a:latin typeface="+mn-lt"/>
          <a:ea typeface="+mn-ea"/>
          <a:cs typeface="+mn-cs"/>
        </a:defRPr>
      </a:lvl3pPr>
      <a:lvl4pPr marL="2494712"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4pPr>
      <a:lvl5pPr marL="3207487"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5pPr>
      <a:lvl6pPr marL="3920261"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6pPr>
      <a:lvl7pPr marL="4633036"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7pPr>
      <a:lvl8pPr marL="5345811"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8pPr>
      <a:lvl9pPr marL="6058586"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9pPr>
    </p:bodyStyle>
    <p:otherStyle>
      <a:defPPr>
        <a:defRPr lang="en-US"/>
      </a:defPPr>
      <a:lvl1pPr marL="0" algn="l" defTabSz="1425550" rtl="0" eaLnBrk="1" latinLnBrk="0" hangingPunct="1">
        <a:defRPr kumimoji="1" sz="2806" kern="1200">
          <a:solidFill>
            <a:schemeClr val="tx1"/>
          </a:solidFill>
          <a:latin typeface="+mn-lt"/>
          <a:ea typeface="+mn-ea"/>
          <a:cs typeface="+mn-cs"/>
        </a:defRPr>
      </a:lvl1pPr>
      <a:lvl2pPr marL="712775" algn="l" defTabSz="1425550" rtl="0" eaLnBrk="1" latinLnBrk="0" hangingPunct="1">
        <a:defRPr kumimoji="1" sz="2806" kern="1200">
          <a:solidFill>
            <a:schemeClr val="tx1"/>
          </a:solidFill>
          <a:latin typeface="+mn-lt"/>
          <a:ea typeface="+mn-ea"/>
          <a:cs typeface="+mn-cs"/>
        </a:defRPr>
      </a:lvl2pPr>
      <a:lvl3pPr marL="1425550" algn="l" defTabSz="1425550" rtl="0" eaLnBrk="1" latinLnBrk="0" hangingPunct="1">
        <a:defRPr kumimoji="1" sz="2806" kern="1200">
          <a:solidFill>
            <a:schemeClr val="tx1"/>
          </a:solidFill>
          <a:latin typeface="+mn-lt"/>
          <a:ea typeface="+mn-ea"/>
          <a:cs typeface="+mn-cs"/>
        </a:defRPr>
      </a:lvl3pPr>
      <a:lvl4pPr marL="2138324" algn="l" defTabSz="1425550" rtl="0" eaLnBrk="1" latinLnBrk="0" hangingPunct="1">
        <a:defRPr kumimoji="1" sz="2806" kern="1200">
          <a:solidFill>
            <a:schemeClr val="tx1"/>
          </a:solidFill>
          <a:latin typeface="+mn-lt"/>
          <a:ea typeface="+mn-ea"/>
          <a:cs typeface="+mn-cs"/>
        </a:defRPr>
      </a:lvl4pPr>
      <a:lvl5pPr marL="2851099" algn="l" defTabSz="1425550" rtl="0" eaLnBrk="1" latinLnBrk="0" hangingPunct="1">
        <a:defRPr kumimoji="1" sz="2806" kern="1200">
          <a:solidFill>
            <a:schemeClr val="tx1"/>
          </a:solidFill>
          <a:latin typeface="+mn-lt"/>
          <a:ea typeface="+mn-ea"/>
          <a:cs typeface="+mn-cs"/>
        </a:defRPr>
      </a:lvl5pPr>
      <a:lvl6pPr marL="3563874" algn="l" defTabSz="1425550" rtl="0" eaLnBrk="1" latinLnBrk="0" hangingPunct="1">
        <a:defRPr kumimoji="1" sz="2806" kern="1200">
          <a:solidFill>
            <a:schemeClr val="tx1"/>
          </a:solidFill>
          <a:latin typeface="+mn-lt"/>
          <a:ea typeface="+mn-ea"/>
          <a:cs typeface="+mn-cs"/>
        </a:defRPr>
      </a:lvl6pPr>
      <a:lvl7pPr marL="4276649" algn="l" defTabSz="1425550" rtl="0" eaLnBrk="1" latinLnBrk="0" hangingPunct="1">
        <a:defRPr kumimoji="1" sz="2806" kern="1200">
          <a:solidFill>
            <a:schemeClr val="tx1"/>
          </a:solidFill>
          <a:latin typeface="+mn-lt"/>
          <a:ea typeface="+mn-ea"/>
          <a:cs typeface="+mn-cs"/>
        </a:defRPr>
      </a:lvl7pPr>
      <a:lvl8pPr marL="4989424" algn="l" defTabSz="1425550" rtl="0" eaLnBrk="1" latinLnBrk="0" hangingPunct="1">
        <a:defRPr kumimoji="1" sz="2806" kern="1200">
          <a:solidFill>
            <a:schemeClr val="tx1"/>
          </a:solidFill>
          <a:latin typeface="+mn-lt"/>
          <a:ea typeface="+mn-ea"/>
          <a:cs typeface="+mn-cs"/>
        </a:defRPr>
      </a:lvl8pPr>
      <a:lvl9pPr marL="5702198" algn="l" defTabSz="1425550" rtl="0" eaLnBrk="1" latinLnBrk="0" hangingPunct="1">
        <a:defRPr kumimoji="1" sz="280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80" y="0"/>
            <a:ext cx="15119350" cy="10691127"/>
          </a:xfrm>
          <a:prstGeom prst="rect">
            <a:avLst/>
          </a:prstGeom>
        </p:spPr>
      </p:pic>
      <p:sp>
        <p:nvSpPr>
          <p:cNvPr id="3" name="サブタイトル 2"/>
          <p:cNvSpPr>
            <a:spLocks noGrp="1"/>
          </p:cNvSpPr>
          <p:nvPr>
            <p:ph type="subTitle" idx="1"/>
          </p:nvPr>
        </p:nvSpPr>
        <p:spPr>
          <a:xfrm>
            <a:off x="7986168" y="6539585"/>
            <a:ext cx="6380624" cy="1184539"/>
          </a:xfrm>
        </p:spPr>
        <p:txBody>
          <a:bodyPr>
            <a:noAutofit/>
          </a:bodyPr>
          <a:lstStyle/>
          <a:p>
            <a:pPr algn="just">
              <a:lnSpc>
                <a:spcPts val="2250"/>
              </a:lnSpc>
            </a:pPr>
            <a:r>
              <a:rPr kumimoji="1" lang="en-US" altLang="ja-JP" sz="1200" dirty="0" err="1">
                <a:latin typeface="ＭＳ Ｐ明朝" panose="02020600040205080304" pitchFamily="18" charset="-128"/>
                <a:ea typeface="ＭＳ Ｐ明朝" panose="02020600040205080304" pitchFamily="18" charset="-128"/>
              </a:rPr>
              <a:t>Effekseer</a:t>
            </a:r>
            <a:r>
              <a:rPr lang="ja-JP" altLang="en-US" sz="1200" dirty="0">
                <a:latin typeface="ＭＳ Ｐ明朝" panose="02020600040205080304" pitchFamily="18" charset="-128"/>
                <a:ea typeface="ＭＳ Ｐ明朝" panose="02020600040205080304" pitchFamily="18" charset="-128"/>
              </a:rPr>
              <a:t>を使用せずにシェーダーを応用したエフェクトを表示できるように現在</a:t>
            </a:r>
            <a:r>
              <a:rPr lang="en-US" altLang="ja-JP" sz="1200" dirty="0">
                <a:latin typeface="ＭＳ Ｐ明朝" panose="02020600040205080304" pitchFamily="18" charset="-128"/>
                <a:ea typeface="ＭＳ Ｐ明朝" panose="02020600040205080304" pitchFamily="18" charset="-128"/>
              </a:rPr>
              <a:t>HLSL</a:t>
            </a:r>
            <a:r>
              <a:rPr lang="ja-JP" altLang="en-US" sz="1200" dirty="0">
                <a:latin typeface="ＭＳ Ｐ明朝" panose="02020600040205080304" pitchFamily="18" charset="-128"/>
                <a:ea typeface="ＭＳ Ｐ明朝" panose="02020600040205080304" pitchFamily="18" charset="-128"/>
              </a:rPr>
              <a:t>シェーダーを勉強中です。今までの制作では</a:t>
            </a:r>
            <a:r>
              <a:rPr lang="en-US" altLang="ja-JP" sz="1200" dirty="0" err="1">
                <a:latin typeface="ＭＳ Ｐ明朝" panose="02020600040205080304" pitchFamily="18" charset="-128"/>
                <a:ea typeface="ＭＳ Ｐ明朝" panose="02020600040205080304" pitchFamily="18" charset="-128"/>
              </a:rPr>
              <a:t>Effekseer</a:t>
            </a:r>
            <a:r>
              <a:rPr lang="ja-JP" altLang="en-US" sz="1200" dirty="0">
                <a:latin typeface="ＭＳ Ｐ明朝" panose="02020600040205080304" pitchFamily="18" charset="-128"/>
                <a:ea typeface="ＭＳ Ｐ明朝" panose="02020600040205080304" pitchFamily="18" charset="-128"/>
              </a:rPr>
              <a:t>を利用する、またはフリーの画像置くだけでエフェクトの代用をしていました。しかしシェーダーを応用することでさらに幅広く強いエフェクト表現を実装することができると考え現在も実装実験中です。</a:t>
            </a:r>
            <a:endParaRPr kumimoji="1" lang="en-US" altLang="ja-JP" sz="1200" dirty="0">
              <a:latin typeface="ＭＳ Ｐ明朝" panose="02020600040205080304" pitchFamily="18" charset="-128"/>
              <a:ea typeface="ＭＳ Ｐ明朝" panose="02020600040205080304" pitchFamily="18" charset="-128"/>
            </a:endParaRPr>
          </a:p>
        </p:txBody>
      </p:sp>
      <p:sp>
        <p:nvSpPr>
          <p:cNvPr id="7" name="テキスト ボックス 2"/>
          <p:cNvSpPr txBox="1">
            <a:spLocks noChangeArrowheads="1"/>
          </p:cNvSpPr>
          <p:nvPr/>
        </p:nvSpPr>
        <p:spPr bwMode="auto">
          <a:xfrm>
            <a:off x="1389698" y="1013619"/>
            <a:ext cx="3743325" cy="638175"/>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ja-JP" altLang="en-US" sz="3600" kern="100" dirty="0">
                <a:solidFill>
                  <a:srgbClr val="000000"/>
                </a:solidFill>
                <a:latin typeface="Calibri" panose="020F0502020204030204" pitchFamily="34" charset="0"/>
                <a:ea typeface="ＭＳ Ｐ明朝" panose="02020600040205080304" pitchFamily="18" charset="-128"/>
              </a:rPr>
              <a:t>小畑</a:t>
            </a:r>
            <a:r>
              <a:rPr lang="ja-JP" sz="3600" kern="100" dirty="0">
                <a:solidFill>
                  <a:srgbClr val="000000"/>
                </a:solidFill>
                <a:effectLst/>
                <a:latin typeface="Calibri" panose="020F0502020204030204" pitchFamily="34" charset="0"/>
                <a:ea typeface="ＭＳ Ｐ明朝" panose="02020600040205080304" pitchFamily="18" charset="-128"/>
              </a:rPr>
              <a:t>　</a:t>
            </a:r>
            <a:r>
              <a:rPr lang="ja-JP" altLang="en-US" sz="3600" kern="100" dirty="0">
                <a:solidFill>
                  <a:srgbClr val="000000"/>
                </a:solidFill>
                <a:latin typeface="Calibri" panose="020F0502020204030204" pitchFamily="34" charset="0"/>
                <a:ea typeface="ＭＳ Ｐ明朝" panose="02020600040205080304" pitchFamily="18" charset="-128"/>
              </a:rPr>
              <a:t> 耀</a:t>
            </a:r>
            <a:endParaRPr lang="ja-JP" sz="1100" kern="100" dirty="0">
              <a:solidFill>
                <a:srgbClr val="000000"/>
              </a:solidFill>
              <a:effectLst/>
              <a:latin typeface="Calibri" panose="020F0502020204030204" pitchFamily="34" charset="0"/>
              <a:ea typeface="Calibri" panose="020F0502020204030204" pitchFamily="34" charset="0"/>
            </a:endParaRPr>
          </a:p>
        </p:txBody>
      </p:sp>
      <p:sp>
        <p:nvSpPr>
          <p:cNvPr id="8" name="テキスト ボックス 2"/>
          <p:cNvSpPr txBox="1">
            <a:spLocks noChangeArrowheads="1"/>
          </p:cNvSpPr>
          <p:nvPr/>
        </p:nvSpPr>
        <p:spPr bwMode="auto">
          <a:xfrm>
            <a:off x="1437323" y="727869"/>
            <a:ext cx="2600325" cy="276225"/>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ja-JP" altLang="en-US" sz="1200" kern="100" spc="300" dirty="0">
                <a:solidFill>
                  <a:srgbClr val="000000"/>
                </a:solidFill>
                <a:effectLst/>
                <a:latin typeface="Calibri" panose="020F0502020204030204" pitchFamily="34" charset="0"/>
                <a:ea typeface="ＭＳ Ｐ明朝" panose="02020600040205080304" pitchFamily="18" charset="-128"/>
              </a:rPr>
              <a:t>  おばた</a:t>
            </a:r>
            <a:r>
              <a:rPr lang="ja-JP" sz="1200" kern="100" spc="300" dirty="0">
                <a:solidFill>
                  <a:srgbClr val="000000"/>
                </a:solidFill>
                <a:effectLst/>
                <a:latin typeface="Calibri" panose="020F0502020204030204" pitchFamily="34" charset="0"/>
                <a:ea typeface="ＭＳ Ｐ明朝" panose="02020600040205080304" pitchFamily="18" charset="-128"/>
              </a:rPr>
              <a:t>　　　　</a:t>
            </a:r>
            <a:r>
              <a:rPr lang="ja-JP" altLang="en-US" sz="1200" kern="100" spc="300" dirty="0">
                <a:solidFill>
                  <a:srgbClr val="000000"/>
                </a:solidFill>
                <a:latin typeface="Calibri" panose="020F0502020204030204" pitchFamily="34" charset="0"/>
                <a:ea typeface="ＭＳ Ｐ明朝" panose="02020600040205080304" pitchFamily="18" charset="-128"/>
              </a:rPr>
              <a:t>ひかる</a:t>
            </a:r>
            <a:endParaRPr lang="ja-JP" sz="1100" kern="100" dirty="0">
              <a:solidFill>
                <a:srgbClr val="000000"/>
              </a:solidFill>
              <a:effectLst/>
              <a:latin typeface="Calibri" panose="020F0502020204030204" pitchFamily="34" charset="0"/>
              <a:ea typeface="Calibri" panose="020F0502020204030204" pitchFamily="34" charset="0"/>
            </a:endParaRPr>
          </a:p>
        </p:txBody>
      </p:sp>
      <p:sp>
        <p:nvSpPr>
          <p:cNvPr id="9" name="テキスト ボックス 2"/>
          <p:cNvSpPr txBox="1">
            <a:spLocks noChangeArrowheads="1"/>
          </p:cNvSpPr>
          <p:nvPr/>
        </p:nvSpPr>
        <p:spPr bwMode="auto">
          <a:xfrm>
            <a:off x="3780473" y="481652"/>
            <a:ext cx="257175" cy="257175"/>
          </a:xfrm>
          <a:prstGeom prst="rect">
            <a:avLst/>
          </a:prstGeom>
          <a:noFill/>
          <a:ln w="9525">
            <a:noFill/>
            <a:miter lim="800000"/>
            <a:headEnd/>
            <a:tailEnd/>
          </a:ln>
        </p:spPr>
        <p:txBody>
          <a:bodyPr rot="0" vert="horz" wrap="square" lIns="36000" tIns="45720" rIns="36000" bIns="45720" anchor="t" anchorCtr="0">
            <a:noAutofit/>
          </a:bodyPr>
          <a:lstStyle/>
          <a:p>
            <a:pPr algn="ctr">
              <a:lnSpc>
                <a:spcPct val="107000"/>
              </a:lnSpc>
              <a:spcAft>
                <a:spcPts val="800"/>
              </a:spcAft>
            </a:pPr>
            <a:r>
              <a:rPr lang="en-US" altLang="ja-JP" sz="1100" kern="100" spc="300" dirty="0">
                <a:solidFill>
                  <a:srgbClr val="000000"/>
                </a:solidFill>
                <a:ea typeface="ＭＳ 明朝" panose="02020609040205080304" pitchFamily="17" charset="-128"/>
              </a:rPr>
              <a:t>3</a:t>
            </a:r>
            <a:endParaRPr lang="ja-JP" sz="1100" kern="100" dirty="0">
              <a:solidFill>
                <a:srgbClr val="000000"/>
              </a:solidFill>
              <a:effectLst/>
              <a:ea typeface="ＭＳ 明朝" panose="02020609040205080304" pitchFamily="17" charset="-128"/>
            </a:endParaRPr>
          </a:p>
        </p:txBody>
      </p:sp>
      <p:sp>
        <p:nvSpPr>
          <p:cNvPr id="10" name="テキスト ボックス 2"/>
          <p:cNvSpPr txBox="1">
            <a:spLocks noChangeArrowheads="1"/>
          </p:cNvSpPr>
          <p:nvPr/>
        </p:nvSpPr>
        <p:spPr bwMode="auto">
          <a:xfrm>
            <a:off x="1414463" y="1681941"/>
            <a:ext cx="457200" cy="257175"/>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en-US" altLang="ja-JP" sz="1100" kern="100" dirty="0">
                <a:solidFill>
                  <a:srgbClr val="000000"/>
                </a:solidFill>
                <a:effectLst/>
                <a:latin typeface="Calibri" panose="020F0502020204030204" pitchFamily="34" charset="0"/>
                <a:ea typeface="Calibri" panose="020F0502020204030204" pitchFamily="34" charset="0"/>
              </a:rPr>
              <a:t>14</a:t>
            </a:r>
            <a:endParaRPr lang="ja-JP" sz="1100" kern="100" dirty="0">
              <a:solidFill>
                <a:srgbClr val="000000"/>
              </a:solidFill>
              <a:effectLst/>
              <a:latin typeface="Calibri" panose="020F0502020204030204" pitchFamily="34" charset="0"/>
              <a:ea typeface="Calibri" panose="020F0502020204030204" pitchFamily="34" charset="0"/>
            </a:endParaRPr>
          </a:p>
        </p:txBody>
      </p:sp>
      <p:sp>
        <p:nvSpPr>
          <p:cNvPr id="11" name="テキスト ボックス 2"/>
          <p:cNvSpPr txBox="1">
            <a:spLocks noChangeArrowheads="1"/>
          </p:cNvSpPr>
          <p:nvPr/>
        </p:nvSpPr>
        <p:spPr bwMode="auto">
          <a:xfrm>
            <a:off x="2700338" y="1688895"/>
            <a:ext cx="457200" cy="257175"/>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en-US" altLang="ja-JP" sz="1100" kern="100" dirty="0">
                <a:solidFill>
                  <a:srgbClr val="000000"/>
                </a:solidFill>
                <a:effectLst/>
                <a:latin typeface="Calibri" panose="020F0502020204030204" pitchFamily="34" charset="0"/>
                <a:ea typeface="Calibri" panose="020F0502020204030204" pitchFamily="34" charset="0"/>
              </a:rPr>
              <a:t>12</a:t>
            </a:r>
            <a:endParaRPr lang="ja-JP" sz="1100" kern="100" dirty="0">
              <a:solidFill>
                <a:srgbClr val="000000"/>
              </a:solidFill>
              <a:effectLst/>
              <a:latin typeface="Calibri" panose="020F0502020204030204" pitchFamily="34" charset="0"/>
              <a:ea typeface="Calibri" panose="020F0502020204030204" pitchFamily="34" charset="0"/>
            </a:endParaRPr>
          </a:p>
        </p:txBody>
      </p:sp>
      <p:sp>
        <p:nvSpPr>
          <p:cNvPr id="12" name="テキスト ボックス 2"/>
          <p:cNvSpPr txBox="1">
            <a:spLocks noChangeArrowheads="1"/>
          </p:cNvSpPr>
          <p:nvPr/>
        </p:nvSpPr>
        <p:spPr bwMode="auto">
          <a:xfrm>
            <a:off x="2027873" y="1688895"/>
            <a:ext cx="457200" cy="257175"/>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en-US" altLang="ja-JP" sz="1100" kern="100" dirty="0">
                <a:solidFill>
                  <a:srgbClr val="000000"/>
                </a:solidFill>
                <a:effectLst/>
                <a:latin typeface="+mj-lt"/>
                <a:ea typeface="Calibri" panose="020F0502020204030204" pitchFamily="34" charset="0"/>
              </a:rPr>
              <a:t>3</a:t>
            </a:r>
            <a:endParaRPr lang="ja-JP" sz="1100" kern="100" dirty="0">
              <a:solidFill>
                <a:srgbClr val="000000"/>
              </a:solidFill>
              <a:effectLst/>
              <a:latin typeface="+mj-lt"/>
              <a:ea typeface="Calibri" panose="020F0502020204030204" pitchFamily="34" charset="0"/>
            </a:endParaRPr>
          </a:p>
        </p:txBody>
      </p:sp>
      <p:sp>
        <p:nvSpPr>
          <p:cNvPr id="13" name="テキスト ボックス 2"/>
          <p:cNvSpPr txBox="1">
            <a:spLocks noChangeArrowheads="1"/>
          </p:cNvSpPr>
          <p:nvPr/>
        </p:nvSpPr>
        <p:spPr bwMode="auto">
          <a:xfrm>
            <a:off x="3799523" y="1684752"/>
            <a:ext cx="457200" cy="257175"/>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en-US" altLang="ja-JP" sz="1100" kern="100" dirty="0">
                <a:solidFill>
                  <a:srgbClr val="000000"/>
                </a:solidFill>
                <a:effectLst/>
                <a:latin typeface="Calibri" panose="020F0502020204030204" pitchFamily="34" charset="0"/>
                <a:ea typeface="Calibri" panose="020F0502020204030204" pitchFamily="34" charset="0"/>
              </a:rPr>
              <a:t>21</a:t>
            </a:r>
            <a:endParaRPr lang="ja-JP" sz="1100" kern="100" dirty="0">
              <a:solidFill>
                <a:srgbClr val="000000"/>
              </a:solidFill>
              <a:effectLst/>
              <a:latin typeface="Calibri" panose="020F0502020204030204" pitchFamily="34" charset="0"/>
              <a:ea typeface="Calibri" panose="020F0502020204030204" pitchFamily="34" charset="0"/>
            </a:endParaRPr>
          </a:p>
        </p:txBody>
      </p:sp>
      <p:sp>
        <p:nvSpPr>
          <p:cNvPr id="14" name="テキスト ボックス 2"/>
          <p:cNvSpPr txBox="1">
            <a:spLocks noChangeArrowheads="1"/>
          </p:cNvSpPr>
          <p:nvPr/>
        </p:nvSpPr>
        <p:spPr bwMode="auto">
          <a:xfrm>
            <a:off x="1265873" y="2032794"/>
            <a:ext cx="3152775" cy="257175"/>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en-US" sz="1050" kern="100" spc="300" dirty="0">
                <a:solidFill>
                  <a:srgbClr val="000000"/>
                </a:solidFill>
                <a:latin typeface="ＭＳ Ｐ明朝" panose="02020600040205080304" pitchFamily="18" charset="-128"/>
                <a:ea typeface="Calibri" panose="020F0502020204030204" pitchFamily="34" charset="0"/>
              </a:rPr>
              <a:t>2016008</a:t>
            </a:r>
            <a:r>
              <a:rPr lang="en-US" sz="1050" kern="100" spc="300" dirty="0">
                <a:solidFill>
                  <a:srgbClr val="000000"/>
                </a:solidFill>
                <a:effectLst/>
                <a:latin typeface="ＭＳ Ｐ明朝" panose="02020600040205080304" pitchFamily="18" charset="-128"/>
                <a:ea typeface="Calibri" panose="020F0502020204030204" pitchFamily="34" charset="0"/>
              </a:rPr>
              <a:t>@</a:t>
            </a:r>
            <a:r>
              <a:rPr lang="en-US" altLang="ja-JP" sz="1050" kern="100" spc="300" dirty="0">
                <a:solidFill>
                  <a:srgbClr val="000000"/>
                </a:solidFill>
                <a:effectLst/>
                <a:latin typeface="ＭＳ Ｐ明朝" panose="02020600040205080304" pitchFamily="18" charset="-128"/>
                <a:ea typeface="Calibri" panose="020F0502020204030204" pitchFamily="34" charset="0"/>
              </a:rPr>
              <a:t>s</a:t>
            </a:r>
            <a:r>
              <a:rPr lang="en-US" sz="1050" kern="100" spc="300" dirty="0">
                <a:solidFill>
                  <a:srgbClr val="000000"/>
                </a:solidFill>
                <a:effectLst/>
                <a:latin typeface="ＭＳ Ｐ明朝" panose="02020600040205080304" pitchFamily="18" charset="-128"/>
                <a:ea typeface="Calibri" panose="020F0502020204030204" pitchFamily="34" charset="0"/>
              </a:rPr>
              <a:t>.asojuku.ac.jp</a:t>
            </a:r>
            <a:endParaRPr lang="ja-JP" sz="1100" kern="100" dirty="0">
              <a:solidFill>
                <a:srgbClr val="000000"/>
              </a:solidFill>
              <a:effectLst/>
              <a:latin typeface="Calibri" panose="020F0502020204030204" pitchFamily="34" charset="0"/>
              <a:ea typeface="Calibri" panose="020F0502020204030204" pitchFamily="34" charset="0"/>
            </a:endParaRPr>
          </a:p>
        </p:txBody>
      </p:sp>
      <p:sp>
        <p:nvSpPr>
          <p:cNvPr id="15" name="テキスト ボックス 2"/>
          <p:cNvSpPr txBox="1">
            <a:spLocks noChangeArrowheads="1"/>
          </p:cNvSpPr>
          <p:nvPr/>
        </p:nvSpPr>
        <p:spPr bwMode="auto">
          <a:xfrm>
            <a:off x="5199400" y="2027986"/>
            <a:ext cx="2009775" cy="257175"/>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en-US" altLang="ja-JP" sz="1200" kern="100" dirty="0">
                <a:solidFill>
                  <a:srgbClr val="000000"/>
                </a:solidFill>
                <a:effectLst/>
                <a:latin typeface="Calibri" panose="020F0502020204030204" pitchFamily="34" charset="0"/>
                <a:ea typeface="Calibri" panose="020F0502020204030204" pitchFamily="34" charset="0"/>
              </a:rPr>
              <a:t>080-8363-3703</a:t>
            </a:r>
            <a:endParaRPr lang="ja-JP" sz="1200" kern="100" dirty="0">
              <a:solidFill>
                <a:srgbClr val="000000"/>
              </a:solidFill>
              <a:effectLst/>
              <a:latin typeface="Calibri" panose="020F0502020204030204" pitchFamily="34" charset="0"/>
              <a:ea typeface="Calibri" panose="020F0502020204030204" pitchFamily="34" charset="0"/>
            </a:endParaRPr>
          </a:p>
        </p:txBody>
      </p:sp>
      <p:sp>
        <p:nvSpPr>
          <p:cNvPr id="16" name="テキスト ボックス 2"/>
          <p:cNvSpPr txBox="1">
            <a:spLocks noChangeArrowheads="1"/>
          </p:cNvSpPr>
          <p:nvPr/>
        </p:nvSpPr>
        <p:spPr bwMode="auto">
          <a:xfrm>
            <a:off x="1318260" y="2309019"/>
            <a:ext cx="4511040" cy="257175"/>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ja-JP" altLang="en-US" sz="800" kern="100" dirty="0">
                <a:solidFill>
                  <a:srgbClr val="000000"/>
                </a:solidFill>
                <a:effectLst/>
                <a:latin typeface="Calibri" panose="020F0502020204030204" pitchFamily="34" charset="0"/>
                <a:ea typeface="Calibri" panose="020F0502020204030204" pitchFamily="34" charset="0"/>
              </a:rPr>
              <a:t>ふくおかけんかすがしいちのたに</a:t>
            </a:r>
            <a:r>
              <a:rPr lang="en-US" altLang="ja-JP" sz="800" kern="100" dirty="0">
                <a:solidFill>
                  <a:srgbClr val="000000"/>
                </a:solidFill>
                <a:effectLst/>
                <a:latin typeface="Calibri" panose="020F0502020204030204" pitchFamily="34" charset="0"/>
                <a:ea typeface="Calibri" panose="020F0502020204030204" pitchFamily="34" charset="0"/>
              </a:rPr>
              <a:t>3</a:t>
            </a:r>
            <a:r>
              <a:rPr lang="ja-JP" altLang="en-US" sz="800" kern="100" dirty="0">
                <a:solidFill>
                  <a:srgbClr val="000000"/>
                </a:solidFill>
                <a:effectLst/>
                <a:latin typeface="Calibri" panose="020F0502020204030204" pitchFamily="34" charset="0"/>
                <a:ea typeface="Calibri" panose="020F0502020204030204" pitchFamily="34" charset="0"/>
              </a:rPr>
              <a:t>ちょうめ</a:t>
            </a:r>
            <a:r>
              <a:rPr lang="en-US" altLang="ja-JP" sz="800" kern="100" dirty="0">
                <a:solidFill>
                  <a:srgbClr val="000000"/>
                </a:solidFill>
                <a:effectLst/>
                <a:latin typeface="Calibri" panose="020F0502020204030204" pitchFamily="34" charset="0"/>
                <a:ea typeface="Calibri" panose="020F0502020204030204" pitchFamily="34" charset="0"/>
              </a:rPr>
              <a:t>22</a:t>
            </a:r>
            <a:r>
              <a:rPr lang="ja-JP" altLang="en-US" sz="800" kern="100" dirty="0">
                <a:solidFill>
                  <a:srgbClr val="000000"/>
                </a:solidFill>
                <a:effectLst/>
                <a:latin typeface="Calibri" panose="020F0502020204030204" pitchFamily="34" charset="0"/>
                <a:ea typeface="Calibri" panose="020F0502020204030204" pitchFamily="34" charset="0"/>
              </a:rPr>
              <a:t>ばんちあーばんぱれすかすがいちのたに</a:t>
            </a:r>
            <a:r>
              <a:rPr lang="en-US" altLang="ja-JP" sz="800" kern="100" dirty="0">
                <a:solidFill>
                  <a:srgbClr val="000000"/>
                </a:solidFill>
                <a:effectLst/>
                <a:latin typeface="Calibri" panose="020F0502020204030204" pitchFamily="34" charset="0"/>
                <a:ea typeface="Calibri" panose="020F0502020204030204" pitchFamily="34" charset="0"/>
              </a:rPr>
              <a:t>501</a:t>
            </a:r>
            <a:r>
              <a:rPr lang="ja-JP" altLang="en-US" sz="800" kern="100" dirty="0">
                <a:solidFill>
                  <a:srgbClr val="000000"/>
                </a:solidFill>
                <a:effectLst/>
                <a:latin typeface="Calibri" panose="020F0502020204030204" pitchFamily="34" charset="0"/>
                <a:ea typeface="Calibri" panose="020F0502020204030204" pitchFamily="34" charset="0"/>
              </a:rPr>
              <a:t>ごう</a:t>
            </a:r>
            <a:endParaRPr lang="ja-JP" sz="800" kern="100" dirty="0">
              <a:solidFill>
                <a:srgbClr val="000000"/>
              </a:solidFill>
              <a:effectLst/>
              <a:latin typeface="Calibri" panose="020F0502020204030204" pitchFamily="34" charset="0"/>
              <a:ea typeface="Calibri" panose="020F0502020204030204" pitchFamily="34" charset="0"/>
            </a:endParaRPr>
          </a:p>
        </p:txBody>
      </p:sp>
      <p:sp>
        <p:nvSpPr>
          <p:cNvPr id="17" name="テキスト ボックス 2"/>
          <p:cNvSpPr txBox="1">
            <a:spLocks noChangeArrowheads="1"/>
          </p:cNvSpPr>
          <p:nvPr/>
        </p:nvSpPr>
        <p:spPr bwMode="auto">
          <a:xfrm>
            <a:off x="1408748" y="2566194"/>
            <a:ext cx="571500" cy="171450"/>
          </a:xfrm>
          <a:prstGeom prst="rect">
            <a:avLst/>
          </a:prstGeom>
          <a:noFill/>
          <a:ln w="9525">
            <a:noFill/>
            <a:miter lim="800000"/>
            <a:headEnd/>
            <a:tailEnd/>
          </a:ln>
        </p:spPr>
        <p:txBody>
          <a:bodyPr rot="0" vert="horz" wrap="square" lIns="36000" tIns="0" rIns="36000" bIns="0" anchor="t" anchorCtr="0">
            <a:noAutofit/>
          </a:bodyPr>
          <a:lstStyle/>
          <a:p>
            <a:pPr>
              <a:lnSpc>
                <a:spcPct val="107000"/>
              </a:lnSpc>
              <a:spcAft>
                <a:spcPts val="800"/>
              </a:spcAft>
            </a:pPr>
            <a:r>
              <a:rPr lang="en-US" altLang="ja-JP" sz="1200" kern="100" spc="300" dirty="0">
                <a:solidFill>
                  <a:srgbClr val="000000"/>
                </a:solidFill>
                <a:ea typeface="Calibri" panose="020F0502020204030204" pitchFamily="34" charset="0"/>
              </a:rPr>
              <a:t>816</a:t>
            </a:r>
            <a:endParaRPr lang="ja-JP" sz="1200" kern="100" dirty="0">
              <a:solidFill>
                <a:srgbClr val="000000"/>
              </a:solidFill>
              <a:effectLst/>
              <a:ea typeface="Calibri" panose="020F0502020204030204" pitchFamily="34" charset="0"/>
            </a:endParaRPr>
          </a:p>
        </p:txBody>
      </p:sp>
      <p:sp>
        <p:nvSpPr>
          <p:cNvPr id="18" name="テキスト ボックス 2"/>
          <p:cNvSpPr txBox="1">
            <a:spLocks noChangeArrowheads="1"/>
          </p:cNvSpPr>
          <p:nvPr/>
        </p:nvSpPr>
        <p:spPr bwMode="auto">
          <a:xfrm>
            <a:off x="2018348" y="2566194"/>
            <a:ext cx="571500" cy="171450"/>
          </a:xfrm>
          <a:prstGeom prst="rect">
            <a:avLst/>
          </a:prstGeom>
          <a:noFill/>
          <a:ln w="9525">
            <a:noFill/>
            <a:miter lim="800000"/>
            <a:headEnd/>
            <a:tailEnd/>
          </a:ln>
        </p:spPr>
        <p:txBody>
          <a:bodyPr rot="0" vert="horz" wrap="square" lIns="36000" tIns="0" rIns="36000" bIns="0" anchor="t" anchorCtr="0">
            <a:noAutofit/>
          </a:bodyPr>
          <a:lstStyle/>
          <a:p>
            <a:pPr>
              <a:lnSpc>
                <a:spcPct val="107000"/>
              </a:lnSpc>
              <a:spcAft>
                <a:spcPts val="800"/>
              </a:spcAft>
            </a:pPr>
            <a:r>
              <a:rPr lang="en-US" altLang="ja-JP" sz="1200" kern="100" dirty="0">
                <a:solidFill>
                  <a:srgbClr val="000000"/>
                </a:solidFill>
                <a:effectLst/>
                <a:latin typeface="Calibri" panose="020F0502020204030204" pitchFamily="34" charset="0"/>
                <a:ea typeface="Calibri" panose="020F0502020204030204" pitchFamily="34" charset="0"/>
              </a:rPr>
              <a:t>0852</a:t>
            </a:r>
            <a:endParaRPr lang="ja-JP" sz="1200" kern="100" dirty="0">
              <a:solidFill>
                <a:srgbClr val="000000"/>
              </a:solidFill>
              <a:effectLst/>
              <a:latin typeface="Calibri" panose="020F0502020204030204" pitchFamily="34" charset="0"/>
              <a:ea typeface="Calibri" panose="020F0502020204030204" pitchFamily="34" charset="0"/>
            </a:endParaRPr>
          </a:p>
        </p:txBody>
      </p:sp>
      <p:sp>
        <p:nvSpPr>
          <p:cNvPr id="19" name="テキスト ボックス 2"/>
          <p:cNvSpPr txBox="1">
            <a:spLocks noChangeArrowheads="1"/>
          </p:cNvSpPr>
          <p:nvPr/>
        </p:nvSpPr>
        <p:spPr bwMode="auto">
          <a:xfrm>
            <a:off x="1180148" y="2785269"/>
            <a:ext cx="4448175" cy="257175"/>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ja-JP" altLang="en-US" sz="1100" kern="100" dirty="0">
                <a:solidFill>
                  <a:srgbClr val="000000"/>
                </a:solidFill>
                <a:latin typeface="ＭＳ 明朝" panose="02020609040205080304" pitchFamily="17" charset="-128"/>
                <a:ea typeface="ＭＳ 明朝" panose="02020609040205080304" pitchFamily="17" charset="-128"/>
              </a:rPr>
              <a:t>福岡県春日市一の谷</a:t>
            </a:r>
            <a:r>
              <a:rPr lang="en-US" altLang="ja-JP" sz="1100" kern="100" dirty="0">
                <a:solidFill>
                  <a:srgbClr val="000000"/>
                </a:solidFill>
                <a:latin typeface="ＭＳ 明朝" panose="02020609040205080304" pitchFamily="17" charset="-128"/>
                <a:ea typeface="ＭＳ 明朝" panose="02020609040205080304" pitchFamily="17" charset="-128"/>
              </a:rPr>
              <a:t>3</a:t>
            </a:r>
            <a:r>
              <a:rPr lang="ja-JP" altLang="en-US" sz="1100" kern="100" dirty="0">
                <a:solidFill>
                  <a:srgbClr val="000000"/>
                </a:solidFill>
                <a:latin typeface="ＭＳ 明朝" panose="02020609040205080304" pitchFamily="17" charset="-128"/>
                <a:ea typeface="ＭＳ 明朝" panose="02020609040205080304" pitchFamily="17" charset="-128"/>
              </a:rPr>
              <a:t>丁目</a:t>
            </a:r>
            <a:r>
              <a:rPr lang="en-US" altLang="ja-JP" sz="1100" kern="100" dirty="0">
                <a:solidFill>
                  <a:srgbClr val="000000"/>
                </a:solidFill>
                <a:latin typeface="ＭＳ 明朝" panose="02020609040205080304" pitchFamily="17" charset="-128"/>
                <a:ea typeface="ＭＳ 明朝" panose="02020609040205080304" pitchFamily="17" charset="-128"/>
              </a:rPr>
              <a:t>22</a:t>
            </a:r>
            <a:r>
              <a:rPr lang="ja-JP" altLang="en-US" sz="1100" kern="100" dirty="0">
                <a:solidFill>
                  <a:srgbClr val="000000"/>
                </a:solidFill>
                <a:latin typeface="ＭＳ 明朝" panose="02020609040205080304" pitchFamily="17" charset="-128"/>
                <a:ea typeface="ＭＳ 明朝" panose="02020609040205080304" pitchFamily="17" charset="-128"/>
              </a:rPr>
              <a:t>番地アーバンパレス春日一の谷</a:t>
            </a:r>
            <a:r>
              <a:rPr lang="en-US" altLang="ja-JP" sz="1100" kern="100" dirty="0">
                <a:solidFill>
                  <a:srgbClr val="000000"/>
                </a:solidFill>
                <a:latin typeface="ＭＳ 明朝" panose="02020609040205080304" pitchFamily="17" charset="-128"/>
                <a:ea typeface="ＭＳ 明朝" panose="02020609040205080304" pitchFamily="17" charset="-128"/>
              </a:rPr>
              <a:t>501</a:t>
            </a:r>
            <a:r>
              <a:rPr lang="ja-JP" altLang="en-US" sz="1100" kern="100" dirty="0">
                <a:solidFill>
                  <a:srgbClr val="000000"/>
                </a:solidFill>
                <a:latin typeface="ＭＳ 明朝" panose="02020609040205080304" pitchFamily="17" charset="-128"/>
                <a:ea typeface="ＭＳ 明朝" panose="02020609040205080304" pitchFamily="17" charset="-128"/>
              </a:rPr>
              <a:t>号</a:t>
            </a:r>
            <a:endParaRPr lang="en-US" altLang="ja-JP" sz="1100" kern="100" dirty="0">
              <a:solidFill>
                <a:srgbClr val="000000"/>
              </a:solidFill>
              <a:latin typeface="ＭＳ 明朝" panose="02020609040205080304" pitchFamily="17" charset="-128"/>
              <a:ea typeface="ＭＳ 明朝" panose="02020609040205080304" pitchFamily="17" charset="-128"/>
            </a:endParaRPr>
          </a:p>
          <a:p>
            <a:pPr>
              <a:lnSpc>
                <a:spcPct val="107000"/>
              </a:lnSpc>
              <a:spcAft>
                <a:spcPts val="800"/>
              </a:spcAft>
            </a:pPr>
            <a:endParaRPr lang="ja-JP" sz="1100" kern="100" dirty="0">
              <a:solidFill>
                <a:srgbClr val="000000"/>
              </a:solidFill>
              <a:effectLst/>
              <a:latin typeface="ＭＳ 明朝" panose="02020609040205080304" pitchFamily="17" charset="-128"/>
              <a:ea typeface="ＭＳ 明朝" panose="02020609040205080304" pitchFamily="17" charset="-128"/>
            </a:endParaRPr>
          </a:p>
        </p:txBody>
      </p:sp>
      <p:sp>
        <p:nvSpPr>
          <p:cNvPr id="20" name="テキスト ボックス 2"/>
          <p:cNvSpPr txBox="1">
            <a:spLocks noChangeArrowheads="1"/>
          </p:cNvSpPr>
          <p:nvPr/>
        </p:nvSpPr>
        <p:spPr bwMode="auto">
          <a:xfrm>
            <a:off x="5914073" y="2785269"/>
            <a:ext cx="571500" cy="171450"/>
          </a:xfrm>
          <a:prstGeom prst="rect">
            <a:avLst/>
          </a:prstGeom>
          <a:noFill/>
          <a:ln w="9525">
            <a:noFill/>
            <a:miter lim="800000"/>
            <a:headEnd/>
            <a:tailEnd/>
          </a:ln>
        </p:spPr>
        <p:txBody>
          <a:bodyPr rot="0" vert="horz" wrap="square" lIns="36000" tIns="0" rIns="36000" bIns="0" anchor="t" anchorCtr="0">
            <a:noAutofit/>
          </a:bodyPr>
          <a:lstStyle/>
          <a:p>
            <a:pPr>
              <a:lnSpc>
                <a:spcPct val="107000"/>
              </a:lnSpc>
              <a:spcAft>
                <a:spcPts val="800"/>
              </a:spcAft>
            </a:pPr>
            <a:endParaRPr lang="ja-JP" sz="1200" kern="100" dirty="0">
              <a:solidFill>
                <a:srgbClr val="000000"/>
              </a:solidFill>
              <a:effectLst/>
              <a:latin typeface="Calibri" panose="020F0502020204030204" pitchFamily="34" charset="0"/>
              <a:ea typeface="Calibri" panose="020F0502020204030204" pitchFamily="34" charset="0"/>
            </a:endParaRPr>
          </a:p>
        </p:txBody>
      </p:sp>
      <p:sp>
        <p:nvSpPr>
          <p:cNvPr id="21" name="テキスト ボックス 2"/>
          <p:cNvSpPr txBox="1">
            <a:spLocks noChangeArrowheads="1"/>
          </p:cNvSpPr>
          <p:nvPr/>
        </p:nvSpPr>
        <p:spPr bwMode="auto">
          <a:xfrm>
            <a:off x="6523673" y="2785269"/>
            <a:ext cx="571500" cy="171450"/>
          </a:xfrm>
          <a:prstGeom prst="rect">
            <a:avLst/>
          </a:prstGeom>
          <a:noFill/>
          <a:ln w="9525">
            <a:noFill/>
            <a:miter lim="800000"/>
            <a:headEnd/>
            <a:tailEnd/>
          </a:ln>
        </p:spPr>
        <p:txBody>
          <a:bodyPr rot="0" vert="horz" wrap="square" lIns="36000" tIns="0" rIns="36000" bIns="0" anchor="t" anchorCtr="0">
            <a:noAutofit/>
          </a:bodyPr>
          <a:lstStyle/>
          <a:p>
            <a:pPr>
              <a:lnSpc>
                <a:spcPct val="107000"/>
              </a:lnSpc>
              <a:spcAft>
                <a:spcPts val="800"/>
              </a:spcAft>
            </a:pPr>
            <a:endParaRPr lang="ja-JP" sz="1200" kern="100" dirty="0">
              <a:solidFill>
                <a:srgbClr val="000000"/>
              </a:solidFill>
              <a:effectLst/>
              <a:latin typeface="Calibri" panose="020F0502020204030204" pitchFamily="34" charset="0"/>
              <a:ea typeface="Calibri" panose="020F0502020204030204" pitchFamily="34" charset="0"/>
            </a:endParaRPr>
          </a:p>
        </p:txBody>
      </p:sp>
      <p:sp>
        <p:nvSpPr>
          <p:cNvPr id="22" name="テキスト ボックス 2"/>
          <p:cNvSpPr txBox="1">
            <a:spLocks noChangeArrowheads="1"/>
          </p:cNvSpPr>
          <p:nvPr/>
        </p:nvSpPr>
        <p:spPr bwMode="auto">
          <a:xfrm>
            <a:off x="6447473" y="2499519"/>
            <a:ext cx="571500" cy="171450"/>
          </a:xfrm>
          <a:prstGeom prst="rect">
            <a:avLst/>
          </a:prstGeom>
          <a:noFill/>
          <a:ln w="9525">
            <a:noFill/>
            <a:miter lim="800000"/>
            <a:headEnd/>
            <a:tailEnd/>
          </a:ln>
        </p:spPr>
        <p:txBody>
          <a:bodyPr rot="0" vert="horz" wrap="square" lIns="36000" tIns="0" rIns="36000" bIns="0" anchor="t" anchorCtr="0">
            <a:noAutofit/>
          </a:bodyPr>
          <a:lstStyle/>
          <a:p>
            <a:pPr>
              <a:lnSpc>
                <a:spcPct val="107000"/>
              </a:lnSpc>
              <a:spcAft>
                <a:spcPts val="800"/>
              </a:spcAft>
            </a:pPr>
            <a:endParaRPr lang="ja-JP" sz="1200" kern="100" dirty="0">
              <a:solidFill>
                <a:srgbClr val="000000"/>
              </a:solidFill>
              <a:effectLst/>
              <a:latin typeface="Calibri" panose="020F0502020204030204" pitchFamily="34" charset="0"/>
              <a:ea typeface="Calibri" panose="020F0502020204030204" pitchFamily="34" charset="0"/>
            </a:endParaRPr>
          </a:p>
        </p:txBody>
      </p:sp>
      <p:sp>
        <p:nvSpPr>
          <p:cNvPr id="23" name="テキスト ボックス 2"/>
          <p:cNvSpPr txBox="1">
            <a:spLocks noChangeArrowheads="1"/>
          </p:cNvSpPr>
          <p:nvPr/>
        </p:nvSpPr>
        <p:spPr bwMode="auto">
          <a:xfrm>
            <a:off x="1313498" y="3051969"/>
            <a:ext cx="4511040" cy="257175"/>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ja-JP" altLang="en-US" sz="800" kern="100" dirty="0">
                <a:solidFill>
                  <a:srgbClr val="000000"/>
                </a:solidFill>
                <a:effectLst/>
                <a:latin typeface="Calibri" panose="020F0502020204030204" pitchFamily="34" charset="0"/>
                <a:ea typeface="Calibri" panose="020F0502020204030204" pitchFamily="34" charset="0"/>
              </a:rPr>
              <a:t>ふくおかけんかすがしいちのたに</a:t>
            </a:r>
            <a:r>
              <a:rPr lang="en-US" altLang="ja-JP" sz="800" kern="100" dirty="0">
                <a:solidFill>
                  <a:srgbClr val="000000"/>
                </a:solidFill>
                <a:effectLst/>
                <a:latin typeface="Calibri" panose="020F0502020204030204" pitchFamily="34" charset="0"/>
                <a:ea typeface="Calibri" panose="020F0502020204030204" pitchFamily="34" charset="0"/>
              </a:rPr>
              <a:t>3</a:t>
            </a:r>
            <a:r>
              <a:rPr lang="ja-JP" altLang="en-US" sz="800" kern="100" dirty="0">
                <a:solidFill>
                  <a:srgbClr val="000000"/>
                </a:solidFill>
                <a:effectLst/>
                <a:latin typeface="Calibri" panose="020F0502020204030204" pitchFamily="34" charset="0"/>
                <a:ea typeface="Calibri" panose="020F0502020204030204" pitchFamily="34" charset="0"/>
              </a:rPr>
              <a:t>ちょうめ</a:t>
            </a:r>
            <a:r>
              <a:rPr lang="en-US" altLang="ja-JP" sz="800" kern="100" dirty="0">
                <a:solidFill>
                  <a:srgbClr val="000000"/>
                </a:solidFill>
                <a:effectLst/>
                <a:latin typeface="Calibri" panose="020F0502020204030204" pitchFamily="34" charset="0"/>
                <a:ea typeface="Calibri" panose="020F0502020204030204" pitchFamily="34" charset="0"/>
              </a:rPr>
              <a:t>22</a:t>
            </a:r>
            <a:r>
              <a:rPr lang="ja-JP" altLang="en-US" sz="800" kern="100" dirty="0">
                <a:solidFill>
                  <a:srgbClr val="000000"/>
                </a:solidFill>
                <a:effectLst/>
                <a:latin typeface="Calibri" panose="020F0502020204030204" pitchFamily="34" charset="0"/>
                <a:ea typeface="Calibri" panose="020F0502020204030204" pitchFamily="34" charset="0"/>
              </a:rPr>
              <a:t>ばんちあーばんぱれすかすがいちのたに</a:t>
            </a:r>
            <a:r>
              <a:rPr lang="en-US" altLang="ja-JP" sz="800" kern="100" dirty="0">
                <a:solidFill>
                  <a:srgbClr val="000000"/>
                </a:solidFill>
                <a:effectLst/>
                <a:latin typeface="Calibri" panose="020F0502020204030204" pitchFamily="34" charset="0"/>
                <a:ea typeface="Calibri" panose="020F0502020204030204" pitchFamily="34" charset="0"/>
              </a:rPr>
              <a:t>501</a:t>
            </a:r>
            <a:r>
              <a:rPr lang="ja-JP" altLang="en-US" sz="800" kern="100" dirty="0">
                <a:solidFill>
                  <a:srgbClr val="000000"/>
                </a:solidFill>
                <a:effectLst/>
                <a:latin typeface="Calibri" panose="020F0502020204030204" pitchFamily="34" charset="0"/>
                <a:ea typeface="Calibri" panose="020F0502020204030204" pitchFamily="34" charset="0"/>
              </a:rPr>
              <a:t>ごう</a:t>
            </a:r>
            <a:endParaRPr lang="ja-JP" altLang="ja-JP" sz="800" kern="100" dirty="0">
              <a:solidFill>
                <a:srgbClr val="000000"/>
              </a:solidFill>
              <a:effectLst/>
              <a:latin typeface="Calibri" panose="020F0502020204030204" pitchFamily="34" charset="0"/>
              <a:ea typeface="Calibri" panose="020F0502020204030204" pitchFamily="34" charset="0"/>
            </a:endParaRPr>
          </a:p>
          <a:p>
            <a:pPr>
              <a:lnSpc>
                <a:spcPct val="107000"/>
              </a:lnSpc>
              <a:spcAft>
                <a:spcPts val="800"/>
              </a:spcAft>
            </a:pPr>
            <a:endParaRPr lang="ja-JP" sz="1100" kern="100" dirty="0">
              <a:solidFill>
                <a:srgbClr val="000000"/>
              </a:solidFill>
              <a:effectLst/>
              <a:latin typeface="Calibri" panose="020F0502020204030204" pitchFamily="34" charset="0"/>
              <a:ea typeface="Calibri" panose="020F0502020204030204" pitchFamily="34" charset="0"/>
            </a:endParaRPr>
          </a:p>
        </p:txBody>
      </p:sp>
      <p:sp>
        <p:nvSpPr>
          <p:cNvPr id="24" name="テキスト ボックス 2"/>
          <p:cNvSpPr txBox="1">
            <a:spLocks noChangeArrowheads="1"/>
          </p:cNvSpPr>
          <p:nvPr/>
        </p:nvSpPr>
        <p:spPr bwMode="auto">
          <a:xfrm>
            <a:off x="1408748" y="3318669"/>
            <a:ext cx="571500" cy="171450"/>
          </a:xfrm>
          <a:prstGeom prst="rect">
            <a:avLst/>
          </a:prstGeom>
          <a:noFill/>
          <a:ln w="9525">
            <a:noFill/>
            <a:miter lim="800000"/>
            <a:headEnd/>
            <a:tailEnd/>
          </a:ln>
        </p:spPr>
        <p:txBody>
          <a:bodyPr rot="0" vert="horz" wrap="square" lIns="36000" tIns="0" rIns="36000" bIns="0" anchor="t" anchorCtr="0">
            <a:noAutofit/>
          </a:bodyPr>
          <a:lstStyle/>
          <a:p>
            <a:pPr>
              <a:lnSpc>
                <a:spcPct val="107000"/>
              </a:lnSpc>
              <a:spcAft>
                <a:spcPts val="800"/>
              </a:spcAft>
            </a:pPr>
            <a:r>
              <a:rPr lang="en-US" altLang="ja-JP" sz="1200" kern="100" spc="300" dirty="0">
                <a:solidFill>
                  <a:srgbClr val="000000"/>
                </a:solidFill>
                <a:effectLst/>
                <a:ea typeface="Calibri" panose="020F0502020204030204" pitchFamily="34" charset="0"/>
              </a:rPr>
              <a:t>816</a:t>
            </a:r>
            <a:endParaRPr lang="ja-JP" sz="1200" kern="100" dirty="0">
              <a:solidFill>
                <a:srgbClr val="000000"/>
              </a:solidFill>
              <a:effectLst/>
              <a:ea typeface="Calibri" panose="020F0502020204030204" pitchFamily="34" charset="0"/>
            </a:endParaRPr>
          </a:p>
        </p:txBody>
      </p:sp>
      <p:sp>
        <p:nvSpPr>
          <p:cNvPr id="25" name="テキスト ボックス 2"/>
          <p:cNvSpPr txBox="1">
            <a:spLocks noChangeArrowheads="1"/>
          </p:cNvSpPr>
          <p:nvPr/>
        </p:nvSpPr>
        <p:spPr bwMode="auto">
          <a:xfrm>
            <a:off x="1180148" y="3537744"/>
            <a:ext cx="4448175" cy="257175"/>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ja-JP" altLang="en-US" sz="1100" kern="100" dirty="0">
                <a:solidFill>
                  <a:srgbClr val="000000"/>
                </a:solidFill>
                <a:latin typeface="ＭＳ 明朝" panose="02020609040205080304" pitchFamily="17" charset="-128"/>
                <a:ea typeface="ＭＳ 明朝" panose="02020609040205080304" pitchFamily="17" charset="-128"/>
              </a:rPr>
              <a:t>福岡県春日市一の谷</a:t>
            </a:r>
            <a:r>
              <a:rPr lang="en-US" altLang="ja-JP" sz="1100" kern="100" dirty="0">
                <a:solidFill>
                  <a:srgbClr val="000000"/>
                </a:solidFill>
                <a:latin typeface="ＭＳ 明朝" panose="02020609040205080304" pitchFamily="17" charset="-128"/>
                <a:ea typeface="ＭＳ 明朝" panose="02020609040205080304" pitchFamily="17" charset="-128"/>
              </a:rPr>
              <a:t>3</a:t>
            </a:r>
            <a:r>
              <a:rPr lang="ja-JP" altLang="en-US" sz="1100" kern="100" dirty="0">
                <a:solidFill>
                  <a:srgbClr val="000000"/>
                </a:solidFill>
                <a:latin typeface="ＭＳ 明朝" panose="02020609040205080304" pitchFamily="17" charset="-128"/>
                <a:ea typeface="ＭＳ 明朝" panose="02020609040205080304" pitchFamily="17" charset="-128"/>
              </a:rPr>
              <a:t>丁目</a:t>
            </a:r>
            <a:r>
              <a:rPr lang="en-US" altLang="ja-JP" sz="1100" kern="100" dirty="0">
                <a:solidFill>
                  <a:srgbClr val="000000"/>
                </a:solidFill>
                <a:latin typeface="ＭＳ 明朝" panose="02020609040205080304" pitchFamily="17" charset="-128"/>
                <a:ea typeface="ＭＳ 明朝" panose="02020609040205080304" pitchFamily="17" charset="-128"/>
              </a:rPr>
              <a:t>22</a:t>
            </a:r>
            <a:r>
              <a:rPr lang="ja-JP" altLang="en-US" sz="1100" kern="100" dirty="0">
                <a:solidFill>
                  <a:srgbClr val="000000"/>
                </a:solidFill>
                <a:latin typeface="ＭＳ 明朝" panose="02020609040205080304" pitchFamily="17" charset="-128"/>
                <a:ea typeface="ＭＳ 明朝" panose="02020609040205080304" pitchFamily="17" charset="-128"/>
              </a:rPr>
              <a:t>番地アーバンパレス春日一の谷</a:t>
            </a:r>
            <a:r>
              <a:rPr lang="en-US" altLang="ja-JP" sz="1100" kern="100" dirty="0">
                <a:solidFill>
                  <a:srgbClr val="000000"/>
                </a:solidFill>
                <a:latin typeface="ＭＳ 明朝" panose="02020609040205080304" pitchFamily="17" charset="-128"/>
                <a:ea typeface="ＭＳ 明朝" panose="02020609040205080304" pitchFamily="17" charset="-128"/>
              </a:rPr>
              <a:t>501</a:t>
            </a:r>
            <a:r>
              <a:rPr lang="ja-JP" altLang="en-US" sz="1100" kern="100" dirty="0">
                <a:solidFill>
                  <a:srgbClr val="000000"/>
                </a:solidFill>
                <a:latin typeface="ＭＳ 明朝" panose="02020609040205080304" pitchFamily="17" charset="-128"/>
                <a:ea typeface="ＭＳ 明朝" panose="02020609040205080304" pitchFamily="17" charset="-128"/>
              </a:rPr>
              <a:t>号</a:t>
            </a:r>
            <a:endParaRPr lang="en-US" altLang="ja-JP" sz="1100" kern="100" dirty="0">
              <a:solidFill>
                <a:srgbClr val="000000"/>
              </a:solidFill>
              <a:latin typeface="ＭＳ 明朝" panose="02020609040205080304" pitchFamily="17" charset="-128"/>
              <a:ea typeface="ＭＳ 明朝" panose="02020609040205080304" pitchFamily="17" charset="-128"/>
            </a:endParaRPr>
          </a:p>
          <a:p>
            <a:pPr>
              <a:lnSpc>
                <a:spcPct val="107000"/>
              </a:lnSpc>
              <a:spcAft>
                <a:spcPts val="800"/>
              </a:spcAft>
            </a:pPr>
            <a:endParaRPr lang="ja-JP" sz="1100" kern="100" dirty="0">
              <a:solidFill>
                <a:srgbClr val="000000"/>
              </a:solidFill>
              <a:effectLst/>
              <a:latin typeface="ＭＳ 明朝" panose="02020609040205080304" pitchFamily="17" charset="-128"/>
              <a:ea typeface="ＭＳ 明朝" panose="02020609040205080304" pitchFamily="17" charset="-128"/>
            </a:endParaRPr>
          </a:p>
        </p:txBody>
      </p:sp>
      <p:sp>
        <p:nvSpPr>
          <p:cNvPr id="26" name="テキスト ボックス 2"/>
          <p:cNvSpPr txBox="1">
            <a:spLocks noChangeArrowheads="1"/>
          </p:cNvSpPr>
          <p:nvPr/>
        </p:nvSpPr>
        <p:spPr bwMode="auto">
          <a:xfrm>
            <a:off x="5914073" y="3537744"/>
            <a:ext cx="571500" cy="171450"/>
          </a:xfrm>
          <a:prstGeom prst="rect">
            <a:avLst/>
          </a:prstGeom>
          <a:noFill/>
          <a:ln w="9525">
            <a:noFill/>
            <a:miter lim="800000"/>
            <a:headEnd/>
            <a:tailEnd/>
          </a:ln>
        </p:spPr>
        <p:txBody>
          <a:bodyPr rot="0" vert="horz" wrap="square" lIns="36000" tIns="0" rIns="36000" bIns="0" anchor="t" anchorCtr="0">
            <a:noAutofit/>
          </a:bodyPr>
          <a:lstStyle/>
          <a:p>
            <a:pPr>
              <a:lnSpc>
                <a:spcPct val="107000"/>
              </a:lnSpc>
              <a:spcAft>
                <a:spcPts val="800"/>
              </a:spcAft>
            </a:pPr>
            <a:endParaRPr lang="en-US" altLang="ja-JP" sz="1200" kern="100" dirty="0">
              <a:solidFill>
                <a:srgbClr val="000000"/>
              </a:solidFill>
              <a:effectLst/>
              <a:latin typeface="Calibri" panose="020F0502020204030204" pitchFamily="34" charset="0"/>
              <a:ea typeface="Calibri" panose="020F0502020204030204" pitchFamily="34" charset="0"/>
            </a:endParaRPr>
          </a:p>
          <a:p>
            <a:pPr>
              <a:lnSpc>
                <a:spcPct val="107000"/>
              </a:lnSpc>
              <a:spcAft>
                <a:spcPts val="800"/>
              </a:spcAft>
            </a:pPr>
            <a:endParaRPr lang="ja-JP" sz="1200" kern="100" dirty="0">
              <a:solidFill>
                <a:srgbClr val="000000"/>
              </a:solidFill>
              <a:effectLst/>
              <a:latin typeface="Calibri" panose="020F0502020204030204" pitchFamily="34" charset="0"/>
              <a:ea typeface="Calibri" panose="020F0502020204030204" pitchFamily="34" charset="0"/>
            </a:endParaRPr>
          </a:p>
        </p:txBody>
      </p:sp>
      <p:sp>
        <p:nvSpPr>
          <p:cNvPr id="27" name="テキスト ボックス 2"/>
          <p:cNvSpPr txBox="1">
            <a:spLocks noChangeArrowheads="1"/>
          </p:cNvSpPr>
          <p:nvPr/>
        </p:nvSpPr>
        <p:spPr bwMode="auto">
          <a:xfrm>
            <a:off x="6523673" y="3537744"/>
            <a:ext cx="571500" cy="171450"/>
          </a:xfrm>
          <a:prstGeom prst="rect">
            <a:avLst/>
          </a:prstGeom>
          <a:noFill/>
          <a:ln w="9525">
            <a:noFill/>
            <a:miter lim="800000"/>
            <a:headEnd/>
            <a:tailEnd/>
          </a:ln>
        </p:spPr>
        <p:txBody>
          <a:bodyPr rot="0" vert="horz" wrap="square" lIns="36000" tIns="0" rIns="36000" bIns="0" anchor="t" anchorCtr="0">
            <a:noAutofit/>
          </a:bodyPr>
          <a:lstStyle/>
          <a:p>
            <a:pPr>
              <a:lnSpc>
                <a:spcPct val="107000"/>
              </a:lnSpc>
              <a:spcAft>
                <a:spcPts val="800"/>
              </a:spcAft>
            </a:pPr>
            <a:endParaRPr lang="ja-JP" sz="1200" kern="100" dirty="0">
              <a:solidFill>
                <a:srgbClr val="000000"/>
              </a:solidFill>
              <a:effectLst/>
              <a:latin typeface="Calibri" panose="020F0502020204030204" pitchFamily="34" charset="0"/>
              <a:ea typeface="Calibri" panose="020F0502020204030204" pitchFamily="34" charset="0"/>
            </a:endParaRPr>
          </a:p>
        </p:txBody>
      </p:sp>
      <p:sp>
        <p:nvSpPr>
          <p:cNvPr id="28" name="テキスト ボックス 2"/>
          <p:cNvSpPr txBox="1">
            <a:spLocks noChangeArrowheads="1"/>
          </p:cNvSpPr>
          <p:nvPr/>
        </p:nvSpPr>
        <p:spPr bwMode="auto">
          <a:xfrm>
            <a:off x="6447473" y="3251994"/>
            <a:ext cx="571500" cy="171450"/>
          </a:xfrm>
          <a:prstGeom prst="rect">
            <a:avLst/>
          </a:prstGeom>
          <a:noFill/>
          <a:ln w="9525">
            <a:noFill/>
            <a:miter lim="800000"/>
            <a:headEnd/>
            <a:tailEnd/>
          </a:ln>
        </p:spPr>
        <p:txBody>
          <a:bodyPr rot="0" vert="horz" wrap="square" lIns="36000" tIns="0" rIns="36000" bIns="0" anchor="t" anchorCtr="0">
            <a:noAutofit/>
          </a:bodyPr>
          <a:lstStyle/>
          <a:p>
            <a:pPr>
              <a:lnSpc>
                <a:spcPct val="107000"/>
              </a:lnSpc>
              <a:spcAft>
                <a:spcPts val="800"/>
              </a:spcAft>
            </a:pPr>
            <a:endParaRPr lang="ja-JP" sz="1200" kern="100" dirty="0">
              <a:solidFill>
                <a:srgbClr val="000000"/>
              </a:solidFill>
              <a:effectLst/>
              <a:latin typeface="Calibri" panose="020F0502020204030204" pitchFamily="34" charset="0"/>
              <a:ea typeface="Calibri" panose="020F0502020204030204" pitchFamily="34" charset="0"/>
            </a:endParaRPr>
          </a:p>
        </p:txBody>
      </p:sp>
      <p:sp>
        <p:nvSpPr>
          <p:cNvPr id="29" name="円/楕円 195"/>
          <p:cNvSpPr/>
          <p:nvPr/>
        </p:nvSpPr>
        <p:spPr>
          <a:xfrm>
            <a:off x="742607" y="1832363"/>
            <a:ext cx="409575" cy="1524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ja-JP" altLang="en-US"/>
          </a:p>
        </p:txBody>
      </p:sp>
      <p:sp>
        <p:nvSpPr>
          <p:cNvPr id="30" name="テキスト ボックス 2"/>
          <p:cNvSpPr txBox="1">
            <a:spLocks noChangeArrowheads="1"/>
          </p:cNvSpPr>
          <p:nvPr/>
        </p:nvSpPr>
        <p:spPr bwMode="auto">
          <a:xfrm>
            <a:off x="4130993" y="481652"/>
            <a:ext cx="295234" cy="257175"/>
          </a:xfrm>
          <a:prstGeom prst="rect">
            <a:avLst/>
          </a:prstGeom>
          <a:noFill/>
          <a:ln w="9525">
            <a:noFill/>
            <a:miter lim="800000"/>
            <a:headEnd/>
            <a:tailEnd/>
          </a:ln>
        </p:spPr>
        <p:txBody>
          <a:bodyPr rot="0" vert="horz" wrap="square" lIns="36000" tIns="45720" rIns="36000" bIns="45720" anchor="t" anchorCtr="0">
            <a:noAutofit/>
          </a:bodyPr>
          <a:lstStyle/>
          <a:p>
            <a:pPr algn="r">
              <a:lnSpc>
                <a:spcPct val="107000"/>
              </a:lnSpc>
              <a:spcAft>
                <a:spcPts val="800"/>
              </a:spcAft>
            </a:pPr>
            <a:r>
              <a:rPr lang="en-US" altLang="ja-JP" sz="1100" kern="100" dirty="0">
                <a:solidFill>
                  <a:srgbClr val="000000"/>
                </a:solidFill>
                <a:effectLst/>
                <a:latin typeface="Calibri" panose="020F0502020204030204" pitchFamily="34" charset="0"/>
                <a:ea typeface="Calibri" panose="020F0502020204030204" pitchFamily="34" charset="0"/>
              </a:rPr>
              <a:t>4</a:t>
            </a:r>
            <a:endParaRPr lang="ja-JP" sz="1100" kern="100" dirty="0">
              <a:solidFill>
                <a:srgbClr val="000000"/>
              </a:solidFill>
              <a:effectLst/>
              <a:latin typeface="Calibri" panose="020F0502020204030204" pitchFamily="34" charset="0"/>
              <a:ea typeface="Calibri" panose="020F0502020204030204" pitchFamily="34" charset="0"/>
            </a:endParaRPr>
          </a:p>
        </p:txBody>
      </p:sp>
      <p:sp>
        <p:nvSpPr>
          <p:cNvPr id="31" name="テキスト ボックス 2"/>
          <p:cNvSpPr txBox="1">
            <a:spLocks noChangeArrowheads="1"/>
          </p:cNvSpPr>
          <p:nvPr/>
        </p:nvSpPr>
        <p:spPr bwMode="auto">
          <a:xfrm>
            <a:off x="4533228" y="481652"/>
            <a:ext cx="361950" cy="257175"/>
          </a:xfrm>
          <a:prstGeom prst="rect">
            <a:avLst/>
          </a:prstGeom>
          <a:noFill/>
          <a:ln w="9525">
            <a:noFill/>
            <a:miter lim="800000"/>
            <a:headEnd/>
            <a:tailEnd/>
          </a:ln>
        </p:spPr>
        <p:txBody>
          <a:bodyPr rot="0" vert="horz" wrap="square" lIns="36000" tIns="45720" rIns="36000" bIns="45720" anchor="t" anchorCtr="0">
            <a:noAutofit/>
          </a:bodyPr>
          <a:lstStyle/>
          <a:p>
            <a:pPr algn="r">
              <a:lnSpc>
                <a:spcPct val="107000"/>
              </a:lnSpc>
              <a:spcAft>
                <a:spcPts val="800"/>
              </a:spcAft>
            </a:pPr>
            <a:r>
              <a:rPr lang="en-US" altLang="ja-JP" sz="1100" kern="100" spc="300" dirty="0">
                <a:solidFill>
                  <a:srgbClr val="000000"/>
                </a:solidFill>
                <a:effectLst/>
                <a:ea typeface="Calibri" panose="020F0502020204030204" pitchFamily="34" charset="0"/>
              </a:rPr>
              <a:t>27</a:t>
            </a:r>
          </a:p>
          <a:p>
            <a:pPr algn="r">
              <a:lnSpc>
                <a:spcPct val="107000"/>
              </a:lnSpc>
              <a:spcAft>
                <a:spcPts val="800"/>
              </a:spcAft>
            </a:pPr>
            <a:endParaRPr lang="ja-JP" sz="1100" kern="100" dirty="0">
              <a:solidFill>
                <a:srgbClr val="000000"/>
              </a:solidFill>
              <a:effectLst/>
              <a:latin typeface="Calibri" panose="020F0502020204030204" pitchFamily="34" charset="0"/>
              <a:ea typeface="Calibri" panose="020F0502020204030204" pitchFamily="34" charset="0"/>
            </a:endParaRPr>
          </a:p>
        </p:txBody>
      </p:sp>
      <p:sp>
        <p:nvSpPr>
          <p:cNvPr id="32" name="テキスト ボックス 31"/>
          <p:cNvSpPr txBox="1"/>
          <p:nvPr/>
        </p:nvSpPr>
        <p:spPr>
          <a:xfrm>
            <a:off x="2040115" y="4447931"/>
            <a:ext cx="2856493" cy="308098"/>
          </a:xfrm>
          <a:prstGeom prst="rect">
            <a:avLst/>
          </a:prstGeom>
          <a:noFill/>
        </p:spPr>
        <p:txBody>
          <a:bodyPr wrap="square" rtlCol="0">
            <a:spAutoFit/>
          </a:bodyPr>
          <a:lstStyle/>
          <a:p>
            <a:pPr>
              <a:lnSpc>
                <a:spcPct val="137000"/>
              </a:lnSpc>
              <a:spcAft>
                <a:spcPts val="0"/>
              </a:spcAft>
            </a:pPr>
            <a:r>
              <a:rPr lang="ja-JP" altLang="en-US" sz="1200" kern="100" dirty="0">
                <a:solidFill>
                  <a:srgbClr val="000000"/>
                </a:solidFill>
                <a:latin typeface="ＭＳ 明朝" panose="02020609040205080304" pitchFamily="17" charset="-128"/>
                <a:ea typeface="ＭＳ 明朝" panose="02020609040205080304" pitchFamily="17" charset="-128"/>
              </a:rPr>
              <a:t>春日市立春日西中学校　卒業</a:t>
            </a:r>
            <a:endParaRPr lang="ja-JP" altLang="ja-JP" sz="1200" kern="100" dirty="0">
              <a:solidFill>
                <a:srgbClr val="000000"/>
              </a:solidFill>
              <a:latin typeface="ＭＳ 明朝" panose="02020609040205080304" pitchFamily="17" charset="-128"/>
              <a:ea typeface="ＭＳ 明朝" panose="02020609040205080304" pitchFamily="17" charset="-128"/>
            </a:endParaRPr>
          </a:p>
        </p:txBody>
      </p:sp>
      <p:sp>
        <p:nvSpPr>
          <p:cNvPr id="33" name="テキスト ボックス 32"/>
          <p:cNvSpPr txBox="1"/>
          <p:nvPr/>
        </p:nvSpPr>
        <p:spPr>
          <a:xfrm>
            <a:off x="2040114" y="4756709"/>
            <a:ext cx="2856493" cy="319768"/>
          </a:xfrm>
          <a:prstGeom prst="rect">
            <a:avLst/>
          </a:prstGeom>
          <a:noFill/>
        </p:spPr>
        <p:txBody>
          <a:bodyPr wrap="square" rtlCol="0">
            <a:spAutoFit/>
          </a:bodyPr>
          <a:lstStyle/>
          <a:p>
            <a:pPr>
              <a:lnSpc>
                <a:spcPct val="137000"/>
              </a:lnSpc>
              <a:spcAft>
                <a:spcPts val="0"/>
              </a:spcAft>
            </a:pPr>
            <a:r>
              <a:rPr lang="ja-JP" altLang="en-US" sz="1200" kern="100" dirty="0">
                <a:solidFill>
                  <a:srgbClr val="000000"/>
                </a:solidFill>
                <a:latin typeface="ＭＳ 明朝" panose="02020609040205080304" pitchFamily="17" charset="-128"/>
                <a:ea typeface="ＭＳ 明朝" panose="02020609040205080304" pitchFamily="17" charset="-128"/>
              </a:rPr>
              <a:t>私立筑紫台高等学校　入学</a:t>
            </a:r>
            <a:endParaRPr lang="en-US" altLang="ja-JP" sz="1200" kern="100" dirty="0">
              <a:solidFill>
                <a:srgbClr val="000000"/>
              </a:solidFill>
              <a:latin typeface="ＭＳ 明朝" panose="02020609040205080304" pitchFamily="17" charset="-128"/>
              <a:ea typeface="ＭＳ 明朝" panose="02020609040205080304" pitchFamily="17" charset="-128"/>
            </a:endParaRPr>
          </a:p>
        </p:txBody>
      </p:sp>
      <p:sp>
        <p:nvSpPr>
          <p:cNvPr id="34" name="テキスト ボックス 33"/>
          <p:cNvSpPr txBox="1"/>
          <p:nvPr/>
        </p:nvSpPr>
        <p:spPr>
          <a:xfrm>
            <a:off x="2038685" y="5078984"/>
            <a:ext cx="2856493" cy="308098"/>
          </a:xfrm>
          <a:prstGeom prst="rect">
            <a:avLst/>
          </a:prstGeom>
          <a:noFill/>
        </p:spPr>
        <p:txBody>
          <a:bodyPr wrap="square" rtlCol="0">
            <a:spAutoFit/>
          </a:bodyPr>
          <a:lstStyle/>
          <a:p>
            <a:pPr>
              <a:lnSpc>
                <a:spcPct val="137000"/>
              </a:lnSpc>
              <a:spcAft>
                <a:spcPts val="0"/>
              </a:spcAft>
            </a:pPr>
            <a:r>
              <a:rPr lang="ja-JP" altLang="en-US" sz="1200" kern="100" dirty="0">
                <a:solidFill>
                  <a:srgbClr val="000000"/>
                </a:solidFill>
                <a:latin typeface="ＭＳ 明朝" panose="02020609040205080304" pitchFamily="17" charset="-128"/>
                <a:ea typeface="ＭＳ 明朝" panose="02020609040205080304" pitchFamily="17" charset="-128"/>
              </a:rPr>
              <a:t>私立筑紫台高等学校　卒業</a:t>
            </a:r>
            <a:endParaRPr lang="ja-JP" altLang="ja-JP" sz="1200" kern="100" dirty="0">
              <a:solidFill>
                <a:srgbClr val="000000"/>
              </a:solidFill>
              <a:latin typeface="ＭＳ 明朝" panose="02020609040205080304" pitchFamily="17" charset="-128"/>
              <a:ea typeface="ＭＳ 明朝" panose="02020609040205080304" pitchFamily="17" charset="-128"/>
            </a:endParaRPr>
          </a:p>
        </p:txBody>
      </p:sp>
      <p:sp>
        <p:nvSpPr>
          <p:cNvPr id="35" name="テキスト ボックス 34"/>
          <p:cNvSpPr txBox="1"/>
          <p:nvPr/>
        </p:nvSpPr>
        <p:spPr>
          <a:xfrm>
            <a:off x="2023956" y="5407104"/>
            <a:ext cx="5300972" cy="319768"/>
          </a:xfrm>
          <a:prstGeom prst="rect">
            <a:avLst/>
          </a:prstGeom>
          <a:noFill/>
        </p:spPr>
        <p:txBody>
          <a:bodyPr wrap="square" rtlCol="0">
            <a:spAutoFit/>
          </a:bodyPr>
          <a:lstStyle/>
          <a:p>
            <a:pPr>
              <a:lnSpc>
                <a:spcPct val="137000"/>
              </a:lnSpc>
              <a:spcAft>
                <a:spcPts val="0"/>
              </a:spcAft>
            </a:pPr>
            <a:r>
              <a:rPr lang="en-US" altLang="ja-JP" sz="1200" kern="100" dirty="0">
                <a:solidFill>
                  <a:srgbClr val="000000"/>
                </a:solidFill>
                <a:latin typeface="ＭＳ 明朝" panose="02020609040205080304" pitchFamily="17" charset="-128"/>
                <a:ea typeface="ＭＳ 明朝" panose="02020609040205080304" pitchFamily="17" charset="-128"/>
              </a:rPr>
              <a:t>ASO</a:t>
            </a:r>
            <a:r>
              <a:rPr lang="ja-JP" altLang="en-US" sz="1200" kern="100" dirty="0">
                <a:solidFill>
                  <a:srgbClr val="000000"/>
                </a:solidFill>
                <a:ea typeface="ＭＳ 明朝" panose="02020609040205080304" pitchFamily="17" charset="-128"/>
              </a:rPr>
              <a:t>ポップカルチャー専門学校　入学</a:t>
            </a:r>
            <a:endParaRPr lang="ja-JP" altLang="ja-JP" sz="1200" kern="100" dirty="0">
              <a:solidFill>
                <a:srgbClr val="000000"/>
              </a:solidFill>
              <a:ea typeface="ＭＳ 明朝" panose="02020609040205080304" pitchFamily="17" charset="-128"/>
            </a:endParaRPr>
          </a:p>
        </p:txBody>
      </p:sp>
      <p:sp>
        <p:nvSpPr>
          <p:cNvPr id="36" name="テキスト ボックス 35"/>
          <p:cNvSpPr txBox="1"/>
          <p:nvPr/>
        </p:nvSpPr>
        <p:spPr>
          <a:xfrm>
            <a:off x="2023956" y="5728878"/>
            <a:ext cx="5300971" cy="308098"/>
          </a:xfrm>
          <a:prstGeom prst="rect">
            <a:avLst/>
          </a:prstGeom>
          <a:noFill/>
        </p:spPr>
        <p:txBody>
          <a:bodyPr wrap="square" rtlCol="0">
            <a:spAutoFit/>
          </a:bodyPr>
          <a:lstStyle/>
          <a:p>
            <a:pPr>
              <a:lnSpc>
                <a:spcPct val="137000"/>
              </a:lnSpc>
              <a:spcAft>
                <a:spcPts val="0"/>
              </a:spcAft>
            </a:pPr>
            <a:r>
              <a:rPr lang="en-US" altLang="ja-JP" sz="1200" kern="100" dirty="0">
                <a:solidFill>
                  <a:srgbClr val="000000"/>
                </a:solidFill>
                <a:latin typeface="ＭＳ 明朝" panose="02020609040205080304" pitchFamily="17" charset="-128"/>
                <a:ea typeface="ＭＳ 明朝" panose="02020609040205080304" pitchFamily="17" charset="-128"/>
              </a:rPr>
              <a:t>ASO</a:t>
            </a:r>
            <a:r>
              <a:rPr lang="ja-JP" altLang="en-US" sz="1200" kern="100" dirty="0">
                <a:solidFill>
                  <a:srgbClr val="000000"/>
                </a:solidFill>
                <a:latin typeface="ＭＳ 明朝" panose="02020609040205080304" pitchFamily="17" charset="-128"/>
                <a:ea typeface="ＭＳ 明朝" panose="02020609040205080304" pitchFamily="17" charset="-128"/>
              </a:rPr>
              <a:t>ポップカルチャー専門学校　卒業予定</a:t>
            </a:r>
            <a:endParaRPr lang="ja-JP" altLang="ja-JP" sz="1200" kern="100" dirty="0">
              <a:solidFill>
                <a:srgbClr val="000000"/>
              </a:solidFill>
              <a:latin typeface="ＭＳ 明朝" panose="02020609040205080304" pitchFamily="17" charset="-128"/>
              <a:ea typeface="ＭＳ 明朝" panose="02020609040205080304" pitchFamily="17" charset="-128"/>
            </a:endParaRPr>
          </a:p>
        </p:txBody>
      </p:sp>
      <p:sp>
        <p:nvSpPr>
          <p:cNvPr id="38" name="テキスト ボックス 37"/>
          <p:cNvSpPr txBox="1"/>
          <p:nvPr/>
        </p:nvSpPr>
        <p:spPr>
          <a:xfrm>
            <a:off x="4063174" y="4152973"/>
            <a:ext cx="710510" cy="345351"/>
          </a:xfrm>
          <a:prstGeom prst="rect">
            <a:avLst/>
          </a:prstGeom>
          <a:noFill/>
        </p:spPr>
        <p:txBody>
          <a:bodyPr wrap="square" rtlCol="0">
            <a:spAutoFit/>
          </a:bodyPr>
          <a:lstStyle/>
          <a:p>
            <a:pPr algn="ctr">
              <a:lnSpc>
                <a:spcPct val="137000"/>
              </a:lnSpc>
              <a:spcAft>
                <a:spcPts val="0"/>
              </a:spcAft>
            </a:pPr>
            <a:r>
              <a:rPr lang="ja-JP" altLang="en-US" sz="1200" kern="100">
                <a:solidFill>
                  <a:srgbClr val="000000"/>
                </a:solidFill>
                <a:latin typeface="Calibri" panose="020F0502020204030204" pitchFamily="34" charset="0"/>
                <a:ea typeface="ＭＳ Ｐ明朝" panose="02020600040205080304" pitchFamily="18" charset="-128"/>
              </a:rPr>
              <a:t>学歴</a:t>
            </a:r>
            <a:endParaRPr lang="ja-JP" altLang="ja-JP" sz="1200" kern="100">
              <a:solidFill>
                <a:srgbClr val="000000"/>
              </a:solidFill>
              <a:latin typeface="Calibri" panose="020F0502020204030204" pitchFamily="34" charset="0"/>
              <a:ea typeface="Calibri" panose="020F0502020204030204" pitchFamily="34" charset="0"/>
            </a:endParaRPr>
          </a:p>
        </p:txBody>
      </p:sp>
      <p:sp>
        <p:nvSpPr>
          <p:cNvPr id="39" name="テキスト ボックス 38"/>
          <p:cNvSpPr txBox="1"/>
          <p:nvPr/>
        </p:nvSpPr>
        <p:spPr>
          <a:xfrm>
            <a:off x="4108840" y="6010048"/>
            <a:ext cx="710510" cy="345351"/>
          </a:xfrm>
          <a:prstGeom prst="rect">
            <a:avLst/>
          </a:prstGeom>
          <a:noFill/>
        </p:spPr>
        <p:txBody>
          <a:bodyPr wrap="square" rtlCol="0">
            <a:spAutoFit/>
          </a:bodyPr>
          <a:lstStyle/>
          <a:p>
            <a:pPr algn="ctr">
              <a:lnSpc>
                <a:spcPct val="137000"/>
              </a:lnSpc>
              <a:spcAft>
                <a:spcPts val="0"/>
              </a:spcAft>
            </a:pPr>
            <a:r>
              <a:rPr lang="ja-JP" altLang="en-US" sz="1200" kern="100">
                <a:solidFill>
                  <a:srgbClr val="000000"/>
                </a:solidFill>
                <a:latin typeface="ＭＳ Ｐ明朝" panose="02020600040205080304" pitchFamily="18" charset="-128"/>
                <a:ea typeface="ＭＳ Ｐ明朝" panose="02020600040205080304" pitchFamily="18" charset="-128"/>
              </a:rPr>
              <a:t>資格</a:t>
            </a:r>
            <a:endParaRPr lang="ja-JP" altLang="ja-JP" sz="1200" kern="100">
              <a:solidFill>
                <a:srgbClr val="000000"/>
              </a:solidFill>
              <a:latin typeface="ＭＳ Ｐ明朝" panose="02020600040205080304" pitchFamily="18" charset="-128"/>
              <a:ea typeface="ＭＳ Ｐ明朝" panose="02020600040205080304" pitchFamily="18" charset="-128"/>
            </a:endParaRPr>
          </a:p>
        </p:txBody>
      </p:sp>
      <p:sp>
        <p:nvSpPr>
          <p:cNvPr id="40" name="テキスト ボックス 39"/>
          <p:cNvSpPr txBox="1"/>
          <p:nvPr/>
        </p:nvSpPr>
        <p:spPr>
          <a:xfrm>
            <a:off x="710845" y="4449636"/>
            <a:ext cx="510681" cy="319768"/>
          </a:xfrm>
          <a:prstGeom prst="rect">
            <a:avLst/>
          </a:prstGeom>
          <a:noFill/>
        </p:spPr>
        <p:txBody>
          <a:bodyPr wrap="square" rtlCol="0">
            <a:spAutoFit/>
          </a:bodyPr>
          <a:lstStyle/>
          <a:p>
            <a:pPr algn="ctr">
              <a:lnSpc>
                <a:spcPct val="137000"/>
              </a:lnSpc>
              <a:spcAft>
                <a:spcPts val="0"/>
              </a:spcAft>
            </a:pPr>
            <a:r>
              <a:rPr lang="ja-JP" altLang="en-US" sz="1200" kern="100" dirty="0">
                <a:solidFill>
                  <a:srgbClr val="000000"/>
                </a:solidFill>
                <a:latin typeface="Calibri" panose="020F0502020204030204" pitchFamily="34" charset="0"/>
                <a:ea typeface="ＭＳ Ｐ明朝" panose="02020600040205080304" pitchFamily="18" charset="-128"/>
              </a:rPr>
              <a:t>平成</a:t>
            </a:r>
            <a:endParaRPr lang="en-US" altLang="ja-JP" sz="1200" kern="100" dirty="0">
              <a:solidFill>
                <a:srgbClr val="000000"/>
              </a:solidFill>
              <a:latin typeface="Calibri" panose="020F0502020204030204" pitchFamily="34" charset="0"/>
              <a:ea typeface="ＭＳ Ｐ明朝" panose="02020600040205080304" pitchFamily="18" charset="-128"/>
            </a:endParaRPr>
          </a:p>
        </p:txBody>
      </p:sp>
      <p:sp>
        <p:nvSpPr>
          <p:cNvPr id="47" name="テキスト ボックス 46"/>
          <p:cNvSpPr txBox="1"/>
          <p:nvPr/>
        </p:nvSpPr>
        <p:spPr>
          <a:xfrm>
            <a:off x="2040890" y="6962883"/>
            <a:ext cx="4350966" cy="322781"/>
          </a:xfrm>
          <a:prstGeom prst="rect">
            <a:avLst/>
          </a:prstGeom>
          <a:noFill/>
        </p:spPr>
        <p:txBody>
          <a:bodyPr wrap="square" rtlCol="0">
            <a:spAutoFit/>
          </a:bodyPr>
          <a:lstStyle/>
          <a:p>
            <a:pPr>
              <a:lnSpc>
                <a:spcPct val="137000"/>
              </a:lnSpc>
              <a:spcAft>
                <a:spcPts val="0"/>
              </a:spcAft>
            </a:pPr>
            <a:endParaRPr lang="ja-JP" altLang="ja-JP" sz="1200" kern="100" dirty="0">
              <a:solidFill>
                <a:srgbClr val="000000"/>
              </a:solidFill>
              <a:latin typeface="Calibri" panose="020F0502020204030204" pitchFamily="34" charset="0"/>
              <a:ea typeface="Calibri" panose="020F0502020204030204" pitchFamily="34" charset="0"/>
            </a:endParaRPr>
          </a:p>
        </p:txBody>
      </p:sp>
      <p:sp>
        <p:nvSpPr>
          <p:cNvPr id="48" name="テキスト ボックス 47"/>
          <p:cNvSpPr txBox="1"/>
          <p:nvPr/>
        </p:nvSpPr>
        <p:spPr>
          <a:xfrm>
            <a:off x="4108840" y="7588044"/>
            <a:ext cx="664844" cy="345351"/>
          </a:xfrm>
          <a:prstGeom prst="rect">
            <a:avLst/>
          </a:prstGeom>
          <a:noFill/>
        </p:spPr>
        <p:txBody>
          <a:bodyPr wrap="square" rtlCol="0">
            <a:spAutoFit/>
          </a:bodyPr>
          <a:lstStyle/>
          <a:p>
            <a:pPr algn="ctr">
              <a:lnSpc>
                <a:spcPct val="137000"/>
              </a:lnSpc>
              <a:spcAft>
                <a:spcPts val="0"/>
              </a:spcAft>
            </a:pPr>
            <a:r>
              <a:rPr lang="ja-JP" altLang="en-US" sz="1200" kern="100">
                <a:solidFill>
                  <a:srgbClr val="000000"/>
                </a:solidFill>
                <a:latin typeface="Calibri" panose="020F0502020204030204" pitchFamily="34" charset="0"/>
                <a:ea typeface="ＭＳ Ｐ明朝" panose="02020600040205080304" pitchFamily="18" charset="-128"/>
              </a:rPr>
              <a:t>賞罰</a:t>
            </a:r>
            <a:endParaRPr lang="ja-JP" altLang="ja-JP" sz="1200" kern="100">
              <a:solidFill>
                <a:srgbClr val="000000"/>
              </a:solidFill>
              <a:latin typeface="Calibri" panose="020F0502020204030204" pitchFamily="34" charset="0"/>
              <a:ea typeface="Calibri" panose="020F0502020204030204" pitchFamily="34" charset="0"/>
            </a:endParaRPr>
          </a:p>
        </p:txBody>
      </p:sp>
      <p:sp>
        <p:nvSpPr>
          <p:cNvPr id="49" name="テキスト ボックス 48"/>
          <p:cNvSpPr txBox="1"/>
          <p:nvPr/>
        </p:nvSpPr>
        <p:spPr>
          <a:xfrm>
            <a:off x="2095806" y="7903095"/>
            <a:ext cx="664844" cy="357662"/>
          </a:xfrm>
          <a:prstGeom prst="rect">
            <a:avLst/>
          </a:prstGeom>
          <a:noFill/>
        </p:spPr>
        <p:txBody>
          <a:bodyPr wrap="square" rtlCol="0">
            <a:spAutoFit/>
          </a:bodyPr>
          <a:lstStyle/>
          <a:p>
            <a:pPr>
              <a:lnSpc>
                <a:spcPct val="137000"/>
              </a:lnSpc>
              <a:spcAft>
                <a:spcPts val="0"/>
              </a:spcAft>
            </a:pPr>
            <a:r>
              <a:rPr lang="ja-JP" altLang="en-US" sz="1200" kern="100">
                <a:solidFill>
                  <a:srgbClr val="000000"/>
                </a:solidFill>
                <a:latin typeface="Calibri" panose="020F0502020204030204" pitchFamily="34" charset="0"/>
                <a:ea typeface="ＭＳ Ｐ明朝" panose="02020600040205080304" pitchFamily="18" charset="-128"/>
              </a:rPr>
              <a:t>なし</a:t>
            </a:r>
            <a:endParaRPr lang="ja-JP" altLang="ja-JP" sz="1200" kern="100">
              <a:solidFill>
                <a:srgbClr val="000000"/>
              </a:solidFill>
              <a:latin typeface="Calibri" panose="020F0502020204030204" pitchFamily="34" charset="0"/>
              <a:ea typeface="Calibri" panose="020F0502020204030204" pitchFamily="34" charset="0"/>
            </a:endParaRPr>
          </a:p>
        </p:txBody>
      </p:sp>
      <p:sp>
        <p:nvSpPr>
          <p:cNvPr id="50" name="テキスト ボックス 49"/>
          <p:cNvSpPr txBox="1"/>
          <p:nvPr/>
        </p:nvSpPr>
        <p:spPr>
          <a:xfrm>
            <a:off x="6544331" y="8211353"/>
            <a:ext cx="664844" cy="357662"/>
          </a:xfrm>
          <a:prstGeom prst="rect">
            <a:avLst/>
          </a:prstGeom>
          <a:noFill/>
        </p:spPr>
        <p:txBody>
          <a:bodyPr wrap="square" rtlCol="0">
            <a:spAutoFit/>
          </a:bodyPr>
          <a:lstStyle/>
          <a:p>
            <a:pPr>
              <a:lnSpc>
                <a:spcPct val="137000"/>
              </a:lnSpc>
              <a:spcAft>
                <a:spcPts val="0"/>
              </a:spcAft>
            </a:pPr>
            <a:r>
              <a:rPr lang="ja-JP" altLang="en-US" sz="1200" kern="100" dirty="0">
                <a:solidFill>
                  <a:srgbClr val="000000"/>
                </a:solidFill>
                <a:latin typeface="Calibri" panose="020F0502020204030204" pitchFamily="34" charset="0"/>
                <a:ea typeface="ＭＳ Ｐ明朝" panose="02020600040205080304" pitchFamily="18" charset="-128"/>
              </a:rPr>
              <a:t>以上</a:t>
            </a:r>
            <a:endParaRPr lang="ja-JP" altLang="ja-JP" sz="1200" kern="100" dirty="0">
              <a:solidFill>
                <a:srgbClr val="000000"/>
              </a:solidFill>
              <a:latin typeface="Calibri" panose="020F0502020204030204" pitchFamily="34" charset="0"/>
              <a:ea typeface="Calibri" panose="020F0502020204030204" pitchFamily="34" charset="0"/>
            </a:endParaRPr>
          </a:p>
        </p:txBody>
      </p:sp>
      <p:sp>
        <p:nvSpPr>
          <p:cNvPr id="55" name="サブタイトル 2"/>
          <p:cNvSpPr txBox="1">
            <a:spLocks/>
          </p:cNvSpPr>
          <p:nvPr/>
        </p:nvSpPr>
        <p:spPr>
          <a:xfrm>
            <a:off x="7990469" y="8013089"/>
            <a:ext cx="6380624" cy="977162"/>
          </a:xfrm>
          <a:prstGeom prst="rect">
            <a:avLst/>
          </a:prstGeom>
        </p:spPr>
        <p:txBody>
          <a:bodyPr vert="horz" lIns="91440" tIns="45720" rIns="91440" bIns="45720" rtlCol="0">
            <a:normAutofit/>
          </a:bodyPr>
          <a:lstStyle>
            <a:lvl1pPr marL="0" indent="0" algn="ctr" defTabSz="1425550" rtl="0" eaLnBrk="1" latinLnBrk="0" hangingPunct="1">
              <a:lnSpc>
                <a:spcPct val="90000"/>
              </a:lnSpc>
              <a:spcBef>
                <a:spcPts val="1559"/>
              </a:spcBef>
              <a:buFont typeface="Arial" panose="020B0604020202020204" pitchFamily="34" charset="0"/>
              <a:buNone/>
              <a:defRPr kumimoji="1" sz="3742" kern="1200">
                <a:solidFill>
                  <a:schemeClr val="tx1"/>
                </a:solidFill>
                <a:latin typeface="+mn-lt"/>
                <a:ea typeface="+mn-ea"/>
                <a:cs typeface="+mn-cs"/>
              </a:defRPr>
            </a:lvl1pPr>
            <a:lvl2pPr marL="712775" indent="0" algn="ctr" defTabSz="1425550" rtl="0" eaLnBrk="1" latinLnBrk="0" hangingPunct="1">
              <a:lnSpc>
                <a:spcPct val="90000"/>
              </a:lnSpc>
              <a:spcBef>
                <a:spcPts val="780"/>
              </a:spcBef>
              <a:buFont typeface="Arial" panose="020B0604020202020204" pitchFamily="34" charset="0"/>
              <a:buNone/>
              <a:defRPr kumimoji="1" sz="3118" kern="1200">
                <a:solidFill>
                  <a:schemeClr val="tx1"/>
                </a:solidFill>
                <a:latin typeface="+mn-lt"/>
                <a:ea typeface="+mn-ea"/>
                <a:cs typeface="+mn-cs"/>
              </a:defRPr>
            </a:lvl2pPr>
            <a:lvl3pPr marL="1425550" indent="0" algn="ctr" defTabSz="1425550" rtl="0" eaLnBrk="1" latinLnBrk="0" hangingPunct="1">
              <a:lnSpc>
                <a:spcPct val="90000"/>
              </a:lnSpc>
              <a:spcBef>
                <a:spcPts val="780"/>
              </a:spcBef>
              <a:buFont typeface="Arial" panose="020B0604020202020204" pitchFamily="34" charset="0"/>
              <a:buNone/>
              <a:defRPr kumimoji="1" sz="2806" kern="1200">
                <a:solidFill>
                  <a:schemeClr val="tx1"/>
                </a:solidFill>
                <a:latin typeface="+mn-lt"/>
                <a:ea typeface="+mn-ea"/>
                <a:cs typeface="+mn-cs"/>
              </a:defRPr>
            </a:lvl3pPr>
            <a:lvl4pPr marL="2138324" indent="0" algn="ctr" defTabSz="1425550" rtl="0" eaLnBrk="1" latinLnBrk="0" hangingPunct="1">
              <a:lnSpc>
                <a:spcPct val="90000"/>
              </a:lnSpc>
              <a:spcBef>
                <a:spcPts val="780"/>
              </a:spcBef>
              <a:buFont typeface="Arial" panose="020B0604020202020204" pitchFamily="34" charset="0"/>
              <a:buNone/>
              <a:defRPr kumimoji="1" sz="2494" kern="1200">
                <a:solidFill>
                  <a:schemeClr val="tx1"/>
                </a:solidFill>
                <a:latin typeface="+mn-lt"/>
                <a:ea typeface="+mn-ea"/>
                <a:cs typeface="+mn-cs"/>
              </a:defRPr>
            </a:lvl4pPr>
            <a:lvl5pPr marL="2851099" indent="0" algn="ctr" defTabSz="1425550" rtl="0" eaLnBrk="1" latinLnBrk="0" hangingPunct="1">
              <a:lnSpc>
                <a:spcPct val="90000"/>
              </a:lnSpc>
              <a:spcBef>
                <a:spcPts val="780"/>
              </a:spcBef>
              <a:buFont typeface="Arial" panose="020B0604020202020204" pitchFamily="34" charset="0"/>
              <a:buNone/>
              <a:defRPr kumimoji="1" sz="2494" kern="1200">
                <a:solidFill>
                  <a:schemeClr val="tx1"/>
                </a:solidFill>
                <a:latin typeface="+mn-lt"/>
                <a:ea typeface="+mn-ea"/>
                <a:cs typeface="+mn-cs"/>
              </a:defRPr>
            </a:lvl5pPr>
            <a:lvl6pPr marL="3563874" indent="0" algn="ctr" defTabSz="1425550" rtl="0" eaLnBrk="1" latinLnBrk="0" hangingPunct="1">
              <a:lnSpc>
                <a:spcPct val="90000"/>
              </a:lnSpc>
              <a:spcBef>
                <a:spcPts val="780"/>
              </a:spcBef>
              <a:buFont typeface="Arial" panose="020B0604020202020204" pitchFamily="34" charset="0"/>
              <a:buNone/>
              <a:defRPr kumimoji="1" sz="2494" kern="1200">
                <a:solidFill>
                  <a:schemeClr val="tx1"/>
                </a:solidFill>
                <a:latin typeface="+mn-lt"/>
                <a:ea typeface="+mn-ea"/>
                <a:cs typeface="+mn-cs"/>
              </a:defRPr>
            </a:lvl6pPr>
            <a:lvl7pPr marL="4276649" indent="0" algn="ctr" defTabSz="1425550" rtl="0" eaLnBrk="1" latinLnBrk="0" hangingPunct="1">
              <a:lnSpc>
                <a:spcPct val="90000"/>
              </a:lnSpc>
              <a:spcBef>
                <a:spcPts val="780"/>
              </a:spcBef>
              <a:buFont typeface="Arial" panose="020B0604020202020204" pitchFamily="34" charset="0"/>
              <a:buNone/>
              <a:defRPr kumimoji="1" sz="2494" kern="1200">
                <a:solidFill>
                  <a:schemeClr val="tx1"/>
                </a:solidFill>
                <a:latin typeface="+mn-lt"/>
                <a:ea typeface="+mn-ea"/>
                <a:cs typeface="+mn-cs"/>
              </a:defRPr>
            </a:lvl7pPr>
            <a:lvl8pPr marL="4989424" indent="0" algn="ctr" defTabSz="1425550" rtl="0" eaLnBrk="1" latinLnBrk="0" hangingPunct="1">
              <a:lnSpc>
                <a:spcPct val="90000"/>
              </a:lnSpc>
              <a:spcBef>
                <a:spcPts val="780"/>
              </a:spcBef>
              <a:buFont typeface="Arial" panose="020B0604020202020204" pitchFamily="34" charset="0"/>
              <a:buNone/>
              <a:defRPr kumimoji="1" sz="2494" kern="1200">
                <a:solidFill>
                  <a:schemeClr val="tx1"/>
                </a:solidFill>
                <a:latin typeface="+mn-lt"/>
                <a:ea typeface="+mn-ea"/>
                <a:cs typeface="+mn-cs"/>
              </a:defRPr>
            </a:lvl8pPr>
            <a:lvl9pPr marL="5702198" indent="0" algn="ctr" defTabSz="1425550" rtl="0" eaLnBrk="1" latinLnBrk="0" hangingPunct="1">
              <a:lnSpc>
                <a:spcPct val="90000"/>
              </a:lnSpc>
              <a:spcBef>
                <a:spcPts val="780"/>
              </a:spcBef>
              <a:buFont typeface="Arial" panose="020B0604020202020204" pitchFamily="34" charset="0"/>
              <a:buNone/>
              <a:defRPr kumimoji="1" sz="2494" kern="1200">
                <a:solidFill>
                  <a:schemeClr val="tx1"/>
                </a:solidFill>
                <a:latin typeface="+mn-lt"/>
                <a:ea typeface="+mn-ea"/>
                <a:cs typeface="+mn-cs"/>
              </a:defRPr>
            </a:lvl9pPr>
          </a:lstStyle>
          <a:p>
            <a:pPr algn="just">
              <a:lnSpc>
                <a:spcPts val="2200"/>
              </a:lnSpc>
            </a:pPr>
            <a:r>
              <a:rPr lang="ja-JP" altLang="en-US" sz="1200" dirty="0">
                <a:latin typeface="ＭＳ Ｐ明朝" panose="02020600040205080304" pitchFamily="18" charset="-128"/>
                <a:ea typeface="ＭＳ Ｐ明朝" panose="02020600040205080304" pitchFamily="18" charset="-128"/>
              </a:rPr>
              <a:t>小学生の時から続けており現在も高校の時の先輩や、友人が参加している社会体育でたまに体を動かすようにしています。週末などにはほかの社会人チームと練習試合や大会に参加するようなこともあります。</a:t>
            </a:r>
            <a:endParaRPr lang="en-US" altLang="ja-JP" sz="1200" dirty="0">
              <a:latin typeface="ＭＳ Ｐ明朝" panose="02020600040205080304" pitchFamily="18" charset="-128"/>
              <a:ea typeface="ＭＳ Ｐ明朝" panose="02020600040205080304" pitchFamily="18" charset="-128"/>
            </a:endParaRPr>
          </a:p>
        </p:txBody>
      </p:sp>
      <p:sp>
        <p:nvSpPr>
          <p:cNvPr id="56" name="サブタイトル 2"/>
          <p:cNvSpPr txBox="1">
            <a:spLocks/>
          </p:cNvSpPr>
          <p:nvPr/>
        </p:nvSpPr>
        <p:spPr>
          <a:xfrm>
            <a:off x="7990469" y="9213811"/>
            <a:ext cx="6380624" cy="924131"/>
          </a:xfrm>
          <a:prstGeom prst="rect">
            <a:avLst/>
          </a:prstGeom>
        </p:spPr>
        <p:txBody>
          <a:bodyPr vert="horz" lIns="91440" tIns="45720" rIns="91440" bIns="45720" rtlCol="0">
            <a:normAutofit/>
          </a:bodyPr>
          <a:lstStyle>
            <a:lvl1pPr marL="0" indent="0" algn="ctr" defTabSz="1425550" rtl="0" eaLnBrk="1" latinLnBrk="0" hangingPunct="1">
              <a:lnSpc>
                <a:spcPct val="90000"/>
              </a:lnSpc>
              <a:spcBef>
                <a:spcPts val="1559"/>
              </a:spcBef>
              <a:buFont typeface="Arial" panose="020B0604020202020204" pitchFamily="34" charset="0"/>
              <a:buNone/>
              <a:defRPr kumimoji="1" sz="3742" kern="1200">
                <a:solidFill>
                  <a:schemeClr val="tx1"/>
                </a:solidFill>
                <a:latin typeface="+mn-lt"/>
                <a:ea typeface="+mn-ea"/>
                <a:cs typeface="+mn-cs"/>
              </a:defRPr>
            </a:lvl1pPr>
            <a:lvl2pPr marL="712775" indent="0" algn="ctr" defTabSz="1425550" rtl="0" eaLnBrk="1" latinLnBrk="0" hangingPunct="1">
              <a:lnSpc>
                <a:spcPct val="90000"/>
              </a:lnSpc>
              <a:spcBef>
                <a:spcPts val="780"/>
              </a:spcBef>
              <a:buFont typeface="Arial" panose="020B0604020202020204" pitchFamily="34" charset="0"/>
              <a:buNone/>
              <a:defRPr kumimoji="1" sz="3118" kern="1200">
                <a:solidFill>
                  <a:schemeClr val="tx1"/>
                </a:solidFill>
                <a:latin typeface="+mn-lt"/>
                <a:ea typeface="+mn-ea"/>
                <a:cs typeface="+mn-cs"/>
              </a:defRPr>
            </a:lvl2pPr>
            <a:lvl3pPr marL="1425550" indent="0" algn="ctr" defTabSz="1425550" rtl="0" eaLnBrk="1" latinLnBrk="0" hangingPunct="1">
              <a:lnSpc>
                <a:spcPct val="90000"/>
              </a:lnSpc>
              <a:spcBef>
                <a:spcPts val="780"/>
              </a:spcBef>
              <a:buFont typeface="Arial" panose="020B0604020202020204" pitchFamily="34" charset="0"/>
              <a:buNone/>
              <a:defRPr kumimoji="1" sz="2806" kern="1200">
                <a:solidFill>
                  <a:schemeClr val="tx1"/>
                </a:solidFill>
                <a:latin typeface="+mn-lt"/>
                <a:ea typeface="+mn-ea"/>
                <a:cs typeface="+mn-cs"/>
              </a:defRPr>
            </a:lvl3pPr>
            <a:lvl4pPr marL="2138324" indent="0" algn="ctr" defTabSz="1425550" rtl="0" eaLnBrk="1" latinLnBrk="0" hangingPunct="1">
              <a:lnSpc>
                <a:spcPct val="90000"/>
              </a:lnSpc>
              <a:spcBef>
                <a:spcPts val="780"/>
              </a:spcBef>
              <a:buFont typeface="Arial" panose="020B0604020202020204" pitchFamily="34" charset="0"/>
              <a:buNone/>
              <a:defRPr kumimoji="1" sz="2494" kern="1200">
                <a:solidFill>
                  <a:schemeClr val="tx1"/>
                </a:solidFill>
                <a:latin typeface="+mn-lt"/>
                <a:ea typeface="+mn-ea"/>
                <a:cs typeface="+mn-cs"/>
              </a:defRPr>
            </a:lvl4pPr>
            <a:lvl5pPr marL="2851099" indent="0" algn="ctr" defTabSz="1425550" rtl="0" eaLnBrk="1" latinLnBrk="0" hangingPunct="1">
              <a:lnSpc>
                <a:spcPct val="90000"/>
              </a:lnSpc>
              <a:spcBef>
                <a:spcPts val="780"/>
              </a:spcBef>
              <a:buFont typeface="Arial" panose="020B0604020202020204" pitchFamily="34" charset="0"/>
              <a:buNone/>
              <a:defRPr kumimoji="1" sz="2494" kern="1200">
                <a:solidFill>
                  <a:schemeClr val="tx1"/>
                </a:solidFill>
                <a:latin typeface="+mn-lt"/>
                <a:ea typeface="+mn-ea"/>
                <a:cs typeface="+mn-cs"/>
              </a:defRPr>
            </a:lvl5pPr>
            <a:lvl6pPr marL="3563874" indent="0" algn="ctr" defTabSz="1425550" rtl="0" eaLnBrk="1" latinLnBrk="0" hangingPunct="1">
              <a:lnSpc>
                <a:spcPct val="90000"/>
              </a:lnSpc>
              <a:spcBef>
                <a:spcPts val="780"/>
              </a:spcBef>
              <a:buFont typeface="Arial" panose="020B0604020202020204" pitchFamily="34" charset="0"/>
              <a:buNone/>
              <a:defRPr kumimoji="1" sz="2494" kern="1200">
                <a:solidFill>
                  <a:schemeClr val="tx1"/>
                </a:solidFill>
                <a:latin typeface="+mn-lt"/>
                <a:ea typeface="+mn-ea"/>
                <a:cs typeface="+mn-cs"/>
              </a:defRPr>
            </a:lvl6pPr>
            <a:lvl7pPr marL="4276649" indent="0" algn="ctr" defTabSz="1425550" rtl="0" eaLnBrk="1" latinLnBrk="0" hangingPunct="1">
              <a:lnSpc>
                <a:spcPct val="90000"/>
              </a:lnSpc>
              <a:spcBef>
                <a:spcPts val="780"/>
              </a:spcBef>
              <a:buFont typeface="Arial" panose="020B0604020202020204" pitchFamily="34" charset="0"/>
              <a:buNone/>
              <a:defRPr kumimoji="1" sz="2494" kern="1200">
                <a:solidFill>
                  <a:schemeClr val="tx1"/>
                </a:solidFill>
                <a:latin typeface="+mn-lt"/>
                <a:ea typeface="+mn-ea"/>
                <a:cs typeface="+mn-cs"/>
              </a:defRPr>
            </a:lvl7pPr>
            <a:lvl8pPr marL="4989424" indent="0" algn="ctr" defTabSz="1425550" rtl="0" eaLnBrk="1" latinLnBrk="0" hangingPunct="1">
              <a:lnSpc>
                <a:spcPct val="90000"/>
              </a:lnSpc>
              <a:spcBef>
                <a:spcPts val="780"/>
              </a:spcBef>
              <a:buFont typeface="Arial" panose="020B0604020202020204" pitchFamily="34" charset="0"/>
              <a:buNone/>
              <a:defRPr kumimoji="1" sz="2494" kern="1200">
                <a:solidFill>
                  <a:schemeClr val="tx1"/>
                </a:solidFill>
                <a:latin typeface="+mn-lt"/>
                <a:ea typeface="+mn-ea"/>
                <a:cs typeface="+mn-cs"/>
              </a:defRPr>
            </a:lvl8pPr>
            <a:lvl9pPr marL="5702198" indent="0" algn="ctr" defTabSz="1425550" rtl="0" eaLnBrk="1" latinLnBrk="0" hangingPunct="1">
              <a:lnSpc>
                <a:spcPct val="90000"/>
              </a:lnSpc>
              <a:spcBef>
                <a:spcPts val="780"/>
              </a:spcBef>
              <a:buFont typeface="Arial" panose="020B0604020202020204" pitchFamily="34" charset="0"/>
              <a:buNone/>
              <a:defRPr kumimoji="1" sz="2494" kern="1200">
                <a:solidFill>
                  <a:schemeClr val="tx1"/>
                </a:solidFill>
                <a:latin typeface="+mn-lt"/>
                <a:ea typeface="+mn-ea"/>
                <a:cs typeface="+mn-cs"/>
              </a:defRPr>
            </a:lvl9pPr>
          </a:lstStyle>
          <a:p>
            <a:pPr algn="just">
              <a:lnSpc>
                <a:spcPts val="2200"/>
              </a:lnSpc>
            </a:pPr>
            <a:r>
              <a:rPr lang="ja-JP" altLang="en-US" sz="1200" dirty="0">
                <a:latin typeface="ＭＳ Ｐ明朝" panose="02020600040205080304" pitchFamily="18" charset="-128"/>
                <a:ea typeface="ＭＳ Ｐ明朝" panose="02020600040205080304" pitchFamily="18" charset="-128"/>
              </a:rPr>
              <a:t>現在はエフェクトをきれいに表示するためにシェーダーの勉強を行っております。これを応用しシンプルなエフェクトのみならず、ポストエフェクトでの霧や光の表現などを勉強して</a:t>
            </a:r>
            <a:r>
              <a:rPr lang="ja-JP" altLang="en-US" sz="1200">
                <a:latin typeface="ＭＳ Ｐ明朝" panose="02020600040205080304" pitchFamily="18" charset="-128"/>
                <a:ea typeface="ＭＳ Ｐ明朝" panose="02020600040205080304" pitchFamily="18" charset="-128"/>
              </a:rPr>
              <a:t>います。その知識を使用してビュワーを制作しようと考えています。</a:t>
            </a:r>
            <a:endParaRPr lang="en-US" altLang="ja-JP" sz="1200" dirty="0">
              <a:latin typeface="ＭＳ Ｐ明朝" panose="02020600040205080304" pitchFamily="18" charset="-128"/>
              <a:ea typeface="ＭＳ Ｐ明朝" panose="02020600040205080304" pitchFamily="18" charset="-128"/>
            </a:endParaRPr>
          </a:p>
        </p:txBody>
      </p:sp>
      <p:sp>
        <p:nvSpPr>
          <p:cNvPr id="57" name="サブタイトル 2"/>
          <p:cNvSpPr txBox="1">
            <a:spLocks/>
          </p:cNvSpPr>
          <p:nvPr/>
        </p:nvSpPr>
        <p:spPr>
          <a:xfrm>
            <a:off x="7990469" y="4394415"/>
            <a:ext cx="6380624" cy="1795153"/>
          </a:xfrm>
          <a:prstGeom prst="rect">
            <a:avLst/>
          </a:prstGeom>
        </p:spPr>
        <p:txBody>
          <a:bodyPr vert="horz" lIns="91440" tIns="45720" rIns="91440" bIns="45720" rtlCol="0">
            <a:noAutofit/>
          </a:bodyPr>
          <a:lstStyle>
            <a:lvl1pPr marL="0" indent="0" algn="ctr" defTabSz="1425550" rtl="0" eaLnBrk="1" latinLnBrk="0" hangingPunct="1">
              <a:lnSpc>
                <a:spcPct val="90000"/>
              </a:lnSpc>
              <a:spcBef>
                <a:spcPts val="1559"/>
              </a:spcBef>
              <a:buFont typeface="Arial" panose="020B0604020202020204" pitchFamily="34" charset="0"/>
              <a:buNone/>
              <a:defRPr kumimoji="1" sz="3742" kern="1200">
                <a:solidFill>
                  <a:schemeClr val="tx1"/>
                </a:solidFill>
                <a:latin typeface="+mn-lt"/>
                <a:ea typeface="+mn-ea"/>
                <a:cs typeface="+mn-cs"/>
              </a:defRPr>
            </a:lvl1pPr>
            <a:lvl2pPr marL="712775" indent="0" algn="ctr" defTabSz="1425550" rtl="0" eaLnBrk="1" latinLnBrk="0" hangingPunct="1">
              <a:lnSpc>
                <a:spcPct val="90000"/>
              </a:lnSpc>
              <a:spcBef>
                <a:spcPts val="780"/>
              </a:spcBef>
              <a:buFont typeface="Arial" panose="020B0604020202020204" pitchFamily="34" charset="0"/>
              <a:buNone/>
              <a:defRPr kumimoji="1" sz="3118" kern="1200">
                <a:solidFill>
                  <a:schemeClr val="tx1"/>
                </a:solidFill>
                <a:latin typeface="+mn-lt"/>
                <a:ea typeface="+mn-ea"/>
                <a:cs typeface="+mn-cs"/>
              </a:defRPr>
            </a:lvl2pPr>
            <a:lvl3pPr marL="1425550" indent="0" algn="ctr" defTabSz="1425550" rtl="0" eaLnBrk="1" latinLnBrk="0" hangingPunct="1">
              <a:lnSpc>
                <a:spcPct val="90000"/>
              </a:lnSpc>
              <a:spcBef>
                <a:spcPts val="780"/>
              </a:spcBef>
              <a:buFont typeface="Arial" panose="020B0604020202020204" pitchFamily="34" charset="0"/>
              <a:buNone/>
              <a:defRPr kumimoji="1" sz="2806" kern="1200">
                <a:solidFill>
                  <a:schemeClr val="tx1"/>
                </a:solidFill>
                <a:latin typeface="+mn-lt"/>
                <a:ea typeface="+mn-ea"/>
                <a:cs typeface="+mn-cs"/>
              </a:defRPr>
            </a:lvl3pPr>
            <a:lvl4pPr marL="2138324" indent="0" algn="ctr" defTabSz="1425550" rtl="0" eaLnBrk="1" latinLnBrk="0" hangingPunct="1">
              <a:lnSpc>
                <a:spcPct val="90000"/>
              </a:lnSpc>
              <a:spcBef>
                <a:spcPts val="780"/>
              </a:spcBef>
              <a:buFont typeface="Arial" panose="020B0604020202020204" pitchFamily="34" charset="0"/>
              <a:buNone/>
              <a:defRPr kumimoji="1" sz="2494" kern="1200">
                <a:solidFill>
                  <a:schemeClr val="tx1"/>
                </a:solidFill>
                <a:latin typeface="+mn-lt"/>
                <a:ea typeface="+mn-ea"/>
                <a:cs typeface="+mn-cs"/>
              </a:defRPr>
            </a:lvl4pPr>
            <a:lvl5pPr marL="2851099" indent="0" algn="ctr" defTabSz="1425550" rtl="0" eaLnBrk="1" latinLnBrk="0" hangingPunct="1">
              <a:lnSpc>
                <a:spcPct val="90000"/>
              </a:lnSpc>
              <a:spcBef>
                <a:spcPts val="780"/>
              </a:spcBef>
              <a:buFont typeface="Arial" panose="020B0604020202020204" pitchFamily="34" charset="0"/>
              <a:buNone/>
              <a:defRPr kumimoji="1" sz="2494" kern="1200">
                <a:solidFill>
                  <a:schemeClr val="tx1"/>
                </a:solidFill>
                <a:latin typeface="+mn-lt"/>
                <a:ea typeface="+mn-ea"/>
                <a:cs typeface="+mn-cs"/>
              </a:defRPr>
            </a:lvl5pPr>
            <a:lvl6pPr marL="3563874" indent="0" algn="ctr" defTabSz="1425550" rtl="0" eaLnBrk="1" latinLnBrk="0" hangingPunct="1">
              <a:lnSpc>
                <a:spcPct val="90000"/>
              </a:lnSpc>
              <a:spcBef>
                <a:spcPts val="780"/>
              </a:spcBef>
              <a:buFont typeface="Arial" panose="020B0604020202020204" pitchFamily="34" charset="0"/>
              <a:buNone/>
              <a:defRPr kumimoji="1" sz="2494" kern="1200">
                <a:solidFill>
                  <a:schemeClr val="tx1"/>
                </a:solidFill>
                <a:latin typeface="+mn-lt"/>
                <a:ea typeface="+mn-ea"/>
                <a:cs typeface="+mn-cs"/>
              </a:defRPr>
            </a:lvl6pPr>
            <a:lvl7pPr marL="4276649" indent="0" algn="ctr" defTabSz="1425550" rtl="0" eaLnBrk="1" latinLnBrk="0" hangingPunct="1">
              <a:lnSpc>
                <a:spcPct val="90000"/>
              </a:lnSpc>
              <a:spcBef>
                <a:spcPts val="780"/>
              </a:spcBef>
              <a:buFont typeface="Arial" panose="020B0604020202020204" pitchFamily="34" charset="0"/>
              <a:buNone/>
              <a:defRPr kumimoji="1" sz="2494" kern="1200">
                <a:solidFill>
                  <a:schemeClr val="tx1"/>
                </a:solidFill>
                <a:latin typeface="+mn-lt"/>
                <a:ea typeface="+mn-ea"/>
                <a:cs typeface="+mn-cs"/>
              </a:defRPr>
            </a:lvl7pPr>
            <a:lvl8pPr marL="4989424" indent="0" algn="ctr" defTabSz="1425550" rtl="0" eaLnBrk="1" latinLnBrk="0" hangingPunct="1">
              <a:lnSpc>
                <a:spcPct val="90000"/>
              </a:lnSpc>
              <a:spcBef>
                <a:spcPts val="780"/>
              </a:spcBef>
              <a:buFont typeface="Arial" panose="020B0604020202020204" pitchFamily="34" charset="0"/>
              <a:buNone/>
              <a:defRPr kumimoji="1" sz="2494" kern="1200">
                <a:solidFill>
                  <a:schemeClr val="tx1"/>
                </a:solidFill>
                <a:latin typeface="+mn-lt"/>
                <a:ea typeface="+mn-ea"/>
                <a:cs typeface="+mn-cs"/>
              </a:defRPr>
            </a:lvl8pPr>
            <a:lvl9pPr marL="5702198" indent="0" algn="ctr" defTabSz="1425550" rtl="0" eaLnBrk="1" latinLnBrk="0" hangingPunct="1">
              <a:lnSpc>
                <a:spcPct val="90000"/>
              </a:lnSpc>
              <a:spcBef>
                <a:spcPts val="780"/>
              </a:spcBef>
              <a:buFont typeface="Arial" panose="020B0604020202020204" pitchFamily="34" charset="0"/>
              <a:buNone/>
              <a:defRPr kumimoji="1" sz="2494" kern="1200">
                <a:solidFill>
                  <a:schemeClr val="tx1"/>
                </a:solidFill>
                <a:latin typeface="+mn-lt"/>
                <a:ea typeface="+mn-ea"/>
                <a:cs typeface="+mn-cs"/>
              </a:defRPr>
            </a:lvl9pPr>
          </a:lstStyle>
          <a:p>
            <a:pPr algn="just">
              <a:lnSpc>
                <a:spcPts val="2250"/>
              </a:lnSpc>
            </a:pPr>
            <a:r>
              <a:rPr lang="ja-JP" altLang="en-US" sz="1200" dirty="0">
                <a:latin typeface="ＭＳ Ｐ明朝" panose="02020600040205080304" pitchFamily="18" charset="-128"/>
                <a:ea typeface="ＭＳ Ｐ明朝" panose="02020600040205080304" pitchFamily="18" charset="-128"/>
              </a:rPr>
              <a:t>私は様々なゲームでアクションごとに表示されるエフェクトが好きで自分でもカッコよく綺麗なエフェクトをできる限りゲームの動きの邪魔にならないように表示するように心がけています。今までは個人で制作を行い主に</a:t>
            </a:r>
            <a:r>
              <a:rPr lang="en-US" altLang="ja-JP" sz="1200" dirty="0">
                <a:latin typeface="ＭＳ Ｐ明朝" panose="02020600040205080304" pitchFamily="18" charset="-128"/>
                <a:ea typeface="ＭＳ Ｐ明朝" panose="02020600040205080304" pitchFamily="18" charset="-128"/>
              </a:rPr>
              <a:t>2D</a:t>
            </a:r>
            <a:r>
              <a:rPr lang="ja-JP" altLang="en-US" sz="1200" dirty="0">
                <a:latin typeface="ＭＳ Ｐ明朝" panose="02020600040205080304" pitchFamily="18" charset="-128"/>
                <a:ea typeface="ＭＳ Ｐ明朝" panose="02020600040205080304" pitchFamily="18" charset="-128"/>
              </a:rPr>
              <a:t>ゲームを制作してきました。チームでの制作の経験もありチーム制作では</a:t>
            </a:r>
            <a:r>
              <a:rPr lang="en-US" altLang="ja-JP" sz="1200" dirty="0">
                <a:latin typeface="ＭＳ Ｐ明朝" panose="02020600040205080304" pitchFamily="18" charset="-128"/>
                <a:ea typeface="ＭＳ Ｐ明朝" panose="02020600040205080304" pitchFamily="18" charset="-128"/>
              </a:rPr>
              <a:t>3D</a:t>
            </a:r>
            <a:r>
              <a:rPr lang="ja-JP" altLang="en-US" sz="1200" dirty="0">
                <a:latin typeface="ＭＳ Ｐ明朝" panose="02020600040205080304" pitchFamily="18" charset="-128"/>
                <a:ea typeface="ＭＳ Ｐ明朝" panose="02020600040205080304" pitchFamily="18" charset="-128"/>
              </a:rPr>
              <a:t>のアクションゲームを制作しました。その際は</a:t>
            </a:r>
            <a:r>
              <a:rPr kumimoji="1" lang="en-US" altLang="ja-JP" sz="1200" dirty="0" err="1">
                <a:latin typeface="ＭＳ Ｐ明朝" panose="02020600040205080304" pitchFamily="18" charset="-128"/>
                <a:ea typeface="ＭＳ Ｐ明朝" panose="02020600040205080304" pitchFamily="18" charset="-128"/>
              </a:rPr>
              <a:t>Effekseer</a:t>
            </a:r>
            <a:r>
              <a:rPr kumimoji="1" lang="ja-JP" altLang="en-US" sz="1200" dirty="0">
                <a:latin typeface="ＭＳ Ｐ明朝" panose="02020600040205080304" pitchFamily="18" charset="-128"/>
                <a:ea typeface="ＭＳ Ｐ明朝" panose="02020600040205080304" pitchFamily="18" charset="-128"/>
              </a:rPr>
              <a:t>を使用してのエフェクト作成と</a:t>
            </a:r>
            <a:r>
              <a:rPr kumimoji="1" lang="en-US" altLang="ja-JP" sz="1200" dirty="0">
                <a:latin typeface="ＭＳ Ｐ明朝" panose="02020600040205080304" pitchFamily="18" charset="-128"/>
                <a:ea typeface="ＭＳ Ｐ明朝" panose="02020600040205080304" pitchFamily="18" charset="-128"/>
              </a:rPr>
              <a:t>DX</a:t>
            </a:r>
            <a:r>
              <a:rPr kumimoji="1" lang="ja-JP" altLang="en-US" sz="1200" dirty="0">
                <a:latin typeface="ＭＳ Ｐ明朝" panose="02020600040205080304" pitchFamily="18" charset="-128"/>
                <a:ea typeface="ＭＳ Ｐ明朝" panose="02020600040205080304" pitchFamily="18" charset="-128"/>
              </a:rPr>
              <a:t>ライブラリの機能を使い動作させました。その際はエフェクトの制御と動作を簡単に行えるように制作を行いました。</a:t>
            </a:r>
            <a:endParaRPr lang="en-US" altLang="ja-JP" sz="1200" dirty="0">
              <a:latin typeface="ＭＳ Ｐ明朝" panose="02020600040205080304" pitchFamily="18" charset="-128"/>
              <a:ea typeface="ＭＳ Ｐ明朝" panose="02020600040205080304" pitchFamily="18" charset="-128"/>
            </a:endParaRPr>
          </a:p>
        </p:txBody>
      </p:sp>
      <p:sp>
        <p:nvSpPr>
          <p:cNvPr id="58" name="正方形/長方形 57"/>
          <p:cNvSpPr/>
          <p:nvPr/>
        </p:nvSpPr>
        <p:spPr>
          <a:xfrm>
            <a:off x="7993062" y="2606440"/>
            <a:ext cx="6378031" cy="1519327"/>
          </a:xfrm>
          <a:prstGeom prst="rect">
            <a:avLst/>
          </a:prstGeom>
        </p:spPr>
        <p:txBody>
          <a:bodyPr wrap="square">
            <a:spAutoFit/>
          </a:bodyPr>
          <a:lstStyle/>
          <a:p>
            <a:pPr algn="just">
              <a:lnSpc>
                <a:spcPts val="2250"/>
              </a:lnSpc>
            </a:pPr>
            <a:r>
              <a:rPr kumimoji="1" lang="ja-JP" altLang="en-US" sz="1200" dirty="0">
                <a:latin typeface="ＭＳ Ｐ明朝" panose="02020600040205080304" pitchFamily="18" charset="-128"/>
                <a:ea typeface="ＭＳ Ｐ明朝" panose="02020600040205080304" pitchFamily="18" charset="-128"/>
              </a:rPr>
              <a:t>貴社の説明会に参加させていただいた際に現状の課題や今後の目標を説明いただいたこと、安定した新人研修、様々なジャンルに手を延ばすチャレンジ精神を魅力に感じました。様々な開発に携わることにより個人の開発能力や臨機応変な対応力を身に着けることができるよう</a:t>
            </a:r>
            <a:r>
              <a:rPr kumimoji="1" lang="ja-JP" altLang="en-US" sz="1200">
                <a:latin typeface="ＭＳ Ｐ明朝" panose="02020600040205080304" pitchFamily="18" charset="-128"/>
                <a:ea typeface="ＭＳ Ｐ明朝" panose="02020600040205080304" pitchFamily="18" charset="-128"/>
              </a:rPr>
              <a:t>になり、以降の開発に対して経験を活かしやすくなるため私自身の成長にも繋がると考え、貴社を志望いたしました。</a:t>
            </a:r>
            <a:endParaRPr kumimoji="1" lang="en-US" altLang="ja-JP" sz="1200" dirty="0">
              <a:latin typeface="ＭＳ Ｐ明朝" panose="02020600040205080304" pitchFamily="18" charset="-128"/>
              <a:ea typeface="ＭＳ Ｐ明朝" panose="02020600040205080304" pitchFamily="18" charset="-128"/>
            </a:endParaRPr>
          </a:p>
        </p:txBody>
      </p:sp>
      <p:sp>
        <p:nvSpPr>
          <p:cNvPr id="59" name="テキスト ボックス 58"/>
          <p:cNvSpPr txBox="1"/>
          <p:nvPr/>
        </p:nvSpPr>
        <p:spPr>
          <a:xfrm>
            <a:off x="4084256" y="6965363"/>
            <a:ext cx="710510" cy="345351"/>
          </a:xfrm>
          <a:prstGeom prst="rect">
            <a:avLst/>
          </a:prstGeom>
          <a:noFill/>
        </p:spPr>
        <p:txBody>
          <a:bodyPr wrap="square" rtlCol="0">
            <a:spAutoFit/>
          </a:bodyPr>
          <a:lstStyle/>
          <a:p>
            <a:pPr algn="ctr">
              <a:lnSpc>
                <a:spcPct val="137000"/>
              </a:lnSpc>
              <a:spcAft>
                <a:spcPts val="0"/>
              </a:spcAft>
            </a:pPr>
            <a:r>
              <a:rPr lang="ja-JP" altLang="en-US" sz="1200" kern="100" dirty="0">
                <a:solidFill>
                  <a:srgbClr val="000000"/>
                </a:solidFill>
                <a:latin typeface="ＭＳ Ｐ明朝" panose="02020600040205080304" pitchFamily="18" charset="-128"/>
                <a:ea typeface="ＭＳ Ｐ明朝" panose="02020600040205080304" pitchFamily="18" charset="-128"/>
              </a:rPr>
              <a:t>免許</a:t>
            </a:r>
            <a:endParaRPr lang="ja-JP" altLang="ja-JP" sz="1200" kern="100" dirty="0">
              <a:solidFill>
                <a:srgbClr val="000000"/>
              </a:solidFill>
              <a:latin typeface="ＭＳ Ｐ明朝" panose="02020600040205080304" pitchFamily="18" charset="-128"/>
              <a:ea typeface="ＭＳ Ｐ明朝" panose="02020600040205080304" pitchFamily="18" charset="-128"/>
            </a:endParaRPr>
          </a:p>
        </p:txBody>
      </p:sp>
      <p:sp>
        <p:nvSpPr>
          <p:cNvPr id="60" name="円/楕円 195"/>
          <p:cNvSpPr/>
          <p:nvPr/>
        </p:nvSpPr>
        <p:spPr>
          <a:xfrm>
            <a:off x="4644120" y="1739109"/>
            <a:ext cx="166508" cy="16483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ja-JP" altLang="en-US"/>
          </a:p>
        </p:txBody>
      </p:sp>
      <p:sp>
        <p:nvSpPr>
          <p:cNvPr id="54" name="テキスト ボックス 2"/>
          <p:cNvSpPr txBox="1">
            <a:spLocks noChangeArrowheads="1"/>
          </p:cNvSpPr>
          <p:nvPr/>
        </p:nvSpPr>
        <p:spPr bwMode="auto">
          <a:xfrm>
            <a:off x="2006727" y="3318579"/>
            <a:ext cx="571500" cy="171450"/>
          </a:xfrm>
          <a:prstGeom prst="rect">
            <a:avLst/>
          </a:prstGeom>
          <a:noFill/>
          <a:ln w="9525">
            <a:noFill/>
            <a:miter lim="800000"/>
            <a:headEnd/>
            <a:tailEnd/>
          </a:ln>
        </p:spPr>
        <p:txBody>
          <a:bodyPr rot="0" vert="horz" wrap="square" lIns="36000" tIns="0" rIns="36000" bIns="0" anchor="t" anchorCtr="0">
            <a:noAutofit/>
          </a:bodyPr>
          <a:lstStyle/>
          <a:p>
            <a:pPr>
              <a:lnSpc>
                <a:spcPct val="107000"/>
              </a:lnSpc>
              <a:spcAft>
                <a:spcPts val="800"/>
              </a:spcAft>
            </a:pPr>
            <a:r>
              <a:rPr lang="en-US" altLang="ja-JP" sz="1200" kern="100" dirty="0">
                <a:solidFill>
                  <a:srgbClr val="000000"/>
                </a:solidFill>
                <a:effectLst/>
                <a:latin typeface="Calibri" panose="020F0502020204030204" pitchFamily="34" charset="0"/>
                <a:ea typeface="Calibri" panose="020F0502020204030204" pitchFamily="34" charset="0"/>
              </a:rPr>
              <a:t>0852</a:t>
            </a:r>
            <a:endParaRPr lang="ja-JP" sz="1200" kern="100" dirty="0">
              <a:solidFill>
                <a:srgbClr val="000000"/>
              </a:solidFill>
              <a:effectLst/>
              <a:latin typeface="Calibri" panose="020F0502020204030204" pitchFamily="34" charset="0"/>
              <a:ea typeface="Calibri" panose="020F0502020204030204" pitchFamily="34" charset="0"/>
            </a:endParaRPr>
          </a:p>
        </p:txBody>
      </p:sp>
      <p:sp>
        <p:nvSpPr>
          <p:cNvPr id="61" name="テキスト ボックス 60"/>
          <p:cNvSpPr txBox="1"/>
          <p:nvPr/>
        </p:nvSpPr>
        <p:spPr>
          <a:xfrm>
            <a:off x="2052018" y="6331626"/>
            <a:ext cx="5104973" cy="308098"/>
          </a:xfrm>
          <a:prstGeom prst="rect">
            <a:avLst/>
          </a:prstGeom>
          <a:noFill/>
        </p:spPr>
        <p:txBody>
          <a:bodyPr wrap="square" rtlCol="0">
            <a:spAutoFit/>
          </a:bodyPr>
          <a:lstStyle/>
          <a:p>
            <a:pPr>
              <a:lnSpc>
                <a:spcPct val="137000"/>
              </a:lnSpc>
              <a:spcAft>
                <a:spcPts val="0"/>
              </a:spcAft>
            </a:pPr>
            <a:r>
              <a:rPr lang="zh-TW" altLang="en-US" sz="1200" kern="100" dirty="0">
                <a:solidFill>
                  <a:srgbClr val="000000"/>
                </a:solidFill>
                <a:latin typeface="ＭＳ 明朝" panose="02020609040205080304" pitchFamily="17" charset="-128"/>
                <a:ea typeface="ＭＳ 明朝" panose="02020609040205080304" pitchFamily="17" charset="-128"/>
              </a:rPr>
              <a:t>文部科学省後援　情報検定　情報活用試験</a:t>
            </a:r>
            <a:r>
              <a:rPr lang="en-US" altLang="zh-TW" sz="1200" kern="100" dirty="0">
                <a:solidFill>
                  <a:srgbClr val="000000"/>
                </a:solidFill>
                <a:latin typeface="ＭＳ 明朝" panose="02020609040205080304" pitchFamily="17" charset="-128"/>
                <a:ea typeface="ＭＳ 明朝" panose="02020609040205080304" pitchFamily="17" charset="-128"/>
              </a:rPr>
              <a:t>3</a:t>
            </a:r>
            <a:r>
              <a:rPr lang="zh-TW" altLang="en-US" sz="1200" kern="100" dirty="0">
                <a:solidFill>
                  <a:srgbClr val="000000"/>
                </a:solidFill>
                <a:latin typeface="ＭＳ 明朝" panose="02020609040205080304" pitchFamily="17" charset="-128"/>
                <a:ea typeface="ＭＳ 明朝" panose="02020609040205080304" pitchFamily="17" charset="-128"/>
              </a:rPr>
              <a:t>級　合格</a:t>
            </a:r>
            <a:endParaRPr lang="ja-JP" altLang="ja-JP" sz="1200" kern="100" dirty="0">
              <a:solidFill>
                <a:srgbClr val="000000"/>
              </a:solidFill>
              <a:latin typeface="ＭＳ 明朝" panose="02020609040205080304" pitchFamily="17" charset="-128"/>
              <a:ea typeface="ＭＳ 明朝" panose="02020609040205080304" pitchFamily="17" charset="-128"/>
            </a:endParaRPr>
          </a:p>
        </p:txBody>
      </p:sp>
      <p:sp>
        <p:nvSpPr>
          <p:cNvPr id="62" name="テキスト ボックス 61"/>
          <p:cNvSpPr txBox="1"/>
          <p:nvPr/>
        </p:nvSpPr>
        <p:spPr>
          <a:xfrm>
            <a:off x="8889787" y="7669404"/>
            <a:ext cx="4350966" cy="310435"/>
          </a:xfrm>
          <a:prstGeom prst="rect">
            <a:avLst/>
          </a:prstGeom>
        </p:spPr>
        <p:txBody>
          <a:bodyPr vert="horz" lIns="91440" tIns="45720" rIns="91440" bIns="45720" rtlCol="0">
            <a:noAutofit/>
          </a:bodyPr>
          <a:lstStyle>
            <a:defPPr>
              <a:defRPr lang="en-US"/>
            </a:defPPr>
            <a:lvl1pPr indent="0" algn="just" defTabSz="1425550">
              <a:lnSpc>
                <a:spcPts val="2200"/>
              </a:lnSpc>
              <a:spcBef>
                <a:spcPts val="1559"/>
              </a:spcBef>
              <a:buFont typeface="Arial" panose="020B0604020202020204" pitchFamily="34" charset="0"/>
              <a:buNone/>
              <a:defRPr kumimoji="1" sz="1400">
                <a:latin typeface="ＭＳ Ｐ明朝" panose="02020600040205080304" pitchFamily="18" charset="-128"/>
                <a:ea typeface="ＭＳ Ｐ明朝" panose="02020600040205080304" pitchFamily="18" charset="-128"/>
              </a:defRPr>
            </a:lvl1pPr>
            <a:lvl2pPr marL="712775" indent="0" algn="ctr" defTabSz="1425550">
              <a:lnSpc>
                <a:spcPct val="90000"/>
              </a:lnSpc>
              <a:spcBef>
                <a:spcPts val="780"/>
              </a:spcBef>
              <a:buFont typeface="Arial" panose="020B0604020202020204" pitchFamily="34" charset="0"/>
              <a:buNone/>
              <a:defRPr kumimoji="1" sz="3118"/>
            </a:lvl2pPr>
            <a:lvl3pPr marL="1425550" indent="0" algn="ctr" defTabSz="1425550">
              <a:lnSpc>
                <a:spcPct val="90000"/>
              </a:lnSpc>
              <a:spcBef>
                <a:spcPts val="780"/>
              </a:spcBef>
              <a:buFont typeface="Arial" panose="020B0604020202020204" pitchFamily="34" charset="0"/>
              <a:buNone/>
              <a:defRPr kumimoji="1" sz="2806"/>
            </a:lvl3pPr>
            <a:lvl4pPr marL="2138324" indent="0" algn="ctr" defTabSz="1425550">
              <a:lnSpc>
                <a:spcPct val="90000"/>
              </a:lnSpc>
              <a:spcBef>
                <a:spcPts val="780"/>
              </a:spcBef>
              <a:buFont typeface="Arial" panose="020B0604020202020204" pitchFamily="34" charset="0"/>
              <a:buNone/>
              <a:defRPr kumimoji="1" sz="2494"/>
            </a:lvl4pPr>
            <a:lvl5pPr marL="2851099" indent="0" algn="ctr" defTabSz="1425550">
              <a:lnSpc>
                <a:spcPct val="90000"/>
              </a:lnSpc>
              <a:spcBef>
                <a:spcPts val="780"/>
              </a:spcBef>
              <a:buFont typeface="Arial" panose="020B0604020202020204" pitchFamily="34" charset="0"/>
              <a:buNone/>
              <a:defRPr kumimoji="1" sz="2494"/>
            </a:lvl5pPr>
            <a:lvl6pPr marL="3563874" indent="0" algn="ctr" defTabSz="1425550">
              <a:lnSpc>
                <a:spcPct val="90000"/>
              </a:lnSpc>
              <a:spcBef>
                <a:spcPts val="780"/>
              </a:spcBef>
              <a:buFont typeface="Arial" panose="020B0604020202020204" pitchFamily="34" charset="0"/>
              <a:buNone/>
              <a:defRPr kumimoji="1" sz="2494"/>
            </a:lvl6pPr>
            <a:lvl7pPr marL="4276649" indent="0" algn="ctr" defTabSz="1425550">
              <a:lnSpc>
                <a:spcPct val="90000"/>
              </a:lnSpc>
              <a:spcBef>
                <a:spcPts val="780"/>
              </a:spcBef>
              <a:buFont typeface="Arial" panose="020B0604020202020204" pitchFamily="34" charset="0"/>
              <a:buNone/>
              <a:defRPr kumimoji="1" sz="2494"/>
            </a:lvl7pPr>
            <a:lvl8pPr marL="4989424" indent="0" algn="ctr" defTabSz="1425550">
              <a:lnSpc>
                <a:spcPct val="90000"/>
              </a:lnSpc>
              <a:spcBef>
                <a:spcPts val="780"/>
              </a:spcBef>
              <a:buFont typeface="Arial" panose="020B0604020202020204" pitchFamily="34" charset="0"/>
              <a:buNone/>
              <a:defRPr kumimoji="1" sz="2494"/>
            </a:lvl8pPr>
            <a:lvl9pPr marL="5702198" indent="0" algn="ctr" defTabSz="1425550">
              <a:lnSpc>
                <a:spcPct val="90000"/>
              </a:lnSpc>
              <a:spcBef>
                <a:spcPts val="780"/>
              </a:spcBef>
              <a:buFont typeface="Arial" panose="020B0604020202020204" pitchFamily="34" charset="0"/>
              <a:buNone/>
              <a:defRPr kumimoji="1" sz="2494"/>
            </a:lvl9pPr>
          </a:lstStyle>
          <a:p>
            <a:endParaRPr lang="ja-JP" altLang="ja-JP" sz="1200" dirty="0"/>
          </a:p>
        </p:txBody>
      </p:sp>
      <p:sp>
        <p:nvSpPr>
          <p:cNvPr id="63" name="テキスト ボックス 62"/>
          <p:cNvSpPr txBox="1"/>
          <p:nvPr/>
        </p:nvSpPr>
        <p:spPr>
          <a:xfrm>
            <a:off x="9751871" y="6172943"/>
            <a:ext cx="4350966" cy="334259"/>
          </a:xfrm>
          <a:prstGeom prst="rect">
            <a:avLst/>
          </a:prstGeom>
        </p:spPr>
        <p:txBody>
          <a:bodyPr vert="horz" lIns="91440" tIns="45720" rIns="91440" bIns="45720" rtlCol="0">
            <a:noAutofit/>
          </a:bodyPr>
          <a:lstStyle>
            <a:defPPr>
              <a:defRPr lang="en-US"/>
            </a:defPPr>
            <a:lvl1pPr indent="0" algn="just" defTabSz="1425550">
              <a:lnSpc>
                <a:spcPts val="2200"/>
              </a:lnSpc>
              <a:spcBef>
                <a:spcPts val="1559"/>
              </a:spcBef>
              <a:buFont typeface="Arial" panose="020B0604020202020204" pitchFamily="34" charset="0"/>
              <a:buNone/>
              <a:defRPr kumimoji="1" sz="1400">
                <a:latin typeface="ＭＳ Ｐ明朝" panose="02020600040205080304" pitchFamily="18" charset="-128"/>
                <a:ea typeface="ＭＳ Ｐ明朝" panose="02020600040205080304" pitchFamily="18" charset="-128"/>
              </a:defRPr>
            </a:lvl1pPr>
            <a:lvl2pPr marL="712775" indent="0" algn="ctr" defTabSz="1425550">
              <a:lnSpc>
                <a:spcPct val="90000"/>
              </a:lnSpc>
              <a:spcBef>
                <a:spcPts val="780"/>
              </a:spcBef>
              <a:buFont typeface="Arial" panose="020B0604020202020204" pitchFamily="34" charset="0"/>
              <a:buNone/>
              <a:defRPr kumimoji="1" sz="3118"/>
            </a:lvl2pPr>
            <a:lvl3pPr marL="1425550" indent="0" algn="ctr" defTabSz="1425550">
              <a:lnSpc>
                <a:spcPct val="90000"/>
              </a:lnSpc>
              <a:spcBef>
                <a:spcPts val="780"/>
              </a:spcBef>
              <a:buFont typeface="Arial" panose="020B0604020202020204" pitchFamily="34" charset="0"/>
              <a:buNone/>
              <a:defRPr kumimoji="1" sz="2806"/>
            </a:lvl3pPr>
            <a:lvl4pPr marL="2138324" indent="0" algn="ctr" defTabSz="1425550">
              <a:lnSpc>
                <a:spcPct val="90000"/>
              </a:lnSpc>
              <a:spcBef>
                <a:spcPts val="780"/>
              </a:spcBef>
              <a:buFont typeface="Arial" panose="020B0604020202020204" pitchFamily="34" charset="0"/>
              <a:buNone/>
              <a:defRPr kumimoji="1" sz="2494"/>
            </a:lvl4pPr>
            <a:lvl5pPr marL="2851099" indent="0" algn="ctr" defTabSz="1425550">
              <a:lnSpc>
                <a:spcPct val="90000"/>
              </a:lnSpc>
              <a:spcBef>
                <a:spcPts val="780"/>
              </a:spcBef>
              <a:buFont typeface="Arial" panose="020B0604020202020204" pitchFamily="34" charset="0"/>
              <a:buNone/>
              <a:defRPr kumimoji="1" sz="2494"/>
            </a:lvl5pPr>
            <a:lvl6pPr marL="3563874" indent="0" algn="ctr" defTabSz="1425550">
              <a:lnSpc>
                <a:spcPct val="90000"/>
              </a:lnSpc>
              <a:spcBef>
                <a:spcPts val="780"/>
              </a:spcBef>
              <a:buFont typeface="Arial" panose="020B0604020202020204" pitchFamily="34" charset="0"/>
              <a:buNone/>
              <a:defRPr kumimoji="1" sz="2494"/>
            </a:lvl6pPr>
            <a:lvl7pPr marL="4276649" indent="0" algn="ctr" defTabSz="1425550">
              <a:lnSpc>
                <a:spcPct val="90000"/>
              </a:lnSpc>
              <a:spcBef>
                <a:spcPts val="780"/>
              </a:spcBef>
              <a:buFont typeface="Arial" panose="020B0604020202020204" pitchFamily="34" charset="0"/>
              <a:buNone/>
              <a:defRPr kumimoji="1" sz="2494"/>
            </a:lvl7pPr>
            <a:lvl8pPr marL="4989424" indent="0" algn="ctr" defTabSz="1425550">
              <a:lnSpc>
                <a:spcPct val="90000"/>
              </a:lnSpc>
              <a:spcBef>
                <a:spcPts val="780"/>
              </a:spcBef>
              <a:buFont typeface="Arial" panose="020B0604020202020204" pitchFamily="34" charset="0"/>
              <a:buNone/>
              <a:defRPr kumimoji="1" sz="2494"/>
            </a:lvl8pPr>
            <a:lvl9pPr marL="5702198" indent="0" algn="ctr" defTabSz="1425550">
              <a:lnSpc>
                <a:spcPct val="90000"/>
              </a:lnSpc>
              <a:spcBef>
                <a:spcPts val="780"/>
              </a:spcBef>
              <a:buFont typeface="Arial" panose="020B0604020202020204" pitchFamily="34" charset="0"/>
              <a:buNone/>
              <a:defRPr kumimoji="1" sz="2494"/>
            </a:lvl9pPr>
          </a:lstStyle>
          <a:p>
            <a:endParaRPr lang="ja-JP" altLang="ja-JP" sz="1200" dirty="0"/>
          </a:p>
        </p:txBody>
      </p:sp>
      <p:sp>
        <p:nvSpPr>
          <p:cNvPr id="4" name="正方形/長方形 3"/>
          <p:cNvSpPr/>
          <p:nvPr/>
        </p:nvSpPr>
        <p:spPr>
          <a:xfrm>
            <a:off x="1222955" y="4449636"/>
            <a:ext cx="403543" cy="308098"/>
          </a:xfrm>
          <a:prstGeom prst="rect">
            <a:avLst/>
          </a:prstGeom>
          <a:noFill/>
        </p:spPr>
        <p:txBody>
          <a:bodyPr wrap="square" rtlCol="0">
            <a:spAutoFit/>
          </a:bodyPr>
          <a:lstStyle/>
          <a:p>
            <a:pPr algn="ctr">
              <a:lnSpc>
                <a:spcPct val="137000"/>
              </a:lnSpc>
            </a:pPr>
            <a:endParaRPr lang="ja-JP" altLang="en-US" sz="1200" kern="100" dirty="0">
              <a:solidFill>
                <a:srgbClr val="000000"/>
              </a:solidFill>
              <a:latin typeface="ＭＳ Ｐ明朝" panose="02020600040205080304" pitchFamily="18" charset="-128"/>
              <a:ea typeface="ＭＳ Ｐ明朝" panose="02020600040205080304" pitchFamily="18" charset="-128"/>
            </a:endParaRPr>
          </a:p>
        </p:txBody>
      </p:sp>
      <p:sp>
        <p:nvSpPr>
          <p:cNvPr id="64" name="正方形/長方形 63"/>
          <p:cNvSpPr/>
          <p:nvPr/>
        </p:nvSpPr>
        <p:spPr>
          <a:xfrm>
            <a:off x="1666488" y="4449636"/>
            <a:ext cx="353825" cy="308098"/>
          </a:xfrm>
          <a:prstGeom prst="rect">
            <a:avLst/>
          </a:prstGeom>
          <a:noFill/>
        </p:spPr>
        <p:txBody>
          <a:bodyPr wrap="square" rtlCol="0">
            <a:spAutoFit/>
          </a:bodyPr>
          <a:lstStyle/>
          <a:p>
            <a:pPr algn="ctr">
              <a:lnSpc>
                <a:spcPct val="137000"/>
              </a:lnSpc>
            </a:pPr>
            <a:endParaRPr lang="en-US" altLang="ja-JP" sz="1200" kern="100" dirty="0">
              <a:solidFill>
                <a:srgbClr val="000000"/>
              </a:solidFill>
              <a:latin typeface="ＭＳ Ｐ明朝" panose="02020600040205080304" pitchFamily="18" charset="-128"/>
              <a:ea typeface="ＭＳ Ｐ明朝" panose="02020600040205080304" pitchFamily="18" charset="-128"/>
            </a:endParaRPr>
          </a:p>
        </p:txBody>
      </p:sp>
      <p:sp>
        <p:nvSpPr>
          <p:cNvPr id="65" name="テキスト ボックス 64"/>
          <p:cNvSpPr txBox="1"/>
          <p:nvPr/>
        </p:nvSpPr>
        <p:spPr>
          <a:xfrm>
            <a:off x="710846" y="4771043"/>
            <a:ext cx="510680" cy="319768"/>
          </a:xfrm>
          <a:prstGeom prst="rect">
            <a:avLst/>
          </a:prstGeom>
          <a:noFill/>
        </p:spPr>
        <p:txBody>
          <a:bodyPr wrap="square" rtlCol="0">
            <a:spAutoFit/>
          </a:bodyPr>
          <a:lstStyle/>
          <a:p>
            <a:pPr algn="ctr">
              <a:lnSpc>
                <a:spcPct val="137000"/>
              </a:lnSpc>
              <a:spcAft>
                <a:spcPts val="0"/>
              </a:spcAft>
            </a:pPr>
            <a:r>
              <a:rPr lang="ja-JP" altLang="en-US" sz="1200" kern="100" dirty="0">
                <a:solidFill>
                  <a:srgbClr val="000000"/>
                </a:solidFill>
                <a:latin typeface="Calibri" panose="020F0502020204030204" pitchFamily="34" charset="0"/>
                <a:ea typeface="ＭＳ Ｐ明朝" panose="02020600040205080304" pitchFamily="18" charset="-128"/>
              </a:rPr>
              <a:t>平成</a:t>
            </a:r>
            <a:endParaRPr lang="ja-JP" altLang="ja-JP" sz="1200" kern="100" dirty="0">
              <a:solidFill>
                <a:srgbClr val="000000"/>
              </a:solidFill>
              <a:latin typeface="Calibri" panose="020F0502020204030204" pitchFamily="34" charset="0"/>
              <a:ea typeface="ＭＳ Ｐ明朝" panose="02020600040205080304" pitchFamily="18" charset="-128"/>
            </a:endParaRPr>
          </a:p>
        </p:txBody>
      </p:sp>
      <p:sp>
        <p:nvSpPr>
          <p:cNvPr id="66" name="正方形/長方形 65"/>
          <p:cNvSpPr/>
          <p:nvPr/>
        </p:nvSpPr>
        <p:spPr>
          <a:xfrm>
            <a:off x="1212897" y="4771043"/>
            <a:ext cx="403543" cy="308098"/>
          </a:xfrm>
          <a:prstGeom prst="rect">
            <a:avLst/>
          </a:prstGeom>
          <a:noFill/>
        </p:spPr>
        <p:txBody>
          <a:bodyPr wrap="square" rtlCol="0">
            <a:spAutoFit/>
          </a:bodyPr>
          <a:lstStyle/>
          <a:p>
            <a:pPr algn="ctr">
              <a:lnSpc>
                <a:spcPct val="137000"/>
              </a:lnSpc>
            </a:pPr>
            <a:endParaRPr lang="ja-JP" altLang="en-US" sz="1200" kern="100" dirty="0">
              <a:solidFill>
                <a:srgbClr val="000000"/>
              </a:solidFill>
              <a:latin typeface="ＭＳ Ｐ明朝" panose="02020600040205080304" pitchFamily="18" charset="-128"/>
              <a:ea typeface="ＭＳ Ｐ明朝" panose="02020600040205080304" pitchFamily="18" charset="-128"/>
            </a:endParaRPr>
          </a:p>
        </p:txBody>
      </p:sp>
      <p:sp>
        <p:nvSpPr>
          <p:cNvPr id="67" name="正方形/長方形 66"/>
          <p:cNvSpPr/>
          <p:nvPr/>
        </p:nvSpPr>
        <p:spPr>
          <a:xfrm>
            <a:off x="1648338" y="4771043"/>
            <a:ext cx="353825" cy="308098"/>
          </a:xfrm>
          <a:prstGeom prst="rect">
            <a:avLst/>
          </a:prstGeom>
          <a:noFill/>
        </p:spPr>
        <p:txBody>
          <a:bodyPr wrap="square" rtlCol="0">
            <a:spAutoFit/>
          </a:bodyPr>
          <a:lstStyle/>
          <a:p>
            <a:pPr algn="ctr">
              <a:lnSpc>
                <a:spcPct val="137000"/>
              </a:lnSpc>
            </a:pPr>
            <a:endParaRPr lang="ja-JP" altLang="en-US" sz="1200" kern="100" dirty="0">
              <a:solidFill>
                <a:srgbClr val="000000"/>
              </a:solidFill>
              <a:latin typeface="ＭＳ Ｐ明朝" panose="02020600040205080304" pitchFamily="18" charset="-128"/>
              <a:ea typeface="ＭＳ Ｐ明朝" panose="02020600040205080304" pitchFamily="18" charset="-128"/>
            </a:endParaRPr>
          </a:p>
        </p:txBody>
      </p:sp>
      <p:sp>
        <p:nvSpPr>
          <p:cNvPr id="68" name="テキスト ボックス 67"/>
          <p:cNvSpPr txBox="1"/>
          <p:nvPr/>
        </p:nvSpPr>
        <p:spPr>
          <a:xfrm>
            <a:off x="710844" y="5088396"/>
            <a:ext cx="510680" cy="319768"/>
          </a:xfrm>
          <a:prstGeom prst="rect">
            <a:avLst/>
          </a:prstGeom>
          <a:noFill/>
        </p:spPr>
        <p:txBody>
          <a:bodyPr wrap="square" rtlCol="0">
            <a:spAutoFit/>
          </a:bodyPr>
          <a:lstStyle/>
          <a:p>
            <a:pPr algn="ctr">
              <a:lnSpc>
                <a:spcPct val="137000"/>
              </a:lnSpc>
              <a:spcAft>
                <a:spcPts val="0"/>
              </a:spcAft>
            </a:pPr>
            <a:r>
              <a:rPr lang="ja-JP" altLang="en-US" sz="1200" kern="100" dirty="0">
                <a:solidFill>
                  <a:srgbClr val="000000"/>
                </a:solidFill>
                <a:latin typeface="Calibri" panose="020F0502020204030204" pitchFamily="34" charset="0"/>
                <a:ea typeface="ＭＳ Ｐ明朝" panose="02020600040205080304" pitchFamily="18" charset="-128"/>
              </a:rPr>
              <a:t>令和</a:t>
            </a:r>
            <a:endParaRPr lang="ja-JP" altLang="ja-JP" sz="1200" kern="100" dirty="0">
              <a:solidFill>
                <a:srgbClr val="000000"/>
              </a:solidFill>
              <a:latin typeface="Calibri" panose="020F0502020204030204" pitchFamily="34" charset="0"/>
              <a:ea typeface="ＭＳ Ｐ明朝" panose="02020600040205080304" pitchFamily="18" charset="-128"/>
            </a:endParaRPr>
          </a:p>
        </p:txBody>
      </p:sp>
      <p:sp>
        <p:nvSpPr>
          <p:cNvPr id="69" name="正方形/長方形 68"/>
          <p:cNvSpPr/>
          <p:nvPr/>
        </p:nvSpPr>
        <p:spPr>
          <a:xfrm>
            <a:off x="1204803" y="5088396"/>
            <a:ext cx="403543" cy="308098"/>
          </a:xfrm>
          <a:prstGeom prst="rect">
            <a:avLst/>
          </a:prstGeom>
          <a:noFill/>
        </p:spPr>
        <p:txBody>
          <a:bodyPr wrap="square" rtlCol="0">
            <a:spAutoFit/>
          </a:bodyPr>
          <a:lstStyle/>
          <a:p>
            <a:pPr algn="ctr">
              <a:lnSpc>
                <a:spcPct val="137000"/>
              </a:lnSpc>
            </a:pPr>
            <a:endParaRPr lang="ja-JP" altLang="en-US" sz="1200" kern="100" dirty="0">
              <a:solidFill>
                <a:srgbClr val="000000"/>
              </a:solidFill>
              <a:latin typeface="ＭＳ Ｐ明朝" panose="02020600040205080304" pitchFamily="18" charset="-128"/>
              <a:ea typeface="ＭＳ Ｐ明朝" panose="02020600040205080304" pitchFamily="18" charset="-128"/>
            </a:endParaRPr>
          </a:p>
        </p:txBody>
      </p:sp>
      <p:sp>
        <p:nvSpPr>
          <p:cNvPr id="70" name="正方形/長方形 69"/>
          <p:cNvSpPr/>
          <p:nvPr/>
        </p:nvSpPr>
        <p:spPr>
          <a:xfrm>
            <a:off x="1648336" y="5088396"/>
            <a:ext cx="353825" cy="561116"/>
          </a:xfrm>
          <a:prstGeom prst="rect">
            <a:avLst/>
          </a:prstGeom>
          <a:noFill/>
        </p:spPr>
        <p:txBody>
          <a:bodyPr wrap="square" rtlCol="0">
            <a:spAutoFit/>
          </a:bodyPr>
          <a:lstStyle/>
          <a:p>
            <a:pPr algn="ctr">
              <a:lnSpc>
                <a:spcPct val="137000"/>
              </a:lnSpc>
            </a:pPr>
            <a:endParaRPr lang="en-US" altLang="ja-JP" sz="1200" kern="100" dirty="0">
              <a:solidFill>
                <a:srgbClr val="000000"/>
              </a:solidFill>
              <a:latin typeface="ＭＳ Ｐ明朝" panose="02020600040205080304" pitchFamily="18" charset="-128"/>
              <a:ea typeface="ＭＳ Ｐ明朝" panose="02020600040205080304" pitchFamily="18" charset="-128"/>
            </a:endParaRPr>
          </a:p>
          <a:p>
            <a:pPr algn="ctr">
              <a:lnSpc>
                <a:spcPct val="137000"/>
              </a:lnSpc>
            </a:pPr>
            <a:endParaRPr lang="ja-JP" altLang="en-US" sz="1200" kern="100" dirty="0">
              <a:solidFill>
                <a:srgbClr val="000000"/>
              </a:solidFill>
              <a:latin typeface="ＭＳ Ｐ明朝" panose="02020600040205080304" pitchFamily="18" charset="-128"/>
              <a:ea typeface="ＭＳ Ｐ明朝" panose="02020600040205080304" pitchFamily="18" charset="-128"/>
            </a:endParaRPr>
          </a:p>
        </p:txBody>
      </p:sp>
      <p:sp>
        <p:nvSpPr>
          <p:cNvPr id="71" name="テキスト ボックス 70"/>
          <p:cNvSpPr txBox="1"/>
          <p:nvPr/>
        </p:nvSpPr>
        <p:spPr>
          <a:xfrm>
            <a:off x="708918" y="5392915"/>
            <a:ext cx="510680" cy="319768"/>
          </a:xfrm>
          <a:prstGeom prst="rect">
            <a:avLst/>
          </a:prstGeom>
          <a:noFill/>
        </p:spPr>
        <p:txBody>
          <a:bodyPr wrap="square" rtlCol="0">
            <a:spAutoFit/>
          </a:bodyPr>
          <a:lstStyle/>
          <a:p>
            <a:pPr algn="ctr">
              <a:lnSpc>
                <a:spcPct val="137000"/>
              </a:lnSpc>
              <a:spcAft>
                <a:spcPts val="0"/>
              </a:spcAft>
            </a:pPr>
            <a:r>
              <a:rPr lang="ja-JP" altLang="en-US" sz="1200" kern="100" dirty="0">
                <a:solidFill>
                  <a:srgbClr val="000000"/>
                </a:solidFill>
                <a:latin typeface="Calibri" panose="020F0502020204030204" pitchFamily="34" charset="0"/>
                <a:ea typeface="ＭＳ Ｐ明朝" panose="02020600040205080304" pitchFamily="18" charset="-128"/>
              </a:rPr>
              <a:t>令和</a:t>
            </a:r>
            <a:endParaRPr lang="ja-JP" altLang="ja-JP" sz="1200" kern="100" dirty="0">
              <a:solidFill>
                <a:srgbClr val="000000"/>
              </a:solidFill>
              <a:latin typeface="Calibri" panose="020F0502020204030204" pitchFamily="34" charset="0"/>
              <a:ea typeface="ＭＳ Ｐ明朝" panose="02020600040205080304" pitchFamily="18" charset="-128"/>
            </a:endParaRPr>
          </a:p>
        </p:txBody>
      </p:sp>
      <p:sp>
        <p:nvSpPr>
          <p:cNvPr id="72" name="正方形/長方形 71"/>
          <p:cNvSpPr/>
          <p:nvPr/>
        </p:nvSpPr>
        <p:spPr>
          <a:xfrm>
            <a:off x="1202877" y="5392915"/>
            <a:ext cx="403543" cy="308098"/>
          </a:xfrm>
          <a:prstGeom prst="rect">
            <a:avLst/>
          </a:prstGeom>
          <a:noFill/>
        </p:spPr>
        <p:txBody>
          <a:bodyPr wrap="square" rtlCol="0">
            <a:spAutoFit/>
          </a:bodyPr>
          <a:lstStyle/>
          <a:p>
            <a:pPr algn="ctr">
              <a:lnSpc>
                <a:spcPct val="137000"/>
              </a:lnSpc>
            </a:pPr>
            <a:endParaRPr lang="ja-JP" altLang="en-US" sz="1200" kern="100" dirty="0">
              <a:solidFill>
                <a:srgbClr val="000000"/>
              </a:solidFill>
              <a:latin typeface="ＭＳ Ｐ明朝" panose="02020600040205080304" pitchFamily="18" charset="-128"/>
              <a:ea typeface="ＭＳ Ｐ明朝" panose="02020600040205080304" pitchFamily="18" charset="-128"/>
            </a:endParaRPr>
          </a:p>
        </p:txBody>
      </p:sp>
      <p:sp>
        <p:nvSpPr>
          <p:cNvPr id="73" name="正方形/長方形 72"/>
          <p:cNvSpPr/>
          <p:nvPr/>
        </p:nvSpPr>
        <p:spPr>
          <a:xfrm>
            <a:off x="1646410" y="5392915"/>
            <a:ext cx="353825" cy="308098"/>
          </a:xfrm>
          <a:prstGeom prst="rect">
            <a:avLst/>
          </a:prstGeom>
          <a:noFill/>
        </p:spPr>
        <p:txBody>
          <a:bodyPr wrap="square" rtlCol="0">
            <a:spAutoFit/>
          </a:bodyPr>
          <a:lstStyle/>
          <a:p>
            <a:pPr algn="ctr">
              <a:lnSpc>
                <a:spcPct val="137000"/>
              </a:lnSpc>
            </a:pPr>
            <a:endParaRPr lang="ja-JP" altLang="en-US" sz="1200" kern="100" dirty="0">
              <a:solidFill>
                <a:srgbClr val="000000"/>
              </a:solidFill>
              <a:latin typeface="ＭＳ Ｐ明朝" panose="02020600040205080304" pitchFamily="18" charset="-128"/>
              <a:ea typeface="ＭＳ Ｐ明朝" panose="02020600040205080304" pitchFamily="18" charset="-128"/>
            </a:endParaRPr>
          </a:p>
        </p:txBody>
      </p:sp>
      <p:sp>
        <p:nvSpPr>
          <p:cNvPr id="78" name="テキスト ボックス 77"/>
          <p:cNvSpPr txBox="1"/>
          <p:nvPr/>
        </p:nvSpPr>
        <p:spPr>
          <a:xfrm>
            <a:off x="705190" y="5708534"/>
            <a:ext cx="510680" cy="319768"/>
          </a:xfrm>
          <a:prstGeom prst="rect">
            <a:avLst/>
          </a:prstGeom>
          <a:noFill/>
        </p:spPr>
        <p:txBody>
          <a:bodyPr wrap="square" rtlCol="0">
            <a:spAutoFit/>
          </a:bodyPr>
          <a:lstStyle/>
          <a:p>
            <a:pPr algn="ctr">
              <a:lnSpc>
                <a:spcPct val="137000"/>
              </a:lnSpc>
              <a:spcAft>
                <a:spcPts val="0"/>
              </a:spcAft>
            </a:pPr>
            <a:r>
              <a:rPr lang="ja-JP" altLang="en-US" sz="1200" kern="100" dirty="0">
                <a:solidFill>
                  <a:srgbClr val="000000"/>
                </a:solidFill>
                <a:latin typeface="Calibri" panose="020F0502020204030204" pitchFamily="34" charset="0"/>
                <a:ea typeface="ＭＳ Ｐ明朝" panose="02020600040205080304" pitchFamily="18" charset="-128"/>
              </a:rPr>
              <a:t>令和</a:t>
            </a:r>
            <a:endParaRPr lang="ja-JP" altLang="ja-JP" sz="1200" kern="100" dirty="0">
              <a:solidFill>
                <a:srgbClr val="000000"/>
              </a:solidFill>
              <a:latin typeface="Calibri" panose="020F0502020204030204" pitchFamily="34" charset="0"/>
              <a:ea typeface="ＭＳ Ｐ明朝" panose="02020600040205080304" pitchFamily="18" charset="-128"/>
            </a:endParaRPr>
          </a:p>
        </p:txBody>
      </p:sp>
      <p:sp>
        <p:nvSpPr>
          <p:cNvPr id="79" name="正方形/長方形 78"/>
          <p:cNvSpPr/>
          <p:nvPr/>
        </p:nvSpPr>
        <p:spPr>
          <a:xfrm>
            <a:off x="1215333" y="5708534"/>
            <a:ext cx="403543" cy="308098"/>
          </a:xfrm>
          <a:prstGeom prst="rect">
            <a:avLst/>
          </a:prstGeom>
          <a:noFill/>
        </p:spPr>
        <p:txBody>
          <a:bodyPr wrap="square" rtlCol="0">
            <a:spAutoFit/>
          </a:bodyPr>
          <a:lstStyle/>
          <a:p>
            <a:pPr algn="ctr">
              <a:lnSpc>
                <a:spcPct val="137000"/>
              </a:lnSpc>
            </a:pPr>
            <a:endParaRPr lang="ja-JP" altLang="en-US" sz="1200" kern="100" dirty="0">
              <a:solidFill>
                <a:srgbClr val="000000"/>
              </a:solidFill>
              <a:latin typeface="ＭＳ Ｐ明朝" panose="02020600040205080304" pitchFamily="18" charset="-128"/>
              <a:ea typeface="ＭＳ Ｐ明朝" panose="02020600040205080304" pitchFamily="18" charset="-128"/>
            </a:endParaRPr>
          </a:p>
        </p:txBody>
      </p:sp>
      <p:sp>
        <p:nvSpPr>
          <p:cNvPr id="80" name="正方形/長方形 79"/>
          <p:cNvSpPr/>
          <p:nvPr/>
        </p:nvSpPr>
        <p:spPr>
          <a:xfrm>
            <a:off x="1658866" y="5708534"/>
            <a:ext cx="353825" cy="308098"/>
          </a:xfrm>
          <a:prstGeom prst="rect">
            <a:avLst/>
          </a:prstGeom>
          <a:noFill/>
        </p:spPr>
        <p:txBody>
          <a:bodyPr wrap="square" rtlCol="0">
            <a:spAutoFit/>
          </a:bodyPr>
          <a:lstStyle/>
          <a:p>
            <a:pPr algn="ctr">
              <a:lnSpc>
                <a:spcPct val="137000"/>
              </a:lnSpc>
            </a:pPr>
            <a:endParaRPr lang="ja-JP" altLang="en-US" sz="1200" kern="100" dirty="0">
              <a:solidFill>
                <a:srgbClr val="000000"/>
              </a:solidFill>
              <a:latin typeface="ＭＳ Ｐ明朝" panose="02020600040205080304" pitchFamily="18" charset="-128"/>
              <a:ea typeface="ＭＳ Ｐ明朝" panose="02020600040205080304" pitchFamily="18" charset="-128"/>
            </a:endParaRPr>
          </a:p>
        </p:txBody>
      </p:sp>
      <p:sp>
        <p:nvSpPr>
          <p:cNvPr id="81" name="テキスト ボックス 80"/>
          <p:cNvSpPr txBox="1"/>
          <p:nvPr/>
        </p:nvSpPr>
        <p:spPr>
          <a:xfrm>
            <a:off x="725408" y="6330360"/>
            <a:ext cx="510680" cy="319768"/>
          </a:xfrm>
          <a:prstGeom prst="rect">
            <a:avLst/>
          </a:prstGeom>
          <a:noFill/>
        </p:spPr>
        <p:txBody>
          <a:bodyPr wrap="square" rtlCol="0">
            <a:spAutoFit/>
          </a:bodyPr>
          <a:lstStyle/>
          <a:p>
            <a:pPr algn="ctr">
              <a:lnSpc>
                <a:spcPct val="137000"/>
              </a:lnSpc>
              <a:spcAft>
                <a:spcPts val="0"/>
              </a:spcAft>
            </a:pPr>
            <a:endParaRPr lang="ja-JP" altLang="ja-JP" sz="1200" kern="100" dirty="0">
              <a:solidFill>
                <a:srgbClr val="000000"/>
              </a:solidFill>
              <a:latin typeface="Calibri" panose="020F0502020204030204" pitchFamily="34" charset="0"/>
              <a:ea typeface="ＭＳ Ｐ明朝" panose="02020600040205080304" pitchFamily="18" charset="-128"/>
            </a:endParaRPr>
          </a:p>
        </p:txBody>
      </p:sp>
      <p:sp>
        <p:nvSpPr>
          <p:cNvPr id="82" name="正方形/長方形 81"/>
          <p:cNvSpPr/>
          <p:nvPr/>
        </p:nvSpPr>
        <p:spPr>
          <a:xfrm>
            <a:off x="1235551" y="6330360"/>
            <a:ext cx="403543" cy="308098"/>
          </a:xfrm>
          <a:prstGeom prst="rect">
            <a:avLst/>
          </a:prstGeom>
          <a:noFill/>
        </p:spPr>
        <p:txBody>
          <a:bodyPr wrap="square" rtlCol="0">
            <a:spAutoFit/>
          </a:bodyPr>
          <a:lstStyle/>
          <a:p>
            <a:pPr algn="ctr">
              <a:lnSpc>
                <a:spcPct val="137000"/>
              </a:lnSpc>
            </a:pPr>
            <a:endParaRPr lang="ja-JP" altLang="en-US" sz="1200" kern="100" dirty="0">
              <a:solidFill>
                <a:srgbClr val="000000"/>
              </a:solidFill>
              <a:latin typeface="ＭＳ Ｐ明朝" panose="02020600040205080304" pitchFamily="18" charset="-128"/>
              <a:ea typeface="ＭＳ Ｐ明朝" panose="02020600040205080304" pitchFamily="18" charset="-128"/>
            </a:endParaRPr>
          </a:p>
        </p:txBody>
      </p:sp>
      <p:sp>
        <p:nvSpPr>
          <p:cNvPr id="83" name="正方形/長方形 82"/>
          <p:cNvSpPr/>
          <p:nvPr/>
        </p:nvSpPr>
        <p:spPr>
          <a:xfrm>
            <a:off x="1679084" y="6330360"/>
            <a:ext cx="353825" cy="308098"/>
          </a:xfrm>
          <a:prstGeom prst="rect">
            <a:avLst/>
          </a:prstGeom>
          <a:noFill/>
        </p:spPr>
        <p:txBody>
          <a:bodyPr wrap="square" rtlCol="0">
            <a:spAutoFit/>
          </a:bodyPr>
          <a:lstStyle/>
          <a:p>
            <a:pPr algn="ctr">
              <a:lnSpc>
                <a:spcPct val="137000"/>
              </a:lnSpc>
            </a:pPr>
            <a:endParaRPr lang="ja-JP" altLang="en-US" sz="1200" kern="100" dirty="0">
              <a:solidFill>
                <a:srgbClr val="000000"/>
              </a:solidFill>
              <a:latin typeface="ＭＳ Ｐ明朝" panose="02020600040205080304" pitchFamily="18" charset="-128"/>
              <a:ea typeface="ＭＳ Ｐ明朝" panose="02020600040205080304" pitchFamily="18" charset="-128"/>
            </a:endParaRPr>
          </a:p>
        </p:txBody>
      </p:sp>
      <p:sp>
        <p:nvSpPr>
          <p:cNvPr id="84" name="テキスト ボックス 83"/>
          <p:cNvSpPr txBox="1"/>
          <p:nvPr/>
        </p:nvSpPr>
        <p:spPr>
          <a:xfrm>
            <a:off x="723362" y="6968713"/>
            <a:ext cx="510680" cy="319768"/>
          </a:xfrm>
          <a:prstGeom prst="rect">
            <a:avLst/>
          </a:prstGeom>
          <a:noFill/>
        </p:spPr>
        <p:txBody>
          <a:bodyPr wrap="square" rtlCol="0">
            <a:spAutoFit/>
          </a:bodyPr>
          <a:lstStyle/>
          <a:p>
            <a:pPr algn="ctr">
              <a:lnSpc>
                <a:spcPct val="137000"/>
              </a:lnSpc>
              <a:spcAft>
                <a:spcPts val="0"/>
              </a:spcAft>
            </a:pPr>
            <a:endParaRPr lang="ja-JP" altLang="ja-JP" sz="1200" kern="100" dirty="0">
              <a:solidFill>
                <a:srgbClr val="000000"/>
              </a:solidFill>
              <a:latin typeface="Calibri" panose="020F0502020204030204" pitchFamily="34" charset="0"/>
              <a:ea typeface="ＭＳ Ｐ明朝" panose="02020600040205080304" pitchFamily="18" charset="-128"/>
            </a:endParaRPr>
          </a:p>
        </p:txBody>
      </p:sp>
      <p:sp>
        <p:nvSpPr>
          <p:cNvPr id="85" name="正方形/長方形 84"/>
          <p:cNvSpPr/>
          <p:nvPr/>
        </p:nvSpPr>
        <p:spPr>
          <a:xfrm>
            <a:off x="1233505" y="6968713"/>
            <a:ext cx="403543" cy="308098"/>
          </a:xfrm>
          <a:prstGeom prst="rect">
            <a:avLst/>
          </a:prstGeom>
          <a:noFill/>
        </p:spPr>
        <p:txBody>
          <a:bodyPr wrap="square" rtlCol="0">
            <a:spAutoFit/>
          </a:bodyPr>
          <a:lstStyle/>
          <a:p>
            <a:pPr algn="ctr">
              <a:lnSpc>
                <a:spcPct val="137000"/>
              </a:lnSpc>
            </a:pPr>
            <a:endParaRPr lang="ja-JP" altLang="en-US" sz="1200" kern="100" dirty="0">
              <a:solidFill>
                <a:srgbClr val="000000"/>
              </a:solidFill>
              <a:latin typeface="ＭＳ Ｐ明朝" panose="02020600040205080304" pitchFamily="18" charset="-128"/>
              <a:ea typeface="ＭＳ Ｐ明朝" panose="02020600040205080304" pitchFamily="18" charset="-128"/>
            </a:endParaRPr>
          </a:p>
        </p:txBody>
      </p:sp>
      <p:sp>
        <p:nvSpPr>
          <p:cNvPr id="86" name="正方形/長方形 85"/>
          <p:cNvSpPr/>
          <p:nvPr/>
        </p:nvSpPr>
        <p:spPr>
          <a:xfrm>
            <a:off x="1677038" y="6968713"/>
            <a:ext cx="353825" cy="308098"/>
          </a:xfrm>
          <a:prstGeom prst="rect">
            <a:avLst/>
          </a:prstGeom>
          <a:noFill/>
        </p:spPr>
        <p:txBody>
          <a:bodyPr wrap="square" rtlCol="0">
            <a:spAutoFit/>
          </a:bodyPr>
          <a:lstStyle/>
          <a:p>
            <a:pPr algn="ctr">
              <a:lnSpc>
                <a:spcPct val="137000"/>
              </a:lnSpc>
            </a:pPr>
            <a:endParaRPr lang="ja-JP" altLang="en-US" sz="1200" kern="100" dirty="0">
              <a:solidFill>
                <a:srgbClr val="000000"/>
              </a:solidFill>
              <a:latin typeface="ＭＳ Ｐ明朝" panose="02020600040205080304" pitchFamily="18" charset="-128"/>
              <a:ea typeface="ＭＳ Ｐ明朝" panose="02020600040205080304" pitchFamily="18" charset="-128"/>
            </a:endParaRPr>
          </a:p>
        </p:txBody>
      </p:sp>
      <p:sp>
        <p:nvSpPr>
          <p:cNvPr id="5" name="テキスト ボックス 4">
            <a:extLst>
              <a:ext uri="{FF2B5EF4-FFF2-40B4-BE49-F238E27FC236}">
                <a16:creationId xmlns:a16="http://schemas.microsoft.com/office/drawing/2014/main" id="{E2BAA02D-B81D-42D6-976F-23E4A070479F}"/>
              </a:ext>
            </a:extLst>
          </p:cNvPr>
          <p:cNvSpPr txBox="1"/>
          <p:nvPr/>
        </p:nvSpPr>
        <p:spPr>
          <a:xfrm>
            <a:off x="9779931" y="6243741"/>
            <a:ext cx="1485900" cy="276999"/>
          </a:xfrm>
          <a:prstGeom prst="rect">
            <a:avLst/>
          </a:prstGeom>
          <a:noFill/>
        </p:spPr>
        <p:txBody>
          <a:bodyPr wrap="square" rtlCol="0">
            <a:spAutoFit/>
          </a:bodyPr>
          <a:lstStyle/>
          <a:p>
            <a:r>
              <a:rPr kumimoji="1" lang="ja-JP" altLang="en-US" sz="1200" dirty="0"/>
              <a:t>エフェクト</a:t>
            </a:r>
          </a:p>
        </p:txBody>
      </p:sp>
      <p:sp>
        <p:nvSpPr>
          <p:cNvPr id="6" name="テキスト ボックス 5">
            <a:extLst>
              <a:ext uri="{FF2B5EF4-FFF2-40B4-BE49-F238E27FC236}">
                <a16:creationId xmlns:a16="http://schemas.microsoft.com/office/drawing/2014/main" id="{F8BA084D-7C8E-4F77-909A-44AF70F722C7}"/>
              </a:ext>
            </a:extLst>
          </p:cNvPr>
          <p:cNvSpPr txBox="1"/>
          <p:nvPr/>
        </p:nvSpPr>
        <p:spPr>
          <a:xfrm>
            <a:off x="8964930" y="7742969"/>
            <a:ext cx="1836420" cy="276999"/>
          </a:xfrm>
          <a:prstGeom prst="rect">
            <a:avLst/>
          </a:prstGeom>
          <a:noFill/>
        </p:spPr>
        <p:txBody>
          <a:bodyPr wrap="square" rtlCol="0">
            <a:spAutoFit/>
          </a:bodyPr>
          <a:lstStyle/>
          <a:p>
            <a:r>
              <a:rPr kumimoji="1" lang="ja-JP" altLang="en-US" sz="1200" dirty="0"/>
              <a:t>バレーボール</a:t>
            </a:r>
          </a:p>
        </p:txBody>
      </p:sp>
      <p:sp>
        <p:nvSpPr>
          <p:cNvPr id="42" name="テキスト ボックス 41">
            <a:extLst>
              <a:ext uri="{FF2B5EF4-FFF2-40B4-BE49-F238E27FC236}">
                <a16:creationId xmlns:a16="http://schemas.microsoft.com/office/drawing/2014/main" id="{6A13627E-35CA-74DD-CBEF-4EE0D3536AF2}"/>
              </a:ext>
            </a:extLst>
          </p:cNvPr>
          <p:cNvSpPr txBox="1"/>
          <p:nvPr/>
        </p:nvSpPr>
        <p:spPr>
          <a:xfrm>
            <a:off x="2059638" y="6659286"/>
            <a:ext cx="5104973" cy="308098"/>
          </a:xfrm>
          <a:prstGeom prst="rect">
            <a:avLst/>
          </a:prstGeom>
          <a:noFill/>
        </p:spPr>
        <p:txBody>
          <a:bodyPr wrap="square" rtlCol="0">
            <a:spAutoFit/>
          </a:bodyPr>
          <a:lstStyle/>
          <a:p>
            <a:pPr>
              <a:lnSpc>
                <a:spcPct val="137000"/>
              </a:lnSpc>
              <a:spcAft>
                <a:spcPts val="0"/>
              </a:spcAft>
            </a:pPr>
            <a:r>
              <a:rPr lang="ja-JP" altLang="en-US" sz="1200" kern="100" dirty="0">
                <a:solidFill>
                  <a:srgbClr val="000000"/>
                </a:solidFill>
                <a:latin typeface="ＭＳ 明朝" panose="02020609040205080304" pitchFamily="17" charset="-128"/>
                <a:ea typeface="ＭＳ 明朝" panose="02020609040205080304" pitchFamily="17" charset="-128"/>
              </a:rPr>
              <a:t>サーティファイ主催　</a:t>
            </a:r>
            <a:r>
              <a:rPr lang="en-US" altLang="ja-JP" sz="1200" kern="100" dirty="0">
                <a:solidFill>
                  <a:srgbClr val="000000"/>
                </a:solidFill>
                <a:latin typeface="ＭＳ 明朝" panose="02020609040205080304" pitchFamily="17" charset="-128"/>
                <a:ea typeface="ＭＳ 明朝" panose="02020609040205080304" pitchFamily="17" charset="-128"/>
              </a:rPr>
              <a:t>Java</a:t>
            </a:r>
            <a:r>
              <a:rPr lang="ja-JP" altLang="en-US" sz="1200" kern="100" dirty="0">
                <a:solidFill>
                  <a:srgbClr val="000000"/>
                </a:solidFill>
                <a:latin typeface="ＭＳ 明朝" panose="02020609040205080304" pitchFamily="17" charset="-128"/>
                <a:ea typeface="ＭＳ 明朝" panose="02020609040205080304" pitchFamily="17" charset="-128"/>
              </a:rPr>
              <a:t>プログラミング能力認定試験</a:t>
            </a:r>
            <a:r>
              <a:rPr lang="en-US" altLang="ja-JP" sz="1200" kern="100" dirty="0">
                <a:solidFill>
                  <a:srgbClr val="000000"/>
                </a:solidFill>
                <a:latin typeface="ＭＳ 明朝" panose="02020609040205080304" pitchFamily="17" charset="-128"/>
                <a:ea typeface="ＭＳ 明朝" panose="02020609040205080304" pitchFamily="17" charset="-128"/>
              </a:rPr>
              <a:t>3</a:t>
            </a:r>
            <a:r>
              <a:rPr lang="ja-JP" altLang="en-US" sz="1200" kern="100" dirty="0">
                <a:solidFill>
                  <a:srgbClr val="000000"/>
                </a:solidFill>
                <a:latin typeface="ＭＳ 明朝" panose="02020609040205080304" pitchFamily="17" charset="-128"/>
                <a:ea typeface="ＭＳ 明朝" panose="02020609040205080304" pitchFamily="17" charset="-128"/>
              </a:rPr>
              <a:t>級　合格</a:t>
            </a:r>
            <a:endParaRPr lang="ja-JP" altLang="ja-JP" sz="1200" kern="100" dirty="0">
              <a:solidFill>
                <a:srgbClr val="000000"/>
              </a:solidFill>
              <a:latin typeface="ＭＳ 明朝" panose="02020609040205080304" pitchFamily="17" charset="-128"/>
              <a:ea typeface="ＭＳ 明朝" panose="02020609040205080304" pitchFamily="17" charset="-128"/>
            </a:endParaRPr>
          </a:p>
        </p:txBody>
      </p:sp>
      <p:sp>
        <p:nvSpPr>
          <p:cNvPr id="43" name="テキスト ボックス 42">
            <a:extLst>
              <a:ext uri="{FF2B5EF4-FFF2-40B4-BE49-F238E27FC236}">
                <a16:creationId xmlns:a16="http://schemas.microsoft.com/office/drawing/2014/main" id="{F0ED280C-F34F-F562-BB38-0385165E7D75}"/>
              </a:ext>
            </a:extLst>
          </p:cNvPr>
          <p:cNvSpPr txBox="1"/>
          <p:nvPr/>
        </p:nvSpPr>
        <p:spPr>
          <a:xfrm>
            <a:off x="2059638" y="7291746"/>
            <a:ext cx="5104973" cy="308098"/>
          </a:xfrm>
          <a:prstGeom prst="rect">
            <a:avLst/>
          </a:prstGeom>
          <a:noFill/>
        </p:spPr>
        <p:txBody>
          <a:bodyPr wrap="square" rtlCol="0">
            <a:spAutoFit/>
          </a:bodyPr>
          <a:lstStyle/>
          <a:p>
            <a:pPr>
              <a:lnSpc>
                <a:spcPct val="137000"/>
              </a:lnSpc>
              <a:spcAft>
                <a:spcPts val="0"/>
              </a:spcAft>
            </a:pPr>
            <a:r>
              <a:rPr lang="ja-JP" altLang="en-US" sz="1200" kern="100" dirty="0">
                <a:solidFill>
                  <a:srgbClr val="000000"/>
                </a:solidFill>
                <a:latin typeface="ＭＳ 明朝" panose="02020609040205080304" pitchFamily="17" charset="-128"/>
                <a:ea typeface="ＭＳ 明朝" panose="02020609040205080304" pitchFamily="17" charset="-128"/>
              </a:rPr>
              <a:t>普通自動車免許</a:t>
            </a:r>
            <a:r>
              <a:rPr lang="en-US" altLang="ja-JP" sz="1200" kern="100" dirty="0">
                <a:solidFill>
                  <a:srgbClr val="000000"/>
                </a:solidFill>
                <a:latin typeface="ＭＳ 明朝" panose="02020609040205080304" pitchFamily="17" charset="-128"/>
                <a:ea typeface="ＭＳ 明朝" panose="02020609040205080304" pitchFamily="17" charset="-128"/>
              </a:rPr>
              <a:t>AT</a:t>
            </a:r>
            <a:r>
              <a:rPr lang="ja-JP" altLang="en-US" sz="1200" kern="100" dirty="0">
                <a:solidFill>
                  <a:srgbClr val="000000"/>
                </a:solidFill>
                <a:latin typeface="ＭＳ 明朝" panose="02020609040205080304" pitchFamily="17" charset="-128"/>
                <a:ea typeface="ＭＳ 明朝" panose="02020609040205080304" pitchFamily="17" charset="-128"/>
              </a:rPr>
              <a:t>限定　取得</a:t>
            </a:r>
            <a:endParaRPr lang="ja-JP" altLang="ja-JP" sz="1200" kern="100" dirty="0">
              <a:solidFill>
                <a:srgbClr val="000000"/>
              </a:solidFill>
              <a:latin typeface="ＭＳ 明朝" panose="02020609040205080304" pitchFamily="17" charset="-128"/>
              <a:ea typeface="ＭＳ 明朝" panose="02020609040205080304" pitchFamily="17" charset="-128"/>
            </a:endParaRPr>
          </a:p>
        </p:txBody>
      </p:sp>
      <p:sp>
        <p:nvSpPr>
          <p:cNvPr id="45" name="テキスト ボックス 44">
            <a:extLst>
              <a:ext uri="{FF2B5EF4-FFF2-40B4-BE49-F238E27FC236}">
                <a16:creationId xmlns:a16="http://schemas.microsoft.com/office/drawing/2014/main" id="{65BBC89B-E388-AA6A-BD7D-BA9C8668CBED}"/>
              </a:ext>
            </a:extLst>
          </p:cNvPr>
          <p:cNvSpPr txBox="1"/>
          <p:nvPr/>
        </p:nvSpPr>
        <p:spPr>
          <a:xfrm>
            <a:off x="1183285" y="4457256"/>
            <a:ext cx="510681" cy="319768"/>
          </a:xfrm>
          <a:prstGeom prst="rect">
            <a:avLst/>
          </a:prstGeom>
          <a:noFill/>
        </p:spPr>
        <p:txBody>
          <a:bodyPr wrap="square" rtlCol="0">
            <a:spAutoFit/>
          </a:bodyPr>
          <a:lstStyle/>
          <a:p>
            <a:pPr algn="ctr">
              <a:lnSpc>
                <a:spcPct val="137000"/>
              </a:lnSpc>
              <a:spcAft>
                <a:spcPts val="0"/>
              </a:spcAft>
            </a:pPr>
            <a:r>
              <a:rPr lang="ja-JP" altLang="en-US" sz="1200" kern="100" dirty="0">
                <a:solidFill>
                  <a:srgbClr val="000000"/>
                </a:solidFill>
                <a:latin typeface="Calibri" panose="020F0502020204030204" pitchFamily="34" charset="0"/>
                <a:ea typeface="ＭＳ Ｐ明朝" panose="02020600040205080304" pitchFamily="18" charset="-128"/>
              </a:rPr>
              <a:t>２９</a:t>
            </a:r>
            <a:endParaRPr lang="en-US" altLang="ja-JP" sz="1200" kern="100" dirty="0">
              <a:solidFill>
                <a:srgbClr val="000000"/>
              </a:solidFill>
              <a:latin typeface="Calibri" panose="020F0502020204030204" pitchFamily="34" charset="0"/>
              <a:ea typeface="ＭＳ Ｐ明朝" panose="02020600040205080304" pitchFamily="18" charset="-128"/>
            </a:endParaRPr>
          </a:p>
        </p:txBody>
      </p:sp>
      <p:sp>
        <p:nvSpPr>
          <p:cNvPr id="46" name="テキスト ボックス 45">
            <a:extLst>
              <a:ext uri="{FF2B5EF4-FFF2-40B4-BE49-F238E27FC236}">
                <a16:creationId xmlns:a16="http://schemas.microsoft.com/office/drawing/2014/main" id="{F42C440A-77F2-6CCD-7848-51D2571B57F8}"/>
              </a:ext>
            </a:extLst>
          </p:cNvPr>
          <p:cNvSpPr txBox="1"/>
          <p:nvPr/>
        </p:nvSpPr>
        <p:spPr>
          <a:xfrm>
            <a:off x="1175665" y="4769676"/>
            <a:ext cx="510681" cy="319768"/>
          </a:xfrm>
          <a:prstGeom prst="rect">
            <a:avLst/>
          </a:prstGeom>
          <a:noFill/>
        </p:spPr>
        <p:txBody>
          <a:bodyPr wrap="square" rtlCol="0">
            <a:spAutoFit/>
          </a:bodyPr>
          <a:lstStyle/>
          <a:p>
            <a:pPr algn="ctr">
              <a:lnSpc>
                <a:spcPct val="137000"/>
              </a:lnSpc>
              <a:spcAft>
                <a:spcPts val="0"/>
              </a:spcAft>
            </a:pPr>
            <a:r>
              <a:rPr lang="ja-JP" altLang="en-US" sz="1200" kern="100" dirty="0">
                <a:solidFill>
                  <a:srgbClr val="000000"/>
                </a:solidFill>
                <a:latin typeface="Calibri" panose="020F0502020204030204" pitchFamily="34" charset="0"/>
                <a:ea typeface="ＭＳ Ｐ明朝" panose="02020600040205080304" pitchFamily="18" charset="-128"/>
              </a:rPr>
              <a:t>２９</a:t>
            </a:r>
            <a:endParaRPr lang="en-US" altLang="ja-JP" sz="1200" kern="100" dirty="0">
              <a:solidFill>
                <a:srgbClr val="000000"/>
              </a:solidFill>
              <a:latin typeface="Calibri" panose="020F0502020204030204" pitchFamily="34" charset="0"/>
              <a:ea typeface="ＭＳ Ｐ明朝" panose="02020600040205080304" pitchFamily="18" charset="-128"/>
            </a:endParaRPr>
          </a:p>
        </p:txBody>
      </p:sp>
      <p:sp>
        <p:nvSpPr>
          <p:cNvPr id="51" name="テキスト ボックス 50">
            <a:extLst>
              <a:ext uri="{FF2B5EF4-FFF2-40B4-BE49-F238E27FC236}">
                <a16:creationId xmlns:a16="http://schemas.microsoft.com/office/drawing/2014/main" id="{2F515298-D391-D2A6-532D-5E0D525B2CA5}"/>
              </a:ext>
            </a:extLst>
          </p:cNvPr>
          <p:cNvSpPr txBox="1"/>
          <p:nvPr/>
        </p:nvSpPr>
        <p:spPr>
          <a:xfrm>
            <a:off x="1175665" y="5402136"/>
            <a:ext cx="510681" cy="319768"/>
          </a:xfrm>
          <a:prstGeom prst="rect">
            <a:avLst/>
          </a:prstGeom>
          <a:noFill/>
        </p:spPr>
        <p:txBody>
          <a:bodyPr wrap="square" rtlCol="0">
            <a:spAutoFit/>
          </a:bodyPr>
          <a:lstStyle/>
          <a:p>
            <a:pPr algn="ctr">
              <a:lnSpc>
                <a:spcPct val="137000"/>
              </a:lnSpc>
              <a:spcAft>
                <a:spcPts val="0"/>
              </a:spcAft>
            </a:pPr>
            <a:r>
              <a:rPr lang="ja-JP" altLang="en-US" sz="1200" kern="100" dirty="0">
                <a:solidFill>
                  <a:srgbClr val="000000"/>
                </a:solidFill>
                <a:latin typeface="Calibri" panose="020F0502020204030204" pitchFamily="34" charset="0"/>
                <a:ea typeface="ＭＳ Ｐ明朝" panose="02020600040205080304" pitchFamily="18" charset="-128"/>
              </a:rPr>
              <a:t>２</a:t>
            </a:r>
            <a:endParaRPr lang="en-US" altLang="ja-JP" sz="1200" kern="100" dirty="0">
              <a:solidFill>
                <a:srgbClr val="000000"/>
              </a:solidFill>
              <a:latin typeface="Calibri" panose="020F0502020204030204" pitchFamily="34" charset="0"/>
              <a:ea typeface="ＭＳ Ｐ明朝" panose="02020600040205080304" pitchFamily="18" charset="-128"/>
            </a:endParaRPr>
          </a:p>
        </p:txBody>
      </p:sp>
      <p:sp>
        <p:nvSpPr>
          <p:cNvPr id="52" name="テキスト ボックス 51">
            <a:extLst>
              <a:ext uri="{FF2B5EF4-FFF2-40B4-BE49-F238E27FC236}">
                <a16:creationId xmlns:a16="http://schemas.microsoft.com/office/drawing/2014/main" id="{4C570251-01D9-5ECB-FFC8-9F0461AB3906}"/>
              </a:ext>
            </a:extLst>
          </p:cNvPr>
          <p:cNvSpPr txBox="1"/>
          <p:nvPr/>
        </p:nvSpPr>
        <p:spPr>
          <a:xfrm>
            <a:off x="1610005" y="4457256"/>
            <a:ext cx="510681" cy="319768"/>
          </a:xfrm>
          <a:prstGeom prst="rect">
            <a:avLst/>
          </a:prstGeom>
          <a:noFill/>
        </p:spPr>
        <p:txBody>
          <a:bodyPr wrap="square" rtlCol="0">
            <a:spAutoFit/>
          </a:bodyPr>
          <a:lstStyle/>
          <a:p>
            <a:pPr algn="ctr">
              <a:lnSpc>
                <a:spcPct val="137000"/>
              </a:lnSpc>
              <a:spcAft>
                <a:spcPts val="0"/>
              </a:spcAft>
            </a:pPr>
            <a:r>
              <a:rPr lang="ja-JP" altLang="en-US" sz="1200" kern="100" dirty="0">
                <a:solidFill>
                  <a:srgbClr val="000000"/>
                </a:solidFill>
                <a:latin typeface="Calibri" panose="020F0502020204030204" pitchFamily="34" charset="0"/>
                <a:ea typeface="ＭＳ Ｐ明朝" panose="02020600040205080304" pitchFamily="18" charset="-128"/>
              </a:rPr>
              <a:t>３</a:t>
            </a:r>
            <a:endParaRPr lang="en-US" altLang="ja-JP" sz="1200" kern="100" dirty="0">
              <a:solidFill>
                <a:srgbClr val="000000"/>
              </a:solidFill>
              <a:latin typeface="Calibri" panose="020F0502020204030204" pitchFamily="34" charset="0"/>
              <a:ea typeface="ＭＳ Ｐ明朝" panose="02020600040205080304" pitchFamily="18" charset="-128"/>
            </a:endParaRPr>
          </a:p>
        </p:txBody>
      </p:sp>
      <p:sp>
        <p:nvSpPr>
          <p:cNvPr id="53" name="テキスト ボックス 52">
            <a:extLst>
              <a:ext uri="{FF2B5EF4-FFF2-40B4-BE49-F238E27FC236}">
                <a16:creationId xmlns:a16="http://schemas.microsoft.com/office/drawing/2014/main" id="{C9E2E863-33A6-550B-5D8E-FFB34E304CAE}"/>
              </a:ext>
            </a:extLst>
          </p:cNvPr>
          <p:cNvSpPr txBox="1"/>
          <p:nvPr/>
        </p:nvSpPr>
        <p:spPr>
          <a:xfrm>
            <a:off x="1175665" y="5089716"/>
            <a:ext cx="510681" cy="319768"/>
          </a:xfrm>
          <a:prstGeom prst="rect">
            <a:avLst/>
          </a:prstGeom>
          <a:noFill/>
        </p:spPr>
        <p:txBody>
          <a:bodyPr wrap="square" rtlCol="0">
            <a:spAutoFit/>
          </a:bodyPr>
          <a:lstStyle/>
          <a:p>
            <a:pPr algn="ctr">
              <a:lnSpc>
                <a:spcPct val="137000"/>
              </a:lnSpc>
              <a:spcAft>
                <a:spcPts val="0"/>
              </a:spcAft>
            </a:pPr>
            <a:r>
              <a:rPr lang="ja-JP" altLang="en-US" sz="1200" kern="100" dirty="0">
                <a:solidFill>
                  <a:srgbClr val="000000"/>
                </a:solidFill>
                <a:latin typeface="Calibri" panose="020F0502020204030204" pitchFamily="34" charset="0"/>
                <a:ea typeface="ＭＳ Ｐ明朝" panose="02020600040205080304" pitchFamily="18" charset="-128"/>
              </a:rPr>
              <a:t>２</a:t>
            </a:r>
            <a:endParaRPr lang="en-US" altLang="ja-JP" sz="1200" kern="100" dirty="0">
              <a:solidFill>
                <a:srgbClr val="000000"/>
              </a:solidFill>
              <a:latin typeface="Calibri" panose="020F0502020204030204" pitchFamily="34" charset="0"/>
              <a:ea typeface="ＭＳ Ｐ明朝" panose="02020600040205080304" pitchFamily="18" charset="-128"/>
            </a:endParaRPr>
          </a:p>
        </p:txBody>
      </p:sp>
      <p:sp>
        <p:nvSpPr>
          <p:cNvPr id="74" name="テキスト ボックス 73">
            <a:extLst>
              <a:ext uri="{FF2B5EF4-FFF2-40B4-BE49-F238E27FC236}">
                <a16:creationId xmlns:a16="http://schemas.microsoft.com/office/drawing/2014/main" id="{2962B12B-5CCF-219A-6E86-3F66CB6D3580}"/>
              </a:ext>
            </a:extLst>
          </p:cNvPr>
          <p:cNvSpPr txBox="1"/>
          <p:nvPr/>
        </p:nvSpPr>
        <p:spPr>
          <a:xfrm>
            <a:off x="1594765" y="4769676"/>
            <a:ext cx="510681" cy="319768"/>
          </a:xfrm>
          <a:prstGeom prst="rect">
            <a:avLst/>
          </a:prstGeom>
          <a:noFill/>
        </p:spPr>
        <p:txBody>
          <a:bodyPr wrap="square" rtlCol="0">
            <a:spAutoFit/>
          </a:bodyPr>
          <a:lstStyle/>
          <a:p>
            <a:pPr algn="ctr">
              <a:lnSpc>
                <a:spcPct val="137000"/>
              </a:lnSpc>
              <a:spcAft>
                <a:spcPts val="0"/>
              </a:spcAft>
            </a:pPr>
            <a:r>
              <a:rPr lang="ja-JP" altLang="en-US" sz="1200" kern="100" dirty="0">
                <a:solidFill>
                  <a:srgbClr val="000000"/>
                </a:solidFill>
                <a:latin typeface="Calibri" panose="020F0502020204030204" pitchFamily="34" charset="0"/>
                <a:ea typeface="ＭＳ Ｐ明朝" panose="02020600040205080304" pitchFamily="18" charset="-128"/>
              </a:rPr>
              <a:t>４</a:t>
            </a:r>
            <a:endParaRPr lang="en-US" altLang="ja-JP" sz="1200" kern="100" dirty="0">
              <a:solidFill>
                <a:srgbClr val="000000"/>
              </a:solidFill>
              <a:latin typeface="Calibri" panose="020F0502020204030204" pitchFamily="34" charset="0"/>
              <a:ea typeface="ＭＳ Ｐ明朝" panose="02020600040205080304" pitchFamily="18" charset="-128"/>
            </a:endParaRPr>
          </a:p>
        </p:txBody>
      </p:sp>
      <p:sp>
        <p:nvSpPr>
          <p:cNvPr id="75" name="テキスト ボックス 74">
            <a:extLst>
              <a:ext uri="{FF2B5EF4-FFF2-40B4-BE49-F238E27FC236}">
                <a16:creationId xmlns:a16="http://schemas.microsoft.com/office/drawing/2014/main" id="{274B70EC-075D-08EF-2220-631C38FDA7C9}"/>
              </a:ext>
            </a:extLst>
          </p:cNvPr>
          <p:cNvSpPr txBox="1"/>
          <p:nvPr/>
        </p:nvSpPr>
        <p:spPr>
          <a:xfrm>
            <a:off x="1610005" y="5089716"/>
            <a:ext cx="510681" cy="319768"/>
          </a:xfrm>
          <a:prstGeom prst="rect">
            <a:avLst/>
          </a:prstGeom>
          <a:noFill/>
        </p:spPr>
        <p:txBody>
          <a:bodyPr wrap="square" rtlCol="0">
            <a:spAutoFit/>
          </a:bodyPr>
          <a:lstStyle/>
          <a:p>
            <a:pPr algn="ctr">
              <a:lnSpc>
                <a:spcPct val="137000"/>
              </a:lnSpc>
              <a:spcAft>
                <a:spcPts val="0"/>
              </a:spcAft>
            </a:pPr>
            <a:r>
              <a:rPr lang="ja-JP" altLang="en-US" sz="1200" kern="100" dirty="0">
                <a:solidFill>
                  <a:srgbClr val="000000"/>
                </a:solidFill>
                <a:latin typeface="Calibri" panose="020F0502020204030204" pitchFamily="34" charset="0"/>
                <a:ea typeface="ＭＳ Ｐ明朝" panose="02020600040205080304" pitchFamily="18" charset="-128"/>
              </a:rPr>
              <a:t>３</a:t>
            </a:r>
            <a:endParaRPr lang="en-US" altLang="ja-JP" sz="1200" kern="100" dirty="0">
              <a:solidFill>
                <a:srgbClr val="000000"/>
              </a:solidFill>
              <a:latin typeface="Calibri" panose="020F0502020204030204" pitchFamily="34" charset="0"/>
              <a:ea typeface="ＭＳ Ｐ明朝" panose="02020600040205080304" pitchFamily="18" charset="-128"/>
            </a:endParaRPr>
          </a:p>
        </p:txBody>
      </p:sp>
      <p:sp>
        <p:nvSpPr>
          <p:cNvPr id="76" name="テキスト ボックス 75">
            <a:extLst>
              <a:ext uri="{FF2B5EF4-FFF2-40B4-BE49-F238E27FC236}">
                <a16:creationId xmlns:a16="http://schemas.microsoft.com/office/drawing/2014/main" id="{7E20A565-780B-9690-2773-3B7C32A4011A}"/>
              </a:ext>
            </a:extLst>
          </p:cNvPr>
          <p:cNvSpPr txBox="1"/>
          <p:nvPr/>
        </p:nvSpPr>
        <p:spPr>
          <a:xfrm>
            <a:off x="1175665" y="5714556"/>
            <a:ext cx="510681" cy="319768"/>
          </a:xfrm>
          <a:prstGeom prst="rect">
            <a:avLst/>
          </a:prstGeom>
          <a:noFill/>
        </p:spPr>
        <p:txBody>
          <a:bodyPr wrap="square" rtlCol="0">
            <a:spAutoFit/>
          </a:bodyPr>
          <a:lstStyle/>
          <a:p>
            <a:pPr algn="ctr">
              <a:lnSpc>
                <a:spcPct val="137000"/>
              </a:lnSpc>
              <a:spcAft>
                <a:spcPts val="0"/>
              </a:spcAft>
            </a:pPr>
            <a:r>
              <a:rPr lang="en-US" altLang="ja-JP" sz="1200" kern="100" dirty="0">
                <a:solidFill>
                  <a:srgbClr val="000000"/>
                </a:solidFill>
                <a:latin typeface="Calibri" panose="020F0502020204030204" pitchFamily="34" charset="0"/>
                <a:ea typeface="ＭＳ Ｐ明朝" panose="02020600040205080304" pitchFamily="18" charset="-128"/>
              </a:rPr>
              <a:t>6</a:t>
            </a:r>
          </a:p>
        </p:txBody>
      </p:sp>
      <p:sp>
        <p:nvSpPr>
          <p:cNvPr id="77" name="テキスト ボックス 76">
            <a:extLst>
              <a:ext uri="{FF2B5EF4-FFF2-40B4-BE49-F238E27FC236}">
                <a16:creationId xmlns:a16="http://schemas.microsoft.com/office/drawing/2014/main" id="{9E72F57E-BB72-CDE1-3460-7B0502B818A6}"/>
              </a:ext>
            </a:extLst>
          </p:cNvPr>
          <p:cNvSpPr txBox="1"/>
          <p:nvPr/>
        </p:nvSpPr>
        <p:spPr>
          <a:xfrm>
            <a:off x="1602385" y="5394516"/>
            <a:ext cx="510681" cy="319768"/>
          </a:xfrm>
          <a:prstGeom prst="rect">
            <a:avLst/>
          </a:prstGeom>
          <a:noFill/>
        </p:spPr>
        <p:txBody>
          <a:bodyPr wrap="square" rtlCol="0">
            <a:spAutoFit/>
          </a:bodyPr>
          <a:lstStyle/>
          <a:p>
            <a:pPr algn="ctr">
              <a:lnSpc>
                <a:spcPct val="137000"/>
              </a:lnSpc>
              <a:spcAft>
                <a:spcPts val="0"/>
              </a:spcAft>
            </a:pPr>
            <a:r>
              <a:rPr lang="ja-JP" altLang="en-US" sz="1200" kern="100" dirty="0">
                <a:solidFill>
                  <a:srgbClr val="000000"/>
                </a:solidFill>
                <a:latin typeface="Calibri" panose="020F0502020204030204" pitchFamily="34" charset="0"/>
                <a:ea typeface="ＭＳ Ｐ明朝" panose="02020600040205080304" pitchFamily="18" charset="-128"/>
              </a:rPr>
              <a:t>４</a:t>
            </a:r>
            <a:endParaRPr lang="en-US" altLang="ja-JP" sz="1200" kern="100" dirty="0">
              <a:solidFill>
                <a:srgbClr val="000000"/>
              </a:solidFill>
              <a:latin typeface="Calibri" panose="020F0502020204030204" pitchFamily="34" charset="0"/>
              <a:ea typeface="ＭＳ Ｐ明朝" panose="02020600040205080304" pitchFamily="18" charset="-128"/>
            </a:endParaRPr>
          </a:p>
        </p:txBody>
      </p:sp>
      <p:sp>
        <p:nvSpPr>
          <p:cNvPr id="87" name="テキスト ボックス 86">
            <a:extLst>
              <a:ext uri="{FF2B5EF4-FFF2-40B4-BE49-F238E27FC236}">
                <a16:creationId xmlns:a16="http://schemas.microsoft.com/office/drawing/2014/main" id="{BAB3C44D-57F0-9F1E-AB9B-78E31B7BAF77}"/>
              </a:ext>
            </a:extLst>
          </p:cNvPr>
          <p:cNvSpPr txBox="1"/>
          <p:nvPr/>
        </p:nvSpPr>
        <p:spPr>
          <a:xfrm>
            <a:off x="1594765" y="5714556"/>
            <a:ext cx="510681" cy="319768"/>
          </a:xfrm>
          <a:prstGeom prst="rect">
            <a:avLst/>
          </a:prstGeom>
          <a:noFill/>
        </p:spPr>
        <p:txBody>
          <a:bodyPr wrap="square" rtlCol="0">
            <a:spAutoFit/>
          </a:bodyPr>
          <a:lstStyle/>
          <a:p>
            <a:pPr algn="ctr">
              <a:lnSpc>
                <a:spcPct val="137000"/>
              </a:lnSpc>
              <a:spcAft>
                <a:spcPts val="0"/>
              </a:spcAft>
            </a:pPr>
            <a:r>
              <a:rPr lang="ja-JP" altLang="en-US" sz="1200" kern="100" dirty="0">
                <a:solidFill>
                  <a:srgbClr val="000000"/>
                </a:solidFill>
                <a:latin typeface="Calibri" panose="020F0502020204030204" pitchFamily="34" charset="0"/>
                <a:ea typeface="ＭＳ Ｐ明朝" panose="02020600040205080304" pitchFamily="18" charset="-128"/>
              </a:rPr>
              <a:t>３</a:t>
            </a:r>
            <a:endParaRPr lang="en-US" altLang="ja-JP" sz="1200" kern="100" dirty="0">
              <a:solidFill>
                <a:srgbClr val="000000"/>
              </a:solidFill>
              <a:latin typeface="Calibri" panose="020F0502020204030204" pitchFamily="34" charset="0"/>
              <a:ea typeface="ＭＳ Ｐ明朝" panose="02020600040205080304" pitchFamily="18" charset="-128"/>
            </a:endParaRPr>
          </a:p>
        </p:txBody>
      </p:sp>
      <p:pic>
        <p:nvPicPr>
          <p:cNvPr id="41" name="図 40">
            <a:extLst>
              <a:ext uri="{FF2B5EF4-FFF2-40B4-BE49-F238E27FC236}">
                <a16:creationId xmlns:a16="http://schemas.microsoft.com/office/drawing/2014/main" id="{CD23B25D-1A8E-41EB-B8EE-C83379A5B5B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713439" y="443962"/>
            <a:ext cx="1126177" cy="1501284"/>
          </a:xfrm>
          <a:prstGeom prst="rect">
            <a:avLst/>
          </a:prstGeom>
        </p:spPr>
      </p:pic>
    </p:spTree>
    <p:extLst>
      <p:ext uri="{BB962C8B-B14F-4D97-AF65-F5344CB8AC3E}">
        <p14:creationId xmlns:p14="http://schemas.microsoft.com/office/powerpoint/2010/main" val="123502260"/>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ドキュメント" ma:contentTypeID="0x010100A24C3BF44C9025458004BCBA67209A48" ma:contentTypeVersion="4" ma:contentTypeDescription="新しいドキュメントを作成します。" ma:contentTypeScope="" ma:versionID="52abb6c3ef923d267c7b0e174eeb3107">
  <xsd:schema xmlns:xsd="http://www.w3.org/2001/XMLSchema" xmlns:xs="http://www.w3.org/2001/XMLSchema" xmlns:p="http://schemas.microsoft.com/office/2006/metadata/properties" xmlns:ns2="c6997f91-8249-4dce-9b86-00499df785e0" xmlns:ns3="d96a085a-c185-4699-8a52-62798b5a76fe" targetNamespace="http://schemas.microsoft.com/office/2006/metadata/properties" ma:root="true" ma:fieldsID="094b90e5a0ef51a7dda8dba6ae70d549" ns2:_="" ns3:_="">
    <xsd:import namespace="c6997f91-8249-4dce-9b86-00499df785e0"/>
    <xsd:import namespace="d96a085a-c185-4699-8a52-62798b5a76fe"/>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6997f91-8249-4dce-9b86-00499df785e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d96a085a-c185-4699-8a52-62798b5a76fe" elementFormDefault="qualified">
    <xsd:import namespace="http://schemas.microsoft.com/office/2006/documentManagement/types"/>
    <xsd:import namespace="http://schemas.microsoft.com/office/infopath/2007/PartnerControls"/>
    <xsd:element name="SharedWithUsers" ma:index="10" nillable="true" ma:displayName="共有相手"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共有相手の詳細情報"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929C96F-1932-4DE7-A156-7D3B458EA036}">
  <ds:schemaRefs>
    <ds:schemaRef ds:uri="http://schemas.microsoft.com/office/2006/documentManagement/types"/>
    <ds:schemaRef ds:uri="http://www.w3.org/XML/1998/namespace"/>
    <ds:schemaRef ds:uri="http://purl.org/dc/terms/"/>
    <ds:schemaRef ds:uri="http://purl.org/dc/elements/1.1/"/>
    <ds:schemaRef ds:uri="http://schemas.microsoft.com/office/infopath/2007/PartnerControls"/>
    <ds:schemaRef ds:uri="http://purl.org/dc/dcmitype/"/>
    <ds:schemaRef ds:uri="http://schemas.microsoft.com/office/2006/metadata/properties"/>
    <ds:schemaRef ds:uri="http://schemas.openxmlformats.org/package/2006/metadata/core-properties"/>
    <ds:schemaRef ds:uri="d96a085a-c185-4699-8a52-62798b5a76fe"/>
    <ds:schemaRef ds:uri="c6997f91-8249-4dce-9b86-00499df785e0"/>
  </ds:schemaRefs>
</ds:datastoreItem>
</file>

<file path=customXml/itemProps2.xml><?xml version="1.0" encoding="utf-8"?>
<ds:datastoreItem xmlns:ds="http://schemas.openxmlformats.org/officeDocument/2006/customXml" ds:itemID="{AF1657D8-46EC-4F1E-B063-1FD43170BB6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6997f91-8249-4dce-9b86-00499df785e0"/>
    <ds:schemaRef ds:uri="d96a085a-c185-4699-8a52-62798b5a76f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EDD97E7-7A91-4DDE-BFC9-DC3652AAA34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Theme</Template>
  <TotalTime>739</TotalTime>
  <Words>579</Words>
  <Application>Microsoft Office PowerPoint</Application>
  <PresentationFormat>ユーザー設定</PresentationFormat>
  <Paragraphs>56</Paragraphs>
  <Slides>1</Slides>
  <Notes>1</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1</vt:i4>
      </vt:variant>
    </vt:vector>
  </HeadingPairs>
  <TitlesOfParts>
    <vt:vector size="9" baseType="lpstr">
      <vt:lpstr>ＭＳ Ｐ明朝</vt:lpstr>
      <vt:lpstr>ＭＳ 明朝</vt:lpstr>
      <vt:lpstr>游ゴシック</vt:lpstr>
      <vt:lpstr>游ゴシック Light</vt:lpstr>
      <vt:lpstr>Arial</vt:lpstr>
      <vt:lpstr>Calibri</vt:lpstr>
      <vt:lpstr>Calibri Light</vt:lpstr>
      <vt:lpstr>Office テーマ</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APC教務</dc:creator>
  <cp:lastModifiedBy>小畑 耀</cp:lastModifiedBy>
  <cp:revision>35</cp:revision>
  <dcterms:created xsi:type="dcterms:W3CDTF">2020-06-03T15:22:25Z</dcterms:created>
  <dcterms:modified xsi:type="dcterms:W3CDTF">2023-05-12T01:20:56Z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0x010100A24C3BF44C9025458004BCBA67209A48</vt:lpwstr>
  </property>
</Properties>
</file>