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555" autoAdjust="0"/>
  </p:normalViewPr>
  <p:slideViewPr>
    <p:cSldViewPr snapToGrid="0">
      <p:cViewPr varScale="1">
        <p:scale>
          <a:sx n="51" d="100"/>
          <a:sy n="51" d="100"/>
        </p:scale>
        <p:origin x="14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lang="ja-JP" altLang="en-US" sz="1200">
                <a:latin typeface="ＭＳ Ｐ明朝" panose="02020600040205080304" pitchFamily="18" charset="-128"/>
                <a:ea typeface="ＭＳ Ｐ明朝" panose="02020600040205080304" pitchFamily="18" charset="-128"/>
              </a:rPr>
              <a:t>ツールを</a:t>
            </a:r>
            <a:r>
              <a:rPr lang="ja-JP" altLang="en-US" sz="1200" dirty="0">
                <a:latin typeface="ＭＳ Ｐ明朝" panose="02020600040205080304" pitchFamily="18" charset="-128"/>
                <a:ea typeface="ＭＳ Ｐ明朝" panose="02020600040205080304" pitchFamily="18" charset="-128"/>
              </a:rPr>
              <a:t>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200" kern="100" spc="300">
                <a:solidFill>
                  <a:srgbClr val="000000"/>
                </a:solidFill>
                <a:effectLst/>
                <a:latin typeface="ＭＳ 明朝" panose="02020609040205080304" pitchFamily="17" charset="-128"/>
                <a:ea typeface="ＭＳ 明朝" panose="02020609040205080304" pitchFamily="17" charset="-128"/>
              </a:rPr>
              <a:t>3</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10" name="テキスト ボックス 2"/>
          <p:cNvSpPr txBox="1">
            <a:spLocks noChangeArrowheads="1"/>
          </p:cNvSpPr>
          <p:nvPr/>
        </p:nvSpPr>
        <p:spPr bwMode="auto">
          <a:xfrm>
            <a:off x="1246823" y="171242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608898"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1951673"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effectLst/>
                <a:latin typeface="Calibri" panose="020F0502020204030204" pitchFamily="34" charset="0"/>
                <a:ea typeface="Calibri" panose="020F0502020204030204" pitchFamily="34" charset="0"/>
              </a:rPr>
              <a:t>３</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3" name="テキスト ボックス 2"/>
          <p:cNvSpPr txBox="1">
            <a:spLocks noChangeArrowheads="1"/>
          </p:cNvSpPr>
          <p:nvPr/>
        </p:nvSpPr>
        <p:spPr bwMode="auto">
          <a:xfrm>
            <a:off x="3799523" y="17228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816</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latin typeface="ＭＳ Ｐ明朝" panose="02020600040205080304" pitchFamily="18" charset="-128"/>
                <a:ea typeface="Calibri" panose="020F0502020204030204" pitchFamily="34" charset="0"/>
              </a:rPr>
              <a:t>816</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27</a:t>
            </a: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春日市立春日西中学校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入学</a:t>
            </a:r>
            <a:endParaRPr lang="en-US" altLang="ja-JP" sz="1200" kern="100" dirty="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72062"/>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ＭＳ 明朝" panose="02020609040205080304" pitchFamily="17" charset="-128"/>
                <a:ea typeface="ＭＳ 明朝" panose="02020609040205080304" pitchFamily="17" charset="-128"/>
              </a:rPr>
              <a:t>ASO</a:t>
            </a:r>
            <a:r>
              <a:rPr lang="ja-JP" altLang="en-US" sz="1000" kern="100" dirty="0">
                <a:solidFill>
                  <a:srgbClr val="000000"/>
                </a:solidFill>
                <a:latin typeface="ＭＳ 明朝" panose="02020609040205080304" pitchFamily="17" charset="-128"/>
                <a:ea typeface="ＭＳ 明朝" panose="02020609040205080304" pitchFamily="17" charset="-128"/>
              </a:rPr>
              <a:t>ポップカルチャー専門学校　入学</a:t>
            </a:r>
            <a:endParaRPr lang="ja-JP" altLang="ja-JP" sz="1000" kern="100" dirty="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284309"/>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Calibri" panose="020F0502020204030204" pitchFamily="34" charset="0"/>
                <a:ea typeface="Calibri" panose="020F0502020204030204" pitchFamily="34" charset="0"/>
              </a:rPr>
              <a:t>ASO</a:t>
            </a:r>
            <a:r>
              <a:rPr lang="ja-JP" altLang="en-US" sz="1000" kern="100" dirty="0">
                <a:solidFill>
                  <a:srgbClr val="000000"/>
                </a:solidFill>
                <a:latin typeface="Calibri" panose="020F0502020204030204" pitchFamily="34" charset="0"/>
                <a:ea typeface="Calibri" panose="020F0502020204030204" pitchFamily="34" charset="0"/>
              </a:rPr>
              <a:t>ポップカルチャー専門学校　卒業予定</a:t>
            </a:r>
            <a:endParaRPr lang="ja-JP" altLang="ja-JP" sz="1000" kern="100" dirty="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821643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224374"/>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貴社のせつめいかいに参加した際に充実した研修内容や</a:t>
            </a:r>
            <a:r>
              <a:rPr kumimoji="1" lang="en-US" altLang="ja-JP" sz="1200" dirty="0">
                <a:latin typeface="ＭＳ Ｐ明朝" panose="02020600040205080304" pitchFamily="18" charset="-128"/>
                <a:ea typeface="ＭＳ Ｐ明朝" panose="02020600040205080304" pitchFamily="18" charset="-128"/>
              </a:rPr>
              <a:t>Gather</a:t>
            </a:r>
            <a:r>
              <a:rPr kumimoji="1" lang="ja-JP" altLang="en-US" sz="1200" dirty="0">
                <a:latin typeface="ＭＳ Ｐ明朝" panose="02020600040205080304" pitchFamily="18" charset="-128"/>
                <a:ea typeface="ＭＳ Ｐ明朝" panose="02020600040205080304" pitchFamily="18" charset="-128"/>
              </a:rPr>
              <a:t>を使用しての社員同士の交流や先輩社員への相談のしやすさなど、とても魅力に感じました。私自身はまだまだ未熟なため、技術や経験が足りていませんが、多くのゲーム開発や多くの技術に触れることにより自身の能力向上になると考えたため、貴社を志望いたしました。</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22781"/>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Calibri" panose="020F0502020204030204" pitchFamily="34" charset="0"/>
                <a:ea typeface="Calibri" panose="020F0502020204030204" pitchFamily="34" charset="0"/>
              </a:rPr>
              <a:t>文部科学省後援　情報検定　情報活用試験</a:t>
            </a:r>
            <a:r>
              <a:rPr lang="en-US" altLang="zh-TW" sz="1200" kern="100" dirty="0">
                <a:solidFill>
                  <a:srgbClr val="000000"/>
                </a:solidFill>
                <a:latin typeface="Calibri" panose="020F0502020204030204" pitchFamily="34" charset="0"/>
                <a:ea typeface="Calibri" panose="020F0502020204030204" pitchFamily="34" charset="0"/>
              </a:rPr>
              <a:t>3</a:t>
            </a:r>
            <a:r>
              <a:rPr lang="zh-TW"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サーティファイ主催　</a:t>
            </a:r>
            <a:r>
              <a:rPr lang="en-US" altLang="ja-JP" sz="1200" kern="100" dirty="0">
                <a:solidFill>
                  <a:srgbClr val="000000"/>
                </a:solidFill>
                <a:latin typeface="Calibri" panose="020F0502020204030204" pitchFamily="34" charset="0"/>
                <a:ea typeface="Calibri" panose="020F0502020204030204" pitchFamily="34" charset="0"/>
              </a:rPr>
              <a:t>Java</a:t>
            </a:r>
            <a:r>
              <a:rPr lang="ja-JP" altLang="en-US" sz="1200" kern="100" dirty="0">
                <a:solidFill>
                  <a:srgbClr val="000000"/>
                </a:solidFill>
                <a:latin typeface="Calibri" panose="020F0502020204030204" pitchFamily="34" charset="0"/>
                <a:ea typeface="Calibri" panose="020F0502020204030204" pitchFamily="34" charset="0"/>
              </a:rPr>
              <a:t>プログラミング能力認定試験</a:t>
            </a:r>
            <a:r>
              <a:rPr lang="en-US" altLang="ja-JP" sz="1200" kern="100" dirty="0">
                <a:solidFill>
                  <a:srgbClr val="000000"/>
                </a:solidFill>
                <a:latin typeface="Calibri" panose="020F0502020204030204" pitchFamily="34" charset="0"/>
                <a:ea typeface="Calibri" panose="020F0502020204030204" pitchFamily="34" charset="0"/>
              </a:rPr>
              <a:t>3</a:t>
            </a:r>
            <a:r>
              <a:rPr lang="ja-JP"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普通自動車免許</a:t>
            </a:r>
            <a:r>
              <a:rPr lang="en-US" altLang="ja-JP" sz="1200" kern="100" dirty="0">
                <a:solidFill>
                  <a:srgbClr val="000000"/>
                </a:solidFill>
                <a:latin typeface="Calibri" panose="020F0502020204030204" pitchFamily="34" charset="0"/>
                <a:ea typeface="Calibri" panose="020F0502020204030204" pitchFamily="34" charset="0"/>
              </a:rPr>
              <a:t>AT</a:t>
            </a:r>
            <a:r>
              <a:rPr lang="ja-JP" altLang="en-US" sz="1200" kern="100" dirty="0">
                <a:solidFill>
                  <a:srgbClr val="000000"/>
                </a:solidFill>
                <a:latin typeface="Calibri" panose="020F0502020204030204" pitchFamily="34" charset="0"/>
                <a:ea typeface="Calibri" panose="020F0502020204030204" pitchFamily="34" charset="0"/>
              </a:rPr>
              <a:t>限定　取得</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D97E7-7A91-4DDE-BFC9-DC3652AAA340}">
  <ds:schemaRefs>
    <ds:schemaRef ds:uri="http://schemas.microsoft.com/sharepoint/v3/contenttype/forms"/>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29C96F-1932-4DE7-A156-7D3B458EA036}">
  <ds:schemaRef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purl.org/dc/dcmitype/"/>
    <ds:schemaRef ds:uri="d96a085a-c185-4699-8a52-62798b5a76fe"/>
    <ds:schemaRef ds:uri="http://schemas.microsoft.com/office/infopath/2007/PartnerControls"/>
    <ds:schemaRef ds:uri="c6997f91-8249-4dce-9b86-00499df785e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670</TotalTime>
  <Words>568</Words>
  <Application>Microsoft Office PowerPoint</Application>
  <PresentationFormat>ユーザー設定</PresentationFormat>
  <Paragraphs>55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27</cp:revision>
  <dcterms:created xsi:type="dcterms:W3CDTF">2020-06-03T15:22:25Z</dcterms:created>
  <dcterms:modified xsi:type="dcterms:W3CDTF">2023-05-12T05:09:01Z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