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C5DBE-2F2B-45AA-AD8F-57549C7CC92A}" v="2" dt="2022-06-21T06:03:35.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883" autoAdjust="0"/>
  </p:normalViewPr>
  <p:slideViewPr>
    <p:cSldViewPr snapToGrid="0">
      <p:cViewPr>
        <p:scale>
          <a:sx n="100" d="100"/>
          <a:sy n="100" d="100"/>
        </p:scale>
        <p:origin x="-3590" y="-1382"/>
      </p:cViewPr>
      <p:guideLst/>
    </p:cSldViewPr>
  </p:slideViewPr>
  <p:notesTextViewPr>
    <p:cViewPr>
      <p:scale>
        <a:sx n="300" d="100"/>
        <a:sy n="300" d="100"/>
      </p:scale>
      <p:origin x="0" y="-1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a:solidFill>
                  <a:srgbClr val="000000"/>
                </a:solidFill>
                <a:effectLst/>
                <a:latin typeface="ＭＳ 明朝" panose="02020609040205080304" pitchFamily="17" charset="-128"/>
                <a:ea typeface="ＭＳ 明朝" panose="02020609040205080304" pitchFamily="17" charset="-128"/>
              </a:rPr>
              <a:t>3</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3</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20</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3498" y="230901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1</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3</a:t>
            </a:r>
            <a:r>
              <a:rPr lang="en-US" altLang="ja-JP" sz="1200" kern="100" spc="300">
                <a:solidFill>
                  <a:srgbClr val="000000"/>
                </a:solidFill>
                <a:effectLst/>
                <a:latin typeface="ＭＳ Ｐ明朝" panose="02020600040205080304" pitchFamily="18" charset="-128"/>
                <a:ea typeface="Calibri" panose="020F0502020204030204" pitchFamily="34" charset="0"/>
              </a:rPr>
              <a:t>0</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4309"/>
          </a:xfrm>
          <a:prstGeom prst="rect">
            <a:avLst/>
          </a:prstGeom>
          <a:noFill/>
        </p:spPr>
        <p:txBody>
          <a:bodyPr wrap="square" rtlCol="0">
            <a:spAutoFit/>
          </a:bodyPr>
          <a:lstStyle/>
          <a:p>
            <a:pPr>
              <a:lnSpc>
                <a:spcPct val="137000"/>
              </a:lnSpc>
              <a:spcAft>
                <a:spcPts val="0"/>
              </a:spcAft>
            </a:pP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22781"/>
          </a:xfrm>
          <a:prstGeom prst="rect">
            <a:avLst/>
          </a:prstGeom>
          <a:noFill/>
        </p:spPr>
        <p:txBody>
          <a:bodyPr wrap="square" rtlCol="0">
            <a:spAutoFit/>
          </a:bodyPr>
          <a:lstStyle/>
          <a:p>
            <a:pPr algn="ctr">
              <a:lnSpc>
                <a:spcPct val="137000"/>
              </a:lnSpc>
              <a:spcAft>
                <a:spcPts val="0"/>
              </a:spcAft>
            </a:pP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25276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5982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7896393"/>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以上</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一人では絶対にできないスポーツですので一人だけ天才がいたとしても勝てるわけではないというところがとても面白く、有意義な趣味だ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41693"/>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シェーダーの基礎部分を学ぶために光の屈折による歪みなどのポストエフェクトや、フォグを応用した光の遮断と乱反射を実装したゲームを開発しています。このゲームの中にもネオンを応用したエフェクトをメインに組み込むように考えています。</a:t>
            </a:r>
            <a:endParaRPr lang="en-US" altLang="ja-JP" sz="1200" dirty="0">
              <a:latin typeface="ＭＳ Ｐ明朝" panose="02020600040205080304" pitchFamily="18" charset="-128"/>
              <a:ea typeface="ＭＳ Ｐ明朝" panose="02020600040205080304" pitchFamily="18" charset="-128"/>
            </a:endParaRPr>
          </a:p>
          <a:p>
            <a:pPr algn="just">
              <a:lnSpc>
                <a:spcPts val="2200"/>
              </a:lnSpc>
            </a:pP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ゲームを制作してきました。現在では友人と</a:t>
            </a:r>
            <a:r>
              <a:rPr lang="en-US" altLang="ja-JP" sz="1200" dirty="0">
                <a:latin typeface="ＭＳ Ｐ明朝" panose="02020600040205080304" pitchFamily="18" charset="-128"/>
                <a:ea typeface="ＭＳ Ｐ明朝" panose="02020600040205080304" pitchFamily="18" charset="-128"/>
              </a:rPr>
              <a:t>5</a:t>
            </a:r>
            <a:r>
              <a:rPr lang="ja-JP" altLang="en-US" sz="1200" dirty="0">
                <a:latin typeface="ＭＳ Ｐ明朝" panose="02020600040205080304" pitchFamily="18" charset="-128"/>
                <a:ea typeface="ＭＳ Ｐ明朝" panose="02020600040205080304" pitchFamily="18" charset="-128"/>
              </a:rPr>
              <a:t>人でチームを組んで制作を行っておりやりたかったエフェクトを担当させてもらっています。できる限り動作が重くならないように表示するパーティクル数などに制限をかけゲームを制作しています。限られたパーティクル数の中で細かく違和感のない表現を意識しながら印象に残るものを制作できるよう心掛けています。</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御社の「</a:t>
            </a:r>
            <a:r>
              <a:rPr kumimoji="1" lang="en-US" altLang="ja-JP" sz="1200" dirty="0">
                <a:latin typeface="ＭＳ Ｐ明朝" panose="02020600040205080304" pitchFamily="18" charset="-128"/>
                <a:ea typeface="ＭＳ Ｐ明朝" panose="02020600040205080304" pitchFamily="18" charset="-128"/>
              </a:rPr>
              <a:t>RE</a:t>
            </a:r>
            <a:r>
              <a:rPr kumimoji="1" lang="ja-JP" altLang="en-US" sz="1200" dirty="0">
                <a:latin typeface="ＭＳ Ｐ明朝" panose="02020600040205080304" pitchFamily="18" charset="-128"/>
                <a:ea typeface="ＭＳ Ｐ明朝" panose="02020600040205080304" pitchFamily="18" charset="-128"/>
              </a:rPr>
              <a:t> </a:t>
            </a:r>
            <a:r>
              <a:rPr kumimoji="1" lang="en-US" altLang="ja-JP" sz="1200" dirty="0">
                <a:latin typeface="ＭＳ Ｐ明朝" panose="02020600040205080304" pitchFamily="18" charset="-128"/>
                <a:ea typeface="ＭＳ Ｐ明朝" panose="02020600040205080304" pitchFamily="18" charset="-128"/>
              </a:rPr>
              <a:t>ENGEN</a:t>
            </a:r>
            <a:r>
              <a:rPr kumimoji="1" lang="ja-JP" altLang="en-US" sz="1200" dirty="0">
                <a:latin typeface="ＭＳ Ｐ明朝" panose="02020600040205080304" pitchFamily="18" charset="-128"/>
                <a:ea typeface="ＭＳ Ｐ明朝" panose="02020600040205080304" pitchFamily="18" charset="-128"/>
              </a:rPr>
              <a:t>」のオープンカンファレンスに参加させていただいた際にアーティストやデザイナーが指定通りのエフェクトを表示し、細かい設定にも対応する汎用性の高さから御社のゲームエンジンに興味を持ち志望することに決めました。エフェクトの表示や調整を誰が使っても容易に動作させることのできるゲームエンジン開発に関わっていきたいと考えています。在学中のシェーダーを応用したエフェクト表現の経験を活かし御社のゲーム開発に貢献していきたいと考えています。</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64532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免許</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664</TotalTime>
  <Words>465</Words>
  <Application>Microsoft Office PowerPoint</Application>
  <PresentationFormat>ユーザー設定</PresentationFormat>
  <Paragraphs>25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26</cp:revision>
  <dcterms:created xsi:type="dcterms:W3CDTF">2020-06-03T15:22:25Z</dcterms:created>
  <dcterms:modified xsi:type="dcterms:W3CDTF">2022-12-08T01:59:21Z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