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7"/>
    <p:restoredTop sz="94684"/>
  </p:normalViewPr>
  <p:slideViewPr>
    <p:cSldViewPr snapToGrid="0" snapToObjects="1">
      <p:cViewPr>
        <p:scale>
          <a:sx n="123" d="100"/>
          <a:sy n="123" d="100"/>
        </p:scale>
        <p:origin x="144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0" Type="http://schemas.openxmlformats.org/officeDocument/2006/relationships/hyperlink" Target="file:///Users/rogerjoseulaterivera/Desktop/Proyecto_FundamentosProgra/VersionFinal/proyectoIUyRutinasRevisadas/rutinas/obtenerNuevoIndiceAfiliado.jpg" TargetMode="External"/><Relationship Id="rId21" Type="http://schemas.openxmlformats.org/officeDocument/2006/relationships/hyperlink" Target="file:///Users/rogerjoseulaterivera/Desktop/Proyecto_FundamentosProgra/VersionFinal/proyectoIUyRutinasRevisadas/rutinas/obtenerNuevoIndicePelicula.jpg" TargetMode="External"/><Relationship Id="rId22" Type="http://schemas.openxmlformats.org/officeDocument/2006/relationships/hyperlink" Target="file:///Users/rogerjoseulaterivera/Desktop/Proyecto_FundamentosProgra/VersionFinal/proyectoIUyRutinasRevisadas/rutinas/obtenerNuevoIndiceEjemplar.jpg" TargetMode="External"/><Relationship Id="rId23" Type="http://schemas.openxmlformats.org/officeDocument/2006/relationships/hyperlink" Target="file:///Users/rogerjoseulaterivera/Desktop/Proyecto_FundamentosProgra/VersionFinal/proyectoIUyRutinasRevisadas/rutinas/obtenerNuevoIndiceAlquiler.jpg" TargetMode="External"/><Relationship Id="rId24" Type="http://schemas.openxmlformats.org/officeDocument/2006/relationships/hyperlink" Target="file:///Users/rogerjoseulaterivera/Desktop/Proyecto_FundamentosProgra/VersionFinal/proyectoIUyRutinasRevisadas/rutinas/registrarAfiliado.jpg" TargetMode="External"/><Relationship Id="rId25" Type="http://schemas.openxmlformats.org/officeDocument/2006/relationships/hyperlink" Target="file:///Users/rogerjoseulaterivera/Desktop/Proyecto_FundamentosProgra/VersionFinal/proyectoIUyRutinasRevisadas/rutinas/registrarPelicula.jpg" TargetMode="External"/><Relationship Id="rId26" Type="http://schemas.openxmlformats.org/officeDocument/2006/relationships/hyperlink" Target="file:///Users/rogerjoseulaterivera/Desktop/Proyecto_FundamentosProgra/VersionFinal/proyectoIUyRutinasRevisadas/rutinas/registrarEjemplar.jpg" TargetMode="External"/><Relationship Id="rId27" Type="http://schemas.openxmlformats.org/officeDocument/2006/relationships/hyperlink" Target="file:///Users/rogerjoseulaterivera/Desktop/Proyecto_FundamentosProgra/VersionFinal/proyectoIUyRutinasRevisadas/rutinas/registrarAlquiler.jpg" TargetMode="External"/><Relationship Id="rId28" Type="http://schemas.openxmlformats.org/officeDocument/2006/relationships/hyperlink" Target="file:///Users/rogerjoseulaterivera/Desktop/Proyecto_FundamentosProgra/VersionFinal/proyectoIUyRutinasRevisadas/rutinas/verificarNuevaCedula.jpg" TargetMode="External"/><Relationship Id="rId29" Type="http://schemas.openxmlformats.org/officeDocument/2006/relationships/hyperlink" Target="file:///Users/rogerjoseulaterivera/Desktop/Proyecto_FundamentosProgra/VersionFinal/proyectoIUyRutinasRevisadas/rutinas/verificarNuevaPelicula.jp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rogerjoseulaterivera/Desktop/Proyecto_FundamentosProgra/VersionFinal/proyectoIUyRutinasRevisadas/interfaz%20usuario/main.jpg" TargetMode="External"/><Relationship Id="rId3" Type="http://schemas.openxmlformats.org/officeDocument/2006/relationships/hyperlink" Target="file:///Users/rogerjoseulaterivera/Desktop/Proyecto_FundamentosProgra/VersionFinal/proyectoIUyRutinasRevisadas/interfaz%20usuario/mostrarMenu.jpg" TargetMode="External"/><Relationship Id="rId4" Type="http://schemas.openxmlformats.org/officeDocument/2006/relationships/hyperlink" Target="file:///Users/rogerjoseulaterivera/Desktop/Proyecto_FundamentosProgra/VersionFinal/proyectoIUyRutinasRevisadas/interfaz%20usuario/leerOpcion.jpg" TargetMode="External"/><Relationship Id="rId5" Type="http://schemas.openxmlformats.org/officeDocument/2006/relationships/hyperlink" Target="file:///Users/rogerjoseulaterivera/Desktop/Proyecto_FundamentosProgra/VersionFinal/proyectoIUyRutinasRevisadas/interfaz%20usuario/ejecutarAccion.jpg" TargetMode="External"/><Relationship Id="rId30" Type="http://schemas.openxmlformats.org/officeDocument/2006/relationships/hyperlink" Target="file:///Users/rogerjoseulaterivera/Desktop/Proyecto_FundamentosProgra/VersionFinal/proyectoIUyRutinasRevisadas/rutinas/devolverPelicula.jpg" TargetMode="External"/><Relationship Id="rId31" Type="http://schemas.openxmlformats.org/officeDocument/2006/relationships/hyperlink" Target="file:///Users/rogerjoseulaterivera/Desktop/Proyecto_FundamentosProgra/VersionFinal/proyectoIUyRutinasRevisadas/rutinas/buscarAlquiler.jpg" TargetMode="External"/><Relationship Id="rId32" Type="http://schemas.openxmlformats.org/officeDocument/2006/relationships/hyperlink" Target="file:///Users/rogerjoseulaterivera/Desktop/Proyecto_FundamentosProgra/VersionFinal/proyectoIUyRutinasRevisadas/rutinas/modificarEstadoEjemplar.jpg" TargetMode="External"/><Relationship Id="rId9" Type="http://schemas.openxmlformats.org/officeDocument/2006/relationships/hyperlink" Target="file:///Users/rogerjoseulaterivera/Desktop/Proyecto_FundamentosProgra/VersionFinal/proyectoIUyRutinasRevisadas/interfaz%20usuario/registrarAlquiler.jpg" TargetMode="External"/><Relationship Id="rId6" Type="http://schemas.openxmlformats.org/officeDocument/2006/relationships/hyperlink" Target="file:///Users/rogerjoseulaterivera/Desktop/Proyecto_FundamentosProgra/VersionFinal/proyectoIUyRutinasRevisadas/interfaz%20usuario/registrarAfiliado.jpg" TargetMode="External"/><Relationship Id="rId7" Type="http://schemas.openxmlformats.org/officeDocument/2006/relationships/hyperlink" Target="file:///Users/rogerjoseulaterivera/Desktop/Proyecto_FundamentosProgra/VersionFinal/proyectoIUyRutinasRevisadas/interfaz%20usuario/registrarPelicula.jpg" TargetMode="External"/><Relationship Id="rId8" Type="http://schemas.openxmlformats.org/officeDocument/2006/relationships/hyperlink" Target="file:///Users/rogerjoseulaterivera/Desktop/Proyecto_FundamentosProgra/VersionFinal/proyectoIUyRutinasRevisadas/interfaz%20usuario/registrarEjemplar.jpg" TargetMode="External"/><Relationship Id="rId33" Type="http://schemas.openxmlformats.org/officeDocument/2006/relationships/hyperlink" Target="file:///Users/rogerjoseulaterivera/Desktop/Proyecto_FundamentosProgra/VersionFinal/proyectoIUyRutinasRevisadas/rutinas/verificarNuevaPelicula.graphml" TargetMode="External"/><Relationship Id="rId34" Type="http://schemas.openxmlformats.org/officeDocument/2006/relationships/hyperlink" Target="file:///Users/rogerjoseulaterivera/Desktop/Proyecto_FundamentosProgra/VersionFinal/proyectoIUyRutinasRevisadas/rutinas/buscarPeliculaPorTitulo.jpg" TargetMode="External"/><Relationship Id="rId35" Type="http://schemas.openxmlformats.org/officeDocument/2006/relationships/hyperlink" Target="file:///Users/rogerjoseulaterivera/Desktop/Proyecto_FundamentosProgra/VersionFinal/proyectoIUyRutinasRevisadas/rutinas/buscarAfiliadoPorCedula.jpg" TargetMode="External"/><Relationship Id="rId36" Type="http://schemas.openxmlformats.org/officeDocument/2006/relationships/hyperlink" Target="file:///Users/rogerjoseulaterivera/Desktop/Proyecto_FundamentosProgra/VersionFinal/proyectoIUyRutinasRevisadas/rutinas/desactivarAfiliado.jpg" TargetMode="External"/><Relationship Id="rId10" Type="http://schemas.openxmlformats.org/officeDocument/2006/relationships/hyperlink" Target="file:///Users/rogerjoseulaterivera/Desktop/Proyecto_FundamentosProgra/VersionFinal/proyectoIUyRutinasRevisadas/interfaz%20usuario/imprimirInformacionGeneral.jpg" TargetMode="External"/><Relationship Id="rId11" Type="http://schemas.openxmlformats.org/officeDocument/2006/relationships/hyperlink" Target="file:///Users/rogerjoseulaterivera/Desktop/Proyecto_FundamentosProgra/VersionFinal/proyectoIUyRutinasRevisadas/interfaz%20usuario/imprimirInventarioPeliculas.jpg" TargetMode="External"/><Relationship Id="rId12" Type="http://schemas.openxmlformats.org/officeDocument/2006/relationships/hyperlink" Target="file:///Users/rogerjoseulaterivera/Desktop/Proyecto_FundamentosProgra/VersionFinal/proyectoIUyRutinasRevisadas/interfaz%20usuario/devolverPelicula.jpg" TargetMode="External"/><Relationship Id="rId13" Type="http://schemas.openxmlformats.org/officeDocument/2006/relationships/hyperlink" Target="file:///Users/rogerjoseulaterivera/Desktop/Proyecto_FundamentosProgra/VersionFinal/proyectoIUyRutinasRevisadas/interfaz%20usuario/modificarEstadoEjemplar.jpg" TargetMode="External"/><Relationship Id="rId14" Type="http://schemas.openxmlformats.org/officeDocument/2006/relationships/hyperlink" Target="file:///Users/rogerjoseulaterivera/Desktop/Proyecto_FundamentosProgra/VersionFinal/proyectoIUyRutinasRevisadas/interfaz%20usuario/desactivarAfiliado.jpg" TargetMode="External"/><Relationship Id="rId15" Type="http://schemas.openxmlformats.org/officeDocument/2006/relationships/hyperlink" Target="file:///Users/rogerjoseulaterivera/Desktop/Proyecto_FundamentosProgra/VersionFinal/proyectoIUyRutinasRevisadas/interfaz%20usuario/solicitarDatoArreglo.jpg" TargetMode="External"/><Relationship Id="rId16" Type="http://schemas.openxmlformats.org/officeDocument/2006/relationships/hyperlink" Target="file:///Users/rogerjoseulaterivera/Desktop/Proyecto_FundamentosProgra/VersionFinal/proyectoIUyRutinasRevisadas/interfaz%20usuario/obtenerIDDato.jpg" TargetMode="External"/><Relationship Id="rId17" Type="http://schemas.openxmlformats.org/officeDocument/2006/relationships/hyperlink" Target="file:///Users/rogerjoseulaterivera/Desktop/Proyecto_FundamentosProgra/VersionFinal/proyectoIUyRutinasRevisadas/interfaz%20usuario/probarSistema.jpg" TargetMode="External"/><Relationship Id="rId18" Type="http://schemas.openxmlformats.org/officeDocument/2006/relationships/hyperlink" Target="file:///Users/rogerjoseulaterivera/Desktop/Proyecto_FundamentosProgra/VersionFinal/proyectoIUyRutinasRevisadas/interfaz%20usuario/consultarInfoAfiliado.jpg" TargetMode="External"/><Relationship Id="rId19" Type="http://schemas.openxmlformats.org/officeDocument/2006/relationships/hyperlink" Target="file:///Users/rogerjoseulaterivera/Desktop/Proyecto_FundamentosProgra/VersionFinal/proyectoIUyRutinasRevisadas/interfaz%20usuario/esperarEntrada.jpg" TargetMode="External"/><Relationship Id="rId37" Type="http://schemas.openxmlformats.org/officeDocument/2006/relationships/hyperlink" Target="file:///Users/rogerjoseulaterivera/Desktop/Proyecto_FundamentosProgra/VersionFinal/proyectoIUyRutinasRevisadas/rutinas/agruparInformacionAfiliado.jpg" TargetMode="External"/><Relationship Id="rId38" Type="http://schemas.openxmlformats.org/officeDocument/2006/relationships/hyperlink" Target="file:///Users/rogerjoseulaterivera/Desktop/Proyecto_FundamentosProgra/VersionFinal/proyectoIUyRutinasRevisadas/rutinas/informacionAlquileresAfiliado.jpg" TargetMode="External"/><Relationship Id="rId39" Type="http://schemas.openxmlformats.org/officeDocument/2006/relationships/hyperlink" Target="file:///Users/rogerjoseulaterivera/Desktop/Proyecto_FundamentosProgra/VersionFinal/proyectoIUyRutinasRevisadas/rutinas/informacionGeneral.jpg" TargetMode="External"/><Relationship Id="rId40" Type="http://schemas.openxmlformats.org/officeDocument/2006/relationships/hyperlink" Target="file:///Users/rogerjoseulaterivera/Desktop/Proyecto_FundamentosProgra/VersionFinal/proyectoIUyRutinasRevisadas/rutinas/informacionInventarioPeliculas.jpg" TargetMode="External"/><Relationship Id="rId41" Type="http://schemas.openxmlformats.org/officeDocument/2006/relationships/hyperlink" Target="file:///Users/rogerjoseulaterivera/Desktop/Proyecto_FundamentosProgra/VersionFinal/proyectoIUyRutinasRevisadas/rutinas/verificarMorosidadPorAfiliado.jpg" TargetMode="External"/><Relationship Id="rId42" Type="http://schemas.openxmlformats.org/officeDocument/2006/relationships/hyperlink" Target="file:///Users/rogerjoseulaterivera/Desktop/Proyecto_FundamentosProgra/VersionFinal/proyectoIUyRutinasRevisadas/rutinas/verificarMorosidadPorAlquiler.jpg" TargetMode="External"/><Relationship Id="rId43" Type="http://schemas.openxmlformats.org/officeDocument/2006/relationships/hyperlink" Target="file:///Users/rogerjoseulaterivera/Desktop/Proyecto_FundamentosProgra/VersionFinal/proyectoIUyRutinasRevisadas/rutinas/calcularMorosidadAlquiler.jpg" TargetMode="External"/><Relationship Id="rId44" Type="http://schemas.openxmlformats.org/officeDocument/2006/relationships/hyperlink" Target="file:///Users/rogerjoseulaterivera/Desktop/Proyecto_FundamentosProgra/VersionFinal/proyectoIUyRutinasRevisadas/rutinas/reiniciarSistema.jpg" TargetMode="External"/><Relationship Id="rId45" Type="http://schemas.openxmlformats.org/officeDocument/2006/relationships/hyperlink" Target="file:///Users/rogerjoseulaterivera/Desktop/Proyecto_FundamentosProgra/VersionFinal/proyectoIUyRutinasRevisadas/rutinas/calcularMorosidadTotal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89367" y="-138896"/>
            <a:ext cx="13148840" cy="6261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Alquiler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de </a:t>
            </a:r>
            <a:r>
              <a:rPr lang="en-US" dirty="0" err="1" smtClean="0"/>
              <a:t>peliculas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Proyecto final de </a:t>
            </a:r>
            <a:r>
              <a:rPr lang="en-US" dirty="0" err="1" smtClean="0"/>
              <a:t>Fundamentos</a:t>
            </a:r>
            <a:r>
              <a:rPr lang="en-US" dirty="0" smtClean="0"/>
              <a:t> de </a:t>
            </a:r>
            <a:r>
              <a:rPr lang="en-US" dirty="0" err="1" smtClean="0"/>
              <a:t>programacion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6123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1885" y="246679"/>
            <a:ext cx="2438400" cy="6129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Capa</a:t>
            </a:r>
            <a:r>
              <a:rPr lang="en-US" dirty="0" smtClean="0"/>
              <a:t> de </a:t>
            </a:r>
            <a:r>
              <a:rPr lang="en-US" dirty="0" err="1" smtClean="0"/>
              <a:t>Presentacion</a:t>
            </a:r>
            <a:endParaRPr lang="en-US" dirty="0" smtClean="0"/>
          </a:p>
          <a:p>
            <a:pPr algn="ctr"/>
            <a:r>
              <a:rPr lang="en-US" sz="1200" dirty="0" smtClean="0"/>
              <a:t>Front-End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9362724" y="246679"/>
            <a:ext cx="2438400" cy="6129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Capa</a:t>
            </a:r>
            <a:r>
              <a:rPr lang="en-US" dirty="0" smtClean="0"/>
              <a:t> de </a:t>
            </a:r>
            <a:r>
              <a:rPr lang="en-US" dirty="0" err="1" smtClean="0"/>
              <a:t>Negocios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 smtClean="0"/>
              <a:t>Back-End</a:t>
            </a:r>
            <a:endParaRPr lang="en-US" sz="1200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1877456" y="1123047"/>
            <a:ext cx="1305273" cy="4780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accent3">
                    <a:lumMod val="50000"/>
                  </a:schemeClr>
                </a:solidFill>
              </a:rPr>
              <a:t>Main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Rectangle 7">
            <a:hlinkClick r:id="rId3" action="ppaction://hlinkfile"/>
          </p:cNvPr>
          <p:cNvSpPr/>
          <p:nvPr/>
        </p:nvSpPr>
        <p:spPr>
          <a:xfrm>
            <a:off x="1877456" y="1646182"/>
            <a:ext cx="1305273" cy="4780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mostrarMenu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Rectangle 8">
            <a:hlinkClick r:id="rId4" action="ppaction://hlinkfile"/>
          </p:cNvPr>
          <p:cNvSpPr/>
          <p:nvPr/>
        </p:nvSpPr>
        <p:spPr>
          <a:xfrm>
            <a:off x="1877456" y="2168581"/>
            <a:ext cx="1305273" cy="4780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leerOpcion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hlinkClick r:id="rId5" action="ppaction://hlinkfile"/>
          </p:cNvPr>
          <p:cNvSpPr/>
          <p:nvPr/>
        </p:nvSpPr>
        <p:spPr>
          <a:xfrm>
            <a:off x="1877456" y="2690980"/>
            <a:ext cx="1305273" cy="4780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ejecutarAccion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hlinkClick r:id="rId6" action="ppaction://hlinkfile"/>
          </p:cNvPr>
          <p:cNvSpPr/>
          <p:nvPr/>
        </p:nvSpPr>
        <p:spPr>
          <a:xfrm>
            <a:off x="1877456" y="3213379"/>
            <a:ext cx="1305273" cy="4780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registrarAfiliado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Rectangle 11">
            <a:hlinkClick r:id="rId7" action="ppaction://hlinkfile"/>
          </p:cNvPr>
          <p:cNvSpPr/>
          <p:nvPr/>
        </p:nvSpPr>
        <p:spPr>
          <a:xfrm>
            <a:off x="1877456" y="3735778"/>
            <a:ext cx="1305273" cy="4780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registrarPelicula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Rectangle 12">
            <a:hlinkClick r:id="rId8" action="ppaction://hlinkfile"/>
          </p:cNvPr>
          <p:cNvSpPr/>
          <p:nvPr/>
        </p:nvSpPr>
        <p:spPr>
          <a:xfrm>
            <a:off x="1877456" y="4258177"/>
            <a:ext cx="1305273" cy="4780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registrarEjemplar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Rectangle 13">
            <a:hlinkClick r:id="rId9" action="ppaction://hlinkfile"/>
          </p:cNvPr>
          <p:cNvSpPr/>
          <p:nvPr/>
        </p:nvSpPr>
        <p:spPr>
          <a:xfrm>
            <a:off x="1877456" y="4780576"/>
            <a:ext cx="1305273" cy="4780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registrarAlquiler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Rectangle 14">
            <a:hlinkClick r:id="rId10" action="ppaction://hlinkfile"/>
          </p:cNvPr>
          <p:cNvSpPr/>
          <p:nvPr/>
        </p:nvSpPr>
        <p:spPr>
          <a:xfrm>
            <a:off x="1877455" y="5302972"/>
            <a:ext cx="1305273" cy="4780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imprimirInformacionGeneral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Rectangle 15">
            <a:hlinkClick r:id="rId11" action="ppaction://hlinkfile"/>
          </p:cNvPr>
          <p:cNvSpPr/>
          <p:nvPr/>
        </p:nvSpPr>
        <p:spPr>
          <a:xfrm>
            <a:off x="3340320" y="1123047"/>
            <a:ext cx="1313925" cy="4780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imprimirInventario</a:t>
            </a:r>
            <a:r>
              <a:rPr lang="en-US" sz="1050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105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Peliculas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Rectangle 16">
            <a:hlinkClick r:id="rId12" action="ppaction://hlinkfile"/>
          </p:cNvPr>
          <p:cNvSpPr/>
          <p:nvPr/>
        </p:nvSpPr>
        <p:spPr>
          <a:xfrm>
            <a:off x="3340322" y="1645538"/>
            <a:ext cx="1313925" cy="4780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devolverPelicula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Rectangle 17">
            <a:hlinkClick r:id="rId13" action="ppaction://hlinkfile"/>
          </p:cNvPr>
          <p:cNvSpPr/>
          <p:nvPr/>
        </p:nvSpPr>
        <p:spPr>
          <a:xfrm>
            <a:off x="3340322" y="2168029"/>
            <a:ext cx="1313925" cy="4780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modificarEstado</a:t>
            </a:r>
            <a:r>
              <a:rPr lang="en-US" sz="1050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105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Ejemplar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Rectangle 18">
            <a:hlinkClick r:id="rId14" action="ppaction://hlinkfile"/>
          </p:cNvPr>
          <p:cNvSpPr/>
          <p:nvPr/>
        </p:nvSpPr>
        <p:spPr>
          <a:xfrm>
            <a:off x="3340320" y="2690520"/>
            <a:ext cx="1313925" cy="4780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desactivarAfiliado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Rectangle 19">
            <a:hlinkClick r:id="rId15" action="ppaction://hlinkfile"/>
          </p:cNvPr>
          <p:cNvSpPr/>
          <p:nvPr/>
        </p:nvSpPr>
        <p:spPr>
          <a:xfrm>
            <a:off x="3340322" y="3213011"/>
            <a:ext cx="1313925" cy="4780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solicitarDatoDe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Arreglo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hlinkClick r:id="rId16" action="ppaction://hlinkfile"/>
          </p:cNvPr>
          <p:cNvSpPr/>
          <p:nvPr/>
        </p:nvSpPr>
        <p:spPr>
          <a:xfrm>
            <a:off x="3340322" y="3735502"/>
            <a:ext cx="1313925" cy="4780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obtenerIDDato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hlinkClick r:id="rId17" action="ppaction://hlinkfile"/>
          </p:cNvPr>
          <p:cNvSpPr/>
          <p:nvPr/>
        </p:nvSpPr>
        <p:spPr>
          <a:xfrm>
            <a:off x="3340322" y="4257993"/>
            <a:ext cx="1313925" cy="4780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probarSistema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Rectangle 22">
            <a:hlinkClick r:id="rId18" action="ppaction://hlinkfile"/>
          </p:cNvPr>
          <p:cNvSpPr/>
          <p:nvPr/>
        </p:nvSpPr>
        <p:spPr>
          <a:xfrm>
            <a:off x="3340320" y="4780484"/>
            <a:ext cx="1313925" cy="4780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consultarInfoAfiliado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4" name="Rectangle 23">
            <a:hlinkClick r:id="rId19" action="ppaction://hlinkfile"/>
          </p:cNvPr>
          <p:cNvSpPr/>
          <p:nvPr/>
        </p:nvSpPr>
        <p:spPr>
          <a:xfrm>
            <a:off x="3340320" y="5302972"/>
            <a:ext cx="1313925" cy="4780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esperarEntrada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>
            <a:hlinkClick r:id="rId20" action="ppaction://hlinkfile"/>
          </p:cNvPr>
          <p:cNvSpPr/>
          <p:nvPr/>
        </p:nvSpPr>
        <p:spPr>
          <a:xfrm>
            <a:off x="5628332" y="1123047"/>
            <a:ext cx="1337556" cy="4780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obtenerNuevoIndiceAfiliado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hlinkClick r:id="rId21" action="ppaction://hlinkfile"/>
          </p:cNvPr>
          <p:cNvSpPr/>
          <p:nvPr/>
        </p:nvSpPr>
        <p:spPr>
          <a:xfrm>
            <a:off x="5628332" y="1646182"/>
            <a:ext cx="1337556" cy="4780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obtenerNuevoIndicePelicula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hlinkClick r:id="rId22" action="ppaction://hlinkfile"/>
          </p:cNvPr>
          <p:cNvSpPr/>
          <p:nvPr/>
        </p:nvSpPr>
        <p:spPr>
          <a:xfrm>
            <a:off x="5628332" y="2168581"/>
            <a:ext cx="1337556" cy="4780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obtenerNuevoIndiceEjemplar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hlinkClick r:id="rId23" action="ppaction://hlinkfile"/>
          </p:cNvPr>
          <p:cNvSpPr/>
          <p:nvPr/>
        </p:nvSpPr>
        <p:spPr>
          <a:xfrm>
            <a:off x="5628332" y="2690980"/>
            <a:ext cx="1337556" cy="4780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obtenerNuevoIndiceAlquiler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hlinkClick r:id="rId24" action="ppaction://hlinkfile"/>
          </p:cNvPr>
          <p:cNvSpPr/>
          <p:nvPr/>
        </p:nvSpPr>
        <p:spPr>
          <a:xfrm>
            <a:off x="5628332" y="3213379"/>
            <a:ext cx="1337556" cy="4780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accent3">
                    <a:lumMod val="50000"/>
                  </a:schemeClr>
                </a:solidFill>
              </a:rPr>
              <a:t>registrarAfiliado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Rectangle 35">
            <a:hlinkClick r:id="rId25" action="ppaction://hlinkfile"/>
          </p:cNvPr>
          <p:cNvSpPr/>
          <p:nvPr/>
        </p:nvSpPr>
        <p:spPr>
          <a:xfrm>
            <a:off x="5628332" y="3735778"/>
            <a:ext cx="1337556" cy="4780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accent3">
                    <a:lumMod val="50000"/>
                  </a:schemeClr>
                </a:solidFill>
              </a:rPr>
              <a:t>registrarPelicula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Rectangle 36">
            <a:hlinkClick r:id="rId26" action="ppaction://hlinkfile"/>
          </p:cNvPr>
          <p:cNvSpPr/>
          <p:nvPr/>
        </p:nvSpPr>
        <p:spPr>
          <a:xfrm>
            <a:off x="5628332" y="4258177"/>
            <a:ext cx="1337556" cy="4780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accent3">
                    <a:lumMod val="50000"/>
                  </a:schemeClr>
                </a:solidFill>
              </a:rPr>
              <a:t>registrarEjemplar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8" name="Rectangle 37">
            <a:hlinkClick r:id="rId27" action="ppaction://hlinkfile"/>
          </p:cNvPr>
          <p:cNvSpPr/>
          <p:nvPr/>
        </p:nvSpPr>
        <p:spPr>
          <a:xfrm>
            <a:off x="5628332" y="4780576"/>
            <a:ext cx="1337556" cy="4780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accent3">
                    <a:lumMod val="50000"/>
                  </a:schemeClr>
                </a:solidFill>
              </a:rPr>
              <a:t>registrarAlquiler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Rectangle 38">
            <a:hlinkClick r:id="rId28" action="ppaction://hlinkfile"/>
          </p:cNvPr>
          <p:cNvSpPr/>
          <p:nvPr/>
        </p:nvSpPr>
        <p:spPr>
          <a:xfrm>
            <a:off x="5628331" y="5302972"/>
            <a:ext cx="1337556" cy="4780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verificarNueva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Cedula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hlinkClick r:id="rId29" action="ppaction://hlinkfile"/>
          </p:cNvPr>
          <p:cNvSpPr/>
          <p:nvPr/>
        </p:nvSpPr>
        <p:spPr>
          <a:xfrm>
            <a:off x="7132400" y="1123047"/>
            <a:ext cx="1337556" cy="4780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verificarNueva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Pelicula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hlinkClick r:id="rId30" action="ppaction://hlinkfile"/>
          </p:cNvPr>
          <p:cNvSpPr/>
          <p:nvPr/>
        </p:nvSpPr>
        <p:spPr>
          <a:xfrm>
            <a:off x="7132400" y="1645538"/>
            <a:ext cx="1337556" cy="4780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accent3">
                    <a:lumMod val="50000"/>
                  </a:schemeClr>
                </a:solidFill>
              </a:rPr>
              <a:t>devolverPelicula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2" name="Rectangle 41">
            <a:hlinkClick r:id="rId31" action="ppaction://hlinkfile"/>
          </p:cNvPr>
          <p:cNvSpPr/>
          <p:nvPr/>
        </p:nvSpPr>
        <p:spPr>
          <a:xfrm>
            <a:off x="7132400" y="2168029"/>
            <a:ext cx="1337556" cy="4780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buscarAlquiler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hlinkClick r:id="rId32" action="ppaction://hlinkfile"/>
          </p:cNvPr>
          <p:cNvSpPr/>
          <p:nvPr/>
        </p:nvSpPr>
        <p:spPr>
          <a:xfrm>
            <a:off x="7132400" y="2690520"/>
            <a:ext cx="1337556" cy="4780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modificarEstado</a:t>
            </a:r>
            <a:r>
              <a:rPr lang="en-US" sz="1050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105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Ejemplar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Rectangle 43">
            <a:hlinkClick r:id="rId33" action="ppaction://hlinkfile"/>
          </p:cNvPr>
          <p:cNvSpPr/>
          <p:nvPr/>
        </p:nvSpPr>
        <p:spPr>
          <a:xfrm>
            <a:off x="7132400" y="3213011"/>
            <a:ext cx="1337556" cy="4780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verificarNueva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Pelicula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hlinkClick r:id="rId34" action="ppaction://hlinkfile"/>
          </p:cNvPr>
          <p:cNvSpPr/>
          <p:nvPr/>
        </p:nvSpPr>
        <p:spPr>
          <a:xfrm>
            <a:off x="7132400" y="3735502"/>
            <a:ext cx="1337556" cy="4780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buscarPeliculaPor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Titulo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hlinkClick r:id="rId35" action="ppaction://hlinkfile"/>
          </p:cNvPr>
          <p:cNvSpPr/>
          <p:nvPr/>
        </p:nvSpPr>
        <p:spPr>
          <a:xfrm>
            <a:off x="7132400" y="4257993"/>
            <a:ext cx="1337556" cy="4780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buscarAfiliado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PorCedula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hlinkClick r:id="rId36" action="ppaction://hlinkfile"/>
          </p:cNvPr>
          <p:cNvSpPr/>
          <p:nvPr/>
        </p:nvSpPr>
        <p:spPr>
          <a:xfrm>
            <a:off x="7132398" y="4780484"/>
            <a:ext cx="1337556" cy="4780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accent3">
                    <a:lumMod val="50000"/>
                  </a:schemeClr>
                </a:solidFill>
              </a:rPr>
              <a:t>desactivarAfiliado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8" name="Rectangle 47">
            <a:hlinkClick r:id="rId37" action="ppaction://hlinkfile"/>
          </p:cNvPr>
          <p:cNvSpPr/>
          <p:nvPr/>
        </p:nvSpPr>
        <p:spPr>
          <a:xfrm>
            <a:off x="7132398" y="5302972"/>
            <a:ext cx="1337556" cy="4780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/>
                </a:solidFill>
              </a:rPr>
              <a:t>agruparInformacion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Afiliado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hlinkClick r:id="rId38" action="ppaction://hlinkfile"/>
          </p:cNvPr>
          <p:cNvSpPr/>
          <p:nvPr/>
        </p:nvSpPr>
        <p:spPr>
          <a:xfrm>
            <a:off x="8643438" y="1123046"/>
            <a:ext cx="1337556" cy="4780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Informacion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AlquileresAfiliado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hlinkClick r:id="rId39" action="ppaction://hlinkfile"/>
          </p:cNvPr>
          <p:cNvSpPr/>
          <p:nvPr/>
        </p:nvSpPr>
        <p:spPr>
          <a:xfrm>
            <a:off x="8643438" y="1646181"/>
            <a:ext cx="1337556" cy="4780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informacionGeneral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hlinkClick r:id="rId40" action="ppaction://hlinkfile"/>
          </p:cNvPr>
          <p:cNvSpPr/>
          <p:nvPr/>
        </p:nvSpPr>
        <p:spPr>
          <a:xfrm>
            <a:off x="8643438" y="2167784"/>
            <a:ext cx="1337556" cy="47824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informacionInventario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Peliculas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hlinkClick r:id="rId41" action="ppaction://hlinkfile"/>
          </p:cNvPr>
          <p:cNvSpPr/>
          <p:nvPr/>
        </p:nvSpPr>
        <p:spPr>
          <a:xfrm>
            <a:off x="8643438" y="2690979"/>
            <a:ext cx="1337556" cy="4780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verificarMorosidad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PorAfiliado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hlinkClick r:id="rId42" action="ppaction://hlinkfile"/>
          </p:cNvPr>
          <p:cNvSpPr/>
          <p:nvPr/>
        </p:nvSpPr>
        <p:spPr>
          <a:xfrm>
            <a:off x="8643438" y="3213379"/>
            <a:ext cx="1337556" cy="4780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verificarMorosidad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PorAlquiler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hlinkClick r:id="rId43" action="ppaction://hlinkfile"/>
          </p:cNvPr>
          <p:cNvSpPr/>
          <p:nvPr/>
        </p:nvSpPr>
        <p:spPr>
          <a:xfrm>
            <a:off x="8643438" y="3735777"/>
            <a:ext cx="1337556" cy="4780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calcularMorosidad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Alquiler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hlinkClick r:id="rId44" action="ppaction://hlinkfile"/>
          </p:cNvPr>
          <p:cNvSpPr/>
          <p:nvPr/>
        </p:nvSpPr>
        <p:spPr>
          <a:xfrm>
            <a:off x="8643438" y="4258177"/>
            <a:ext cx="1337556" cy="4780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accent3">
                    <a:lumMod val="50000"/>
                  </a:schemeClr>
                </a:solidFill>
              </a:rPr>
              <a:t>reiniciarSistema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6" name="Rectangle 55">
            <a:hlinkClick r:id="rId45" action="ppaction://hlinkfile"/>
          </p:cNvPr>
          <p:cNvSpPr/>
          <p:nvPr/>
        </p:nvSpPr>
        <p:spPr>
          <a:xfrm>
            <a:off x="8643438" y="4780576"/>
            <a:ext cx="1337556" cy="4780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calcularMorosidad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Total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4858163" y="0"/>
            <a:ext cx="0" cy="612300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Pentagon 68"/>
          <p:cNvSpPr/>
          <p:nvPr/>
        </p:nvSpPr>
        <p:spPr>
          <a:xfrm>
            <a:off x="4985734" y="1869014"/>
            <a:ext cx="507328" cy="2687993"/>
          </a:xfrm>
          <a:prstGeom prst="homePlat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Pentagon 69"/>
          <p:cNvSpPr/>
          <p:nvPr/>
        </p:nvSpPr>
        <p:spPr>
          <a:xfrm>
            <a:off x="4866576" y="1869014"/>
            <a:ext cx="507328" cy="2687993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Pentagon 70"/>
          <p:cNvSpPr/>
          <p:nvPr/>
        </p:nvSpPr>
        <p:spPr>
          <a:xfrm>
            <a:off x="4747418" y="1869014"/>
            <a:ext cx="507328" cy="2687993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0147506" y="1123047"/>
            <a:ext cx="1653618" cy="22791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nuevoIndiceAfiliado</a:t>
            </a:r>
            <a:endParaRPr lang="en-US" sz="105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nuevoIndicePelicula</a:t>
            </a:r>
            <a:endParaRPr lang="en-US" sz="105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nuevoIndiceEjemplar</a:t>
            </a:r>
            <a:endParaRPr lang="en-US" sz="105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050" dirty="0" err="1">
                <a:solidFill>
                  <a:schemeClr val="accent3">
                    <a:lumMod val="50000"/>
                  </a:schemeClr>
                </a:solidFill>
              </a:rPr>
              <a:t>nuevoIndiceAlquiler</a:t>
            </a:r>
            <a:r>
              <a:rPr lang="en-US" sz="1050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105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050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105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listaAfiliados</a:t>
            </a:r>
            <a:endParaRPr lang="en-US" sz="105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listaPeliculas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listaEjemplares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listaAlquileres</a:t>
            </a:r>
            <a:r>
              <a:rPr lang="en-US" sz="1050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105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050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105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estadoEjemplarDisponible</a:t>
            </a:r>
            <a:endParaRPr lang="en-US" sz="105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estadoEjemplarAlquilado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estadoEjemplarReparacion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91885" y="1123046"/>
            <a:ext cx="1392400" cy="15229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listaEstadosAfiliado</a:t>
            </a:r>
            <a:endParaRPr lang="en-US" sz="105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listaTiposPelicula</a:t>
            </a:r>
            <a:endParaRPr lang="en-US" sz="105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listaEstadosEjemplar</a:t>
            </a:r>
            <a:endParaRPr lang="en-US" sz="105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listaFormatosEjemplar</a:t>
            </a:r>
            <a:endParaRPr lang="en-US" sz="105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afiliadosPrueba</a:t>
            </a:r>
            <a:endParaRPr lang="en-US" sz="105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peliculasPrueba</a:t>
            </a:r>
            <a:endParaRPr lang="en-US" sz="105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050" dirty="0" err="1" smtClean="0">
                <a:solidFill>
                  <a:schemeClr val="accent3">
                    <a:lumMod val="50000"/>
                  </a:schemeClr>
                </a:solidFill>
              </a:rPr>
              <a:t>ejemplaresPrueba</a:t>
            </a:r>
            <a:endParaRPr lang="en-US" sz="105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050" dirty="0" err="1">
                <a:solidFill>
                  <a:schemeClr val="accent3">
                    <a:lumMod val="50000"/>
                  </a:schemeClr>
                </a:solidFill>
              </a:rPr>
              <a:t>alquileresPrueba</a:t>
            </a:r>
            <a:endParaRPr 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81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224</TotalTime>
  <Words>70</Words>
  <Application>Microsoft Macintosh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Gill Sans MT</vt:lpstr>
      <vt:lpstr>Arial</vt:lpstr>
      <vt:lpstr>Gallery</vt:lpstr>
      <vt:lpstr>Alquiler  de peliculas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Alquiler  de peliculas</dc:title>
  <dc:creator>Róger José Ulate Rivera</dc:creator>
  <cp:lastModifiedBy>Róger José Ulate Rivera</cp:lastModifiedBy>
  <cp:revision>19</cp:revision>
  <dcterms:created xsi:type="dcterms:W3CDTF">2016-04-26T18:06:57Z</dcterms:created>
  <dcterms:modified xsi:type="dcterms:W3CDTF">2016-04-26T21:51:56Z</dcterms:modified>
</cp:coreProperties>
</file>