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17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55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64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1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73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0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8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55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36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DE7E7-D5D8-4B4A-B259-88D9E4E9B04F}" type="datetimeFigureOut">
              <a:rPr kumimoji="1" lang="ja-JP" altLang="en-US" smtClean="0"/>
              <a:t>2018/10/2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745A-748D-49D6-B029-236E098C59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ヘクサチェス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Hexchess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ゲーム企画・シナリオ二年　タンカ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7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05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勝敗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特殊）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30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ヘクサチェス Hexchess</vt:lpstr>
      <vt:lpstr>概要</vt:lpstr>
      <vt:lpstr>ゲーム</vt:lpstr>
      <vt:lpstr>ゲームルール</vt:lpstr>
      <vt:lpstr>勝敗(特殊）</vt:lpstr>
    </vt:vector>
  </TitlesOfParts>
  <Company>TECH.C.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ヘクサチェス Hexchess</dc:title>
  <dc:creator>TECH.C.</dc:creator>
  <cp:lastModifiedBy>TECH.C.</cp:lastModifiedBy>
  <cp:revision>2</cp:revision>
  <dcterms:created xsi:type="dcterms:W3CDTF">2018-10-01T23:46:10Z</dcterms:created>
  <dcterms:modified xsi:type="dcterms:W3CDTF">2018-10-02T00:31:35Z</dcterms:modified>
</cp:coreProperties>
</file>