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6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5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6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ヘクサチェス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Hexchess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ゲーム企画・シナリオ二年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ゲームジャンル：ボードゲーム</a:t>
            </a:r>
            <a:endParaRPr lang="en-US" altLang="ja-JP" dirty="0" smtClean="0"/>
          </a:p>
          <a:p>
            <a:r>
              <a:rPr lang="ja-JP" altLang="en-US" dirty="0" smtClean="0"/>
              <a:t>プレイ人数：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/>
              <a:t>制作</a:t>
            </a:r>
            <a:r>
              <a:rPr lang="ja-JP" altLang="en-US" dirty="0" smtClean="0"/>
              <a:t>体制：個人制作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5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0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ゲームルール：行動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周りに空いているマスへ移動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90" y="3821113"/>
            <a:ext cx="2322581" cy="1027178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周りのマスを選択して破壊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03" y="3833780"/>
            <a:ext cx="2322581" cy="1027178"/>
          </a:xfrm>
        </p:spPr>
      </p:pic>
    </p:spTree>
    <p:extLst>
      <p:ext uri="{BB962C8B-B14F-4D97-AF65-F5344CB8AC3E}">
        <p14:creationId xmlns:p14="http://schemas.microsoft.com/office/powerpoint/2010/main" val="5348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ゲームルール：勝敗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動けなくなったら負け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91" y="3833780"/>
            <a:ext cx="2322581" cy="1027178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03" y="3835304"/>
            <a:ext cx="2322581" cy="1024130"/>
          </a:xfrm>
        </p:spPr>
      </p:pic>
    </p:spTree>
    <p:extLst>
      <p:ext uri="{BB962C8B-B14F-4D97-AF65-F5344CB8AC3E}">
        <p14:creationId xmlns:p14="http://schemas.microsoft.com/office/powerpoint/2010/main" val="83430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ヘクサチェス Hexchess</vt:lpstr>
      <vt:lpstr>概要</vt:lpstr>
      <vt:lpstr>ゲームルール：準備</vt:lpstr>
      <vt:lpstr>ゲームルール：行動</vt:lpstr>
      <vt:lpstr>ゲームルール：勝敗</vt:lpstr>
    </vt:vector>
  </TitlesOfParts>
  <Company>TECH.C.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ヘクサチェス Hexchess</dc:title>
  <dc:creator>TECH.C.</dc:creator>
  <cp:lastModifiedBy>TECH.C.</cp:lastModifiedBy>
  <cp:revision>6</cp:revision>
  <dcterms:created xsi:type="dcterms:W3CDTF">2018-10-01T23:46:10Z</dcterms:created>
  <dcterms:modified xsi:type="dcterms:W3CDTF">2018-10-02T09:48:43Z</dcterms:modified>
</cp:coreProperties>
</file>