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sldIdLst>
    <p:sldId id="256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40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0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6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25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5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r>
              <a:rPr lang="en-US" altLang="ja-JP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8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9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65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969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925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49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47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37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31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84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7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13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1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7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0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08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8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9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9DE7E7-D5D8-4B4A-B259-88D9E4E9B04F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5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2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ヘクサチェス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Hexchess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ゲーム企画・シナリオ二年　タンカ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キャチコピー：限られてる場所</a:t>
            </a:r>
            <a:r>
              <a:rPr lang="ja-JP" altLang="en-US" smtClean="0"/>
              <a:t>を奪い合い、生き残る</a:t>
            </a:r>
            <a:r>
              <a:rPr lang="ja-JP" altLang="en-US"/>
              <a:t>。</a:t>
            </a:r>
            <a:endParaRPr lang="en-US" altLang="ja-JP" smtClean="0"/>
          </a:p>
          <a:p>
            <a:r>
              <a:rPr lang="ja-JP" altLang="en-US" smtClean="0"/>
              <a:t>ゲームジャンル</a:t>
            </a:r>
            <a:r>
              <a:rPr lang="ja-JP" altLang="en-US" dirty="0" smtClean="0"/>
              <a:t>：ボードゲーム</a:t>
            </a:r>
            <a:endParaRPr lang="en-US" altLang="ja-JP" dirty="0" smtClean="0"/>
          </a:p>
          <a:p>
            <a:r>
              <a:rPr lang="ja-JP" altLang="en-US" dirty="0" smtClean="0"/>
              <a:t>プレイ人数：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人～</a:t>
            </a:r>
            <a:r>
              <a:rPr lang="en-US" altLang="ja-JP" dirty="0" smtClean="0"/>
              <a:t>6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/>
              <a:t>制作</a:t>
            </a:r>
            <a:r>
              <a:rPr lang="ja-JP" altLang="en-US" dirty="0" smtClean="0"/>
              <a:t>体制：個人制作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58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3"/>
          </p:nvPr>
        </p:nvSpPr>
        <p:spPr>
          <a:xfrm>
            <a:off x="1096963" y="1845943"/>
            <a:ext cx="10058400" cy="4023360"/>
          </a:xfrm>
        </p:spPr>
        <p:txBody>
          <a:bodyPr>
            <a:normAutofit/>
          </a:bodyPr>
          <a:lstStyle/>
          <a:p>
            <a:r>
              <a:rPr lang="ja-JP" altLang="en-US" sz="2400" smtClean="0"/>
              <a:t>右</a:t>
            </a:r>
            <a:r>
              <a:rPr lang="ja-JP" altLang="en-US" sz="2400"/>
              <a:t>の</a:t>
            </a:r>
            <a:r>
              <a:rPr lang="ja-JP" altLang="en-US" sz="2400" smtClean="0"/>
              <a:t>ようなマップ</a:t>
            </a:r>
            <a:r>
              <a:rPr lang="ja-JP" altLang="en-US" sz="2400"/>
              <a:t>を</a:t>
            </a:r>
            <a:r>
              <a:rPr lang="ja-JP" altLang="en-US" sz="2400" smtClean="0"/>
              <a:t>作る</a:t>
            </a:r>
            <a:endParaRPr lang="en-US" altLang="ja-JP" sz="2400"/>
          </a:p>
          <a:p>
            <a:r>
              <a:rPr lang="ja-JP" altLang="en-US" sz="2400" smtClean="0"/>
              <a:t>各頂点に</a:t>
            </a:r>
            <a:r>
              <a:rPr lang="ja-JP" altLang="en-US" sz="2400"/>
              <a:t>プレイヤーの駒を</a:t>
            </a:r>
            <a:r>
              <a:rPr lang="ja-JP" altLang="en-US" sz="2400" smtClean="0"/>
              <a:t>置く</a:t>
            </a:r>
            <a:endParaRPr lang="en-US" altLang="ja-JP" sz="2400"/>
          </a:p>
          <a:p>
            <a:r>
              <a:rPr lang="ja-JP" altLang="en-US" sz="2400"/>
              <a:t>順番に行動する</a:t>
            </a:r>
            <a:endParaRPr lang="en-US" altLang="ja-JP" sz="2400"/>
          </a:p>
          <a:p>
            <a:endParaRPr kumimoji="1" lang="ja-JP" altLang="en-US" sz="24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ゲームルール：準備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56" y="1862274"/>
            <a:ext cx="3607407" cy="4007031"/>
          </a:xfrm>
        </p:spPr>
      </p:pic>
    </p:spTree>
    <p:extLst>
      <p:ext uri="{BB962C8B-B14F-4D97-AF65-F5344CB8AC3E}">
        <p14:creationId xmlns:p14="http://schemas.microsoft.com/office/powerpoint/2010/main" val="33600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ゲームルール：行動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396645"/>
            <a:ext cx="4937760" cy="736282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周りに空いているマスへ移動</a:t>
            </a:r>
            <a:endParaRPr kumimoji="1" lang="ja-JP" altLang="en-US" sz="280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59953"/>
            <a:ext cx="4397230" cy="1944707"/>
          </a:xfr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17920" y="2396645"/>
            <a:ext cx="4937760" cy="736282"/>
          </a:xfrm>
        </p:spPr>
        <p:txBody>
          <a:bodyPr/>
          <a:lstStyle/>
          <a:p>
            <a:r>
              <a:rPr kumimoji="1" lang="ja-JP" altLang="en-US" sz="2800" dirty="0" smtClean="0"/>
              <a:t>周りのマスを選択して破壊</a:t>
            </a:r>
            <a:endParaRPr kumimoji="1" lang="ja-JP" altLang="en-US" sz="2800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3359953"/>
            <a:ext cx="4397231" cy="1944707"/>
          </a:xfrm>
        </p:spPr>
      </p:pic>
    </p:spTree>
    <p:extLst>
      <p:ext uri="{BB962C8B-B14F-4D97-AF65-F5344CB8AC3E}">
        <p14:creationId xmlns:p14="http://schemas.microsoft.com/office/powerpoint/2010/main" val="5348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ゲームルール：勝敗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452882"/>
            <a:ext cx="4937760" cy="736282"/>
          </a:xfrm>
        </p:spPr>
        <p:txBody>
          <a:bodyPr/>
          <a:lstStyle/>
          <a:p>
            <a:r>
              <a:rPr kumimoji="1" lang="ja-JP" altLang="en-US" sz="2800" dirty="0" smtClean="0"/>
              <a:t>動けなくなったら負け</a:t>
            </a:r>
            <a:endParaRPr kumimoji="1" lang="ja-JP" altLang="en-US" sz="280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88603"/>
            <a:ext cx="3906779" cy="1727801"/>
          </a:xfr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689445" y="2452882"/>
            <a:ext cx="4937760" cy="736282"/>
          </a:xfrm>
        </p:spPr>
        <p:txBody>
          <a:bodyPr>
            <a:normAutofit/>
          </a:bodyPr>
          <a:lstStyle/>
          <a:p>
            <a:r>
              <a:rPr kumimoji="1" lang="ja-JP" altLang="en-US" sz="2800" smtClean="0"/>
              <a:t>マップを切断して、相手を落とす</a:t>
            </a:r>
            <a:endParaRPr kumimoji="1" lang="ja-JP" altLang="en-US" sz="2800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45" y="3488603"/>
            <a:ext cx="5665943" cy="1727801"/>
          </a:xfrm>
        </p:spPr>
      </p:pic>
    </p:spTree>
    <p:extLst>
      <p:ext uri="{BB962C8B-B14F-4D97-AF65-F5344CB8AC3E}">
        <p14:creationId xmlns:p14="http://schemas.microsoft.com/office/powerpoint/2010/main" val="8343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ご清聴ありがとうございました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2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525</TotalTime>
  <Words>87</Words>
  <Application>Microsoft Office PowerPoint</Application>
  <PresentationFormat>ワイド画面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Calibri</vt:lpstr>
      <vt:lpstr>Calibri Light</vt:lpstr>
      <vt:lpstr>Wingdings 2</vt:lpstr>
      <vt:lpstr>HDOfficeLightV0</vt:lpstr>
      <vt:lpstr>レトロスペクト</vt:lpstr>
      <vt:lpstr>ヘクサチェス Hexchess</vt:lpstr>
      <vt:lpstr>概要</vt:lpstr>
      <vt:lpstr>ゲームルール：準備</vt:lpstr>
      <vt:lpstr>ゲームルール：行動</vt:lpstr>
      <vt:lpstr>ゲームルール：勝敗</vt:lpstr>
      <vt:lpstr>ご清聴ありがとうございました</vt:lpstr>
    </vt:vector>
  </TitlesOfParts>
  <Company>TECH.C.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ヘクサチェス Hexchess</dc:title>
  <dc:creator>TECH.C.</dc:creator>
  <cp:lastModifiedBy>TECH.C.</cp:lastModifiedBy>
  <cp:revision>14</cp:revision>
  <dcterms:created xsi:type="dcterms:W3CDTF">2018-10-01T23:46:10Z</dcterms:created>
  <dcterms:modified xsi:type="dcterms:W3CDTF">2018-10-03T09:27:53Z</dcterms:modified>
</cp:coreProperties>
</file>