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theme/themeOverride4.xml" ContentType="application/vnd.openxmlformats-officedocument.themeOverr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7"/>
  </p:notesMasterIdLst>
  <p:sldIdLst>
    <p:sldId id="256" r:id="rId2"/>
    <p:sldId id="285" r:id="rId3"/>
    <p:sldId id="286" r:id="rId4"/>
    <p:sldId id="257" r:id="rId5"/>
    <p:sldId id="258" r:id="rId6"/>
    <p:sldId id="263" r:id="rId7"/>
    <p:sldId id="276" r:id="rId8"/>
    <p:sldId id="260" r:id="rId9"/>
    <p:sldId id="284" r:id="rId10"/>
    <p:sldId id="287" r:id="rId11"/>
    <p:sldId id="288" r:id="rId12"/>
    <p:sldId id="289" r:id="rId13"/>
    <p:sldId id="291" r:id="rId14"/>
    <p:sldId id="292" r:id="rId15"/>
    <p:sldId id="293" r:id="rId16"/>
    <p:sldId id="294" r:id="rId17"/>
    <p:sldId id="340" r:id="rId18"/>
    <p:sldId id="341" r:id="rId19"/>
    <p:sldId id="342" r:id="rId20"/>
    <p:sldId id="343" r:id="rId21"/>
    <p:sldId id="34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7" r:id="rId33"/>
    <p:sldId id="305" r:id="rId34"/>
    <p:sldId id="308" r:id="rId35"/>
    <p:sldId id="306" r:id="rId36"/>
    <p:sldId id="309" r:id="rId37"/>
    <p:sldId id="310" r:id="rId38"/>
    <p:sldId id="312" r:id="rId39"/>
    <p:sldId id="311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8" r:id="rId54"/>
    <p:sldId id="327" r:id="rId55"/>
    <p:sldId id="326" r:id="rId56"/>
    <p:sldId id="329" r:id="rId57"/>
    <p:sldId id="330" r:id="rId58"/>
    <p:sldId id="331" r:id="rId59"/>
    <p:sldId id="332" r:id="rId60"/>
    <p:sldId id="333" r:id="rId61"/>
    <p:sldId id="334" r:id="rId62"/>
    <p:sldId id="335" r:id="rId63"/>
    <p:sldId id="346" r:id="rId64"/>
    <p:sldId id="336" r:id="rId65"/>
    <p:sldId id="338" r:id="rId66"/>
    <p:sldId id="337" r:id="rId67"/>
    <p:sldId id="339" r:id="rId68"/>
    <p:sldId id="345" r:id="rId69"/>
    <p:sldId id="347" r:id="rId70"/>
    <p:sldId id="349" r:id="rId71"/>
    <p:sldId id="348" r:id="rId72"/>
    <p:sldId id="351" r:id="rId73"/>
    <p:sldId id="350" r:id="rId74"/>
    <p:sldId id="352" r:id="rId75"/>
    <p:sldId id="353" r:id="rId76"/>
    <p:sldId id="354" r:id="rId77"/>
    <p:sldId id="355" r:id="rId78"/>
    <p:sldId id="356" r:id="rId79"/>
    <p:sldId id="357" r:id="rId80"/>
    <p:sldId id="358" r:id="rId81"/>
    <p:sldId id="359" r:id="rId82"/>
    <p:sldId id="360" r:id="rId83"/>
    <p:sldId id="363" r:id="rId84"/>
    <p:sldId id="361" r:id="rId85"/>
    <p:sldId id="362" r:id="rId86"/>
    <p:sldId id="364" r:id="rId87"/>
    <p:sldId id="365" r:id="rId88"/>
    <p:sldId id="366" r:id="rId89"/>
    <p:sldId id="367" r:id="rId90"/>
    <p:sldId id="368" r:id="rId91"/>
    <p:sldId id="369" r:id="rId92"/>
    <p:sldId id="370" r:id="rId93"/>
    <p:sldId id="371" r:id="rId94"/>
    <p:sldId id="373" r:id="rId95"/>
    <p:sldId id="374" r:id="rId96"/>
    <p:sldId id="375" r:id="rId97"/>
    <p:sldId id="376" r:id="rId98"/>
    <p:sldId id="377" r:id="rId99"/>
    <p:sldId id="378" r:id="rId100"/>
    <p:sldId id="381" r:id="rId101"/>
    <p:sldId id="379" r:id="rId102"/>
    <p:sldId id="380" r:id="rId103"/>
    <p:sldId id="382" r:id="rId104"/>
    <p:sldId id="383" r:id="rId105"/>
    <p:sldId id="384" r:id="rId106"/>
    <p:sldId id="385" r:id="rId107"/>
    <p:sldId id="391" r:id="rId108"/>
    <p:sldId id="386" r:id="rId109"/>
    <p:sldId id="387" r:id="rId110"/>
    <p:sldId id="388" r:id="rId111"/>
    <p:sldId id="392" r:id="rId112"/>
    <p:sldId id="389" r:id="rId113"/>
    <p:sldId id="390" r:id="rId114"/>
    <p:sldId id="393" r:id="rId115"/>
    <p:sldId id="394" r:id="rId1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1" autoAdjust="0"/>
    <p:restoredTop sz="91718" autoAdjust="0"/>
  </p:normalViewPr>
  <p:slideViewPr>
    <p:cSldViewPr>
      <p:cViewPr>
        <p:scale>
          <a:sx n="100" d="100"/>
          <a:sy n="100" d="100"/>
        </p:scale>
        <p:origin x="-2214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960" units="cm"/>
        </inkml:traceFormat>
        <inkml:channelProperties>
          <inkml:channelProperty channel="X" name="resolution" value="28.31858" units="1/cm"/>
          <inkml:channelProperty channel="Y" name="resolution" value="28.31858" units="1/cm"/>
        </inkml:channelProperties>
      </inkml:inkSource>
      <inkml:timestamp xml:id="ts0" timeString="2014-01-20T03:24:11.5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5179 8672,'-20'0,"1"-20,-41 20,40-20,20 20,-20 0,20 0,-20 0,-19 0,19 0,0 0,0 0,0 0,20 0,-39 0,19 0,0 0,20 20,-20-20,-20 20,1-20,19 20,0-1,0-19,0 20,20-20,-19 20,-1 0,20 20,-20-40,20 19,0 1,-20 0,0-20,20 20,0 0,0 0,0-20,0 20,0-1,0 1,0-20,0 20,0 0,0 0,0-20,0 20,0-1,0 1,0-20,20 20,-20 0,20 0,-20-20,0 20,20 19,-20-39,20 40,-20-40,19 20,1-20,-20 20,0 0,40 19,-40-39,40 40,-40-20,19 0,-19-20,40 39,-20-39,0 20,-20-20,20 0,-20 0,20 20,-20-20,19 20,1-20,20 20,0-20,-40 0,39 0,-19 39,0-39,-20 0,20 0,0 0,0 0,-20 0,19 0,21 0,-20 0,-20 0,20 0,0 0,-20 0,19 0,1 0,20 0,-40 0,20 0,0 0,0 0,-20 0,19 0,1 0,0 0,20-19,-40 19,39-40,-19 40,0-20,-20 20,20-20,-20 0,40 0,-40 1,0-1,19 20,-19-20,20 0,-20 0,20 0,0 1,-20-1,0 0,0 20,0-20,20-20,-20 40,20-19,-20-1,0 20,20-20,-20 20,0-40,0 20,0 0,0 1,0 19,0-20,0-20,0 40,0-20,0 0,-20-19,20 39,-20-40,20 40,-20-20,20 20,-20 0,20-20,-40 0,1 1,19 19,0-20,20 20,-40 0,21 0,19 0,-20 0,0 0,0-20,0 20,-19-20,-21 0,20 20,1-20,-1 1,-20 19,60 0,-19-20</inkml:trace>
  <inkml:trace contextRef="#ctx0" brushRef="#br1" timeOffset="11624.6649">4683 9704,'-20'0,"0"0,20 0,-19 0,19 0,-40 0,40 0,-20 0,0 0,0 0,-19 19,-1 1,20-20,20 0,-20 0,-19 0,39 0,-40 0,20 20,0 0,20-20,-20 0,20 0,-19 20,-1-20,0 0,-20 39,20-19,1 0,19 0,-20 0,0 20,20-21,0 1,-20 20,0-40,20 40,0-1,0-39,0 20,0 20,0 0,0-21,0 1,0 20,0-40,0 40,0-21,0 1,0 0,0 0,0 0,0 20,0-40,0 19,0 41,0-20,0-21,20 1,-20-20,20 40,20 0,-40-21,19-19,-19 20,40 20,0-20,-20 0,-1 0,-19-20,40 0,0 39,-1-39,-19 0,40 20,-60-20,40 0,-1 20,-39-20,20 0,0 0,0 0,19 0,-39 0,20 0,20 0,-40 0,20 0,19 0,-39 0,20 0,20 0,-20 0,-20 0,20 0,19 0,-19-20,0 20,0-20,0 0,0 1,-1-1,1 0,-20 20,40-40,-20 20,0 0,-20 1,20-1,-1 0,-19 0,0 0,20 0,-20 1,0 19,20-20,-20 20,20-40,-20 20,0-19,20 19,-20 0,0-20,0 40,0-20,0-19,0 19,0-20,0 40,0-20,0 20,0-39,0 19,0 20,0-40,0 20,0 0,0-19,0 39,-20-20,20-20,0 40,-20-40,-20-19,21 59,19-20,0 20,-40-40,40 20,-20-19,0 39,20 0,-20-20,20 20,-20 0,-19-20,19 20,20-20,-40 20,20 0,1 0,-21 0,40-20,-40 20,20 0,20 0,-20 0,1 0,-1 0,20 0,-20 0,0 0,0 0,0 0,1 0,-1 0</inkml:trace>
  <inkml:trace contextRef="#ctx0" brushRef="#br1" timeOffset="13151.7523">5001 10934,'0'0,"19"0,1 0,0 20,-20-20,40 20,0 19,-1-39,41 80,39-21,20 21,-20-1,0-39,39 79,1-40,-40 0,-20-39,21 40,-41-41,-59-19,19 20,21-20,-40 19,39-39,1 60,-1-40,41 19,-100-19,79 0,-39 0,19 0,-39 0,0-20,-20 0,20 0,0 0,-20 0,0-40,0 0,0 0,0 21,0-21,0-20,0 41,0 19,0-20,0 0,0 0,0 20</inkml:trace>
  <inkml:trace contextRef="#ctx0" brushRef="#br1" timeOffset="14567.8333">7183 12085,'0'0,"0"40,0-21,0 1,0 20,-19-40,-21 0,40 20,-40 0,1-20,19 19,-20 1,40-20,-20 0,20 0,-20 20,20-20,-39 20,39 0,-20-20,0 0,0 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28.34646" units="1/cm"/>
          <inkml:channelProperty channel="Y" name="resolution" value="28.30189" units="1/cm"/>
        </inkml:channelProperties>
      </inkml:inkSource>
      <inkml:timestamp xml:id="ts0" timeString="2014-01-28T09:44:25.3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13695 9567,'21'0,"0"0,22 0,-22 0,42 0,43 22,-21-22,21 0,42 0,42 0,-20 0,-1 0,21 0,1 0,-22 0,1 21,20-21,-21 0,-20 0,20 0,0 21,1-21,-22 0,0 0,0 0,0 0,0 0,1 0,-1 21,-42-21,21 21,0-21,21 0,-42 0,42 0,-21 0,-43 0,22 0,0 0,-21 0,-1 0,1 0,42 0,-42 0,-1 0,1 0,21 0,-43 0,22 0,-21 0,-1 0,22 0,-22 21,64-21,-21 0,0 0,-21 0,-1 0,1 0,-22 0,22 0,-21 0,-22 0,0 0,1 0,-1 0,21 0,-41 0,-1 0,21 0,-21 0,0 0,1 0,41 0,-21 0,-20 0,20 0,21 0,-20 0,-1 0,-21-21,22 21,-43 0,21 0,-21 0,21 0,0 0,0 0,-21 0,43 0,-22 0,0 0,-21 0,21 0,0 0,0 0,-21 0,22 0,-1 0,0 0,0 0,21 0,-20 0,-1-21,0 21,0 0,0 0,-21 0,21 0,1-21,20 21,-42-21,0 21,21 0,-21-21,21 21,-21 0,21 0,-21-22,0 22,22 0,-22-21,0 0,21 21,-21 0,0-21,0 21,0-21,0 21,0 0,0-21,0 21,-21-22,21 22,-22 0,1-21,-21 0,21 21,-22 0,1 0,-21 0,20 0,1 0,-22 0,22 0,-21 0,-1 0,-21 0,-20 0,20 0,0 0,-21 0,22 0,-22 0,42 0,-41 0,20 0,0 0,1 0,-22 0,0 0,21 0,-21 0,1 0,-22 0,21 0,-42 0,-1 0,1 0,42 0,-21 0,-21 0,64 0,-43 0,-22 0,44 0,-22 0,-22 0,44 0,-22 0,-22 0,1 0,21 0,-21 0,21 0,21 0,-21 0,0 0,21 0,-21 0,22 0,-1 0,0 0,21 0,-21 0,43 0,-1 0,-20 0,20 0,1 21,-1-21,1 0,-1 0,1 0,20 0,-41 0,63 21,-1-21,-20 0,0 0,-1 22,22-22,-42 0,20 0,-20 0,21 0,-1 21,1-21,-43 21,43-21,-22 0,43 0,-21 0,-22 0,1 0,42 0,-22 21,-20-21,21 0,-22 0,22 0,-1 0,1 0,0 0,-22 0,43 21,0-21,-21 0,20 0,-20 0,21 21,-21-21,20 0,1 22,-42-22,42 21,-22-21,22 0,-42 0,41 21,-20-21,0 0,21 0,-1 21,22-21,-21 0,21 21,0-21,0 21,0-21,-21 22,21-22,0 21,0-21,0 21,0 0,0-21,21 0,0 0,22 0,-1 0,22 0,20 0,43 0,-21 0,21 0,21 0,-42 0,42 0,-21 0,-42 0,0 0,20 0,-62-21,-1 0,0 0,1 21,-22 0,21-22,-42 22,21-21,1 21,-1 0,-21 0,21 0,-21 0,42 0,-21 0,43 0,21 21,-1 22,1-43,0 0,-1 0,22 21,-21-21,-1 0,1 21,0-21,-22 0,22 0,0 0,-1 0,22 0,-42 0,41 0,-20 21,0-21,21 0,-1 0,-20 0,21 0,0 0,-22 0,1 0,21 0,0 0,0 0,-22 0,22 0,0 0,-21 0,-1 21,-20-21,-1 0,22 0,-22 0,22 0,-21 0,-22 0,21 0,-20 0,-1 0,22-21,-1 21,-21 0,1 0,-1 0,22 0,-1 0,-21 0,43 0,-43 0,22 0,-22 0,22 0,-1 0,-20 0,20 0,1 0,20 0,1 0,0 0,-22 21,22-21,-22 0,22 0,21 0,-43 0,-20 0,20 0,-21 0,1 0,20 0,-20 0,-1 0,-21 0,21 0,1 0,-1 0,-21 0,22 0,-22 0,0 0,21 0,-42 0,21 0,43 0,-43-21,0 21,43 0,-43 0,21 0,-21-21,43 21,-64 0,21-21,0 21,0 0,1-21,-22 21,42 0,-21 0,0 0,0 0,1 0,-1 0,-21 0,21 0,-21 0,21 0,0-21,0 21,-21 0,43 0,-22 0,0 0,21 0,-20 0,-22 0,42 0,-42 0,21 0,-21 0,21 0,0 0,-21 0,0 0,0 0,0 21,0 0,0 0,0-21,0 42,0-42,0 22,0-1,0 0,0-21,0 21,0-21,0 21,0-21,0 0,0-21,0 0,0 0,0 0,0 21,0-43,0 43,0-42,0 21,0 0,0-1,0 22,-21-21,21 0,0 21,-21 0,21 0,-21 0,0 0,0 0,21 21,-22-21,1 21,0-21,0 43,0-22,0 0,21 0,-43 0,43 1,-21-1,0 0,21 0,0-21,0 0,21 0,-21 0,21 0,0 0,1-21,-22 21,21 0,-21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28.34646" units="1/cm"/>
          <inkml:channelProperty channel="Y" name="resolution" value="28.30189" units="1/cm"/>
        </inkml:channelProperties>
      </inkml:inkSource>
      <inkml:timestamp xml:id="ts0" timeString="2014-01-28T09:44:27.6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14076 11134,'0'0,"-21"-21,0 21,21-22,0 22,-22 0,1 0,0 22,-21-22,21 0,-1 42,-20-42,0 21,-1 21,1-20,21-1,0 0,0 21,21-21,0 1,0-22,0 21,0-21,0 21,0 0,0-21,0 0,0 0,42 0,-21 0,0 0,43 0,-22 0,0-21,1 0,20 0,-20-1,20 1,1-21,-22 21,0-22,-21 43,1-42,-1 21,-21 21,0-21,0 0,0 21,0-22,0 22,-21 0,-1-21,-20 0,-21 0,-1 21,22-21,-22 21,43 0,-21-21,-1 21,43 0,-42 0,42 0,-21 21,-21 0,20 0,22 0,-21 22,0-22,21 21,-42 0,21-20,21 20,0-42,0 42,0-42,0 21,0 1,0-1,0-21,0 21,21-21,0 0,-21 0,21 21,-21-21,42 0,-20 0,-1 0,21 0,-42 0,42-21,-20 0,-1-22,21 1,-21 0,0-1,1 22,-1-42,-21 42,0-1,21 1,-21 0,0 0,0 21,0 0,-21 0,0 0,21 0,-22 0,1 0,21 0,-42 21,0-21,20 42,-20-20,0 20,21-21,-1 21,22-20,-42-1,21 42,21-42,0 1,0-1,0 0,0 0,0 0,0 0,0-21,21 0,-21 0,21 22,-21-22,21 0,-21 0,43 0,-1-22,-21 22,22-21,-22 0,21 0,-21-21,0 20,1 1,-1-42,-21 42,21-1,-21-20,0 21,0 0,0 21,0-43,-21 43,-22-21,22 0,-21 21,-22 0,43 0,0 0,-21 0,-1 0,43 21,-42 0,42-21,0 22,0-1,0-21,0 21,-21-21,21 21,0 0,0-21,0 0,0 0,0-21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28.34646" units="1/cm"/>
          <inkml:channelProperty channel="Y" name="resolution" value="28.30189" units="1/cm"/>
        </inkml:channelProperties>
      </inkml:inkSource>
      <inkml:timestamp xml:id="ts0" timeString="2014-01-28T09:44:31.10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13822 9864,'0'0,"21"0,43 0,41 0,1 0,42 0,22 0,41 0,-20 0,21 0,-22 0,22 0,-22 0,22 0,-43 0,-21 0,-21 0,22 0,-44 0,22 0,-21 0,21 0,0 21,-21-21,42 0,-63 0,42 21,-42-21,20 0,-41 0,21 0,-22 0,-21 0,22 0,-1 0,1 0,-1 0,1 0,-1 0,1 0,42 21,-22-21,1 0,42 0,-42 0,-1 0,-20 0,21 0,-22 0,-21 0,22 0,-1 0,1 0,-1 0,1 0,-1 0,22 0,-21 0,20 0,22 0,-42 21,-1-21,22 0,-22 0,1 22,-1-22,1 0,-22 0,22 0,-22 0,-21 0,0 0,22 0,-22 0,0 0,21 0,1 0,-1 0,0 0,22 0,-22 0,43 0,-43 0,0 0,-20 0,20 0,0 0,-21-22,1 22,20 0,-21 0,21 0,22-21,-43 21,21-21,1 21,-1-21,0 21,-20 0,-1 0,0-21,0 21,0-21,0 21,-21 0,22 0,-22 0,21 0,0-22,-21 22,21 0,-21 0,0-21,21 21,-21 0,21 0,1 0,-22-21,21 21,-21-21,21 21,0 0,0-21,-21 21,43 0,-43-21,21 21,-21-22,21 22,0 0,0-21,-21 21,43-21,-43 0,21 21,0-21,0 21,-21-21,0-1,0 22,-42 0,-1 0,-20 0,-1 0,-41 0,41 0,-42 0,22 0,-1 0,-42 0,21 0,-21 0,-21 0,0 0,0 0,21 0,-64-21,22 21,21 0,-1-21,-20 21,21-21,0 21,21 0,-21 0,42-21,-42 21,-1 0,1-21,21 21,21 0,22 0,-64-22,-1 22,22 0,-21 0,42 0,-42 0,21 0,-21 0,63-21,-42 21,22 0,-22 0,42-21,0 21,-42 0,43 0,-22-21,21 21,0 0,22 0,-1-21,1 21,-1 0,22 0,0 0,-22 0,43 0,-42 0,-1-21,22 21,-1 0,1 0,0 0,-43 0,43 0,-22-22,22 22,0 0,-1 0,-20 0,42 0,-1 0,-20 0,0-21,21 21,-1 0,-20 0,21 0,0 0,-22 0,22 0,0 0,-21 0,42 0,-21 0,-22 0,22 0,0 0,-21 0,20 0,1 0,-21 0,21 0,0 0,-1 0,1 0,0 0,0 0,0 0,0 0,21 0,-22 0,1 0,0 0,0 0,0 0,-22 0,1 0,21 0,0 0,-22 0,43 0,-21 0,0 0,21 0,-21 0,21 0,-21 0,21 0,-21 21,-1-21,22 22,-21-22,0 0,0 0,0 0,0 21,-1-21,1 0,0 21,-21 0,42-21,-43 21,22-21,-21 21,42 1,0-22,-21 0,21 0,-21 21,-1-21,1 21,21-21,-21 0,0 42,21-42,0 0,0 21,0-21,0 22,21-22,0 21,0-21,1 21,-1 0,21-21,-21 21,0-21,22 21,-22-21,0 0,43 22,-22-22,21 21,-20-21,20 0,-20 21,41-21,-20 0,-22 0,0 0,1 0,-22 0,42 0,-63 0,22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28.34646" units="1/cm"/>
          <inkml:channelProperty channel="Y" name="resolution" value="28.30189" units="1/cm"/>
        </inkml:channelProperties>
      </inkml:inkSource>
      <inkml:timestamp xml:id="ts0" timeString="2014-01-22T08:38:49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6223 12340,'0'0,"0"0,0-21,0 21,0-21,21 21,-21-42,0 42,21-43,1-20,20 20,0-20,-21 21,43-43,-43 21,43-20,-22 41,-21 1,21-21,22 20,-1-20,22 20,-43-20,64-1,-63 22,62-21,-41 41,-22-41,1 42,-1-22,21 22,-20 0,-22-21,42 42,-41-21,20-1,21 22,-20-42,20 0,1 42,20-21,-41-22,20 22,-20 21,20-21,1 21,20-21,1 21,0 0,-22 0,22 0,-22 0,1 0,-1 0,1 0,-43-21,0 21,0 0</inkml:trace>
  <inkml:trace contextRef="#ctx0" brushRef="#br0" timeOffset="2153.1231">6202 12298,'0'0,"0"-21,0 21,0-21,0 21,-21-22,21 1,0 0,0 0,-21-21,-1 20,22 1,0 21,0-21,0 21,0-21,-21 21,21-21,0 0,-21 21,21-22,0 22,0-21,0 0,0 21,0 0,0-21,0 21,0-21,-21 21</inkml:trace>
  <inkml:trace contextRef="#ctx0" brushRef="#br0" timeOffset="4207.2406">6244 12298,'0'0,"0"0,21 0,-21 0,22 0,-22 0,21 0,0 0,-21 0,21 0,-21 0,0 21,21-21,0 0,1 0,-22 0,21 21,0-21,-21 0,21 0,-21 0,0 21,21-21,0 0,-21 0,22 0,-1 0,0 0,0 0,-21 0</inkml:trace>
  <inkml:trace contextRef="#ctx0" brushRef="#br0" timeOffset="17992.029">9419 10054,'0'0,"0"0,43 0,-22 0,0 0,21 0,-21 0,1 0,-1 0,-21 0,21 0,0 0,-21 0,21 0,-21 0,21 21,1-21,-22 0,0 22,0-22,0 21,0 0,0-21,0 21,0-21,0 21,0-21,0 21,0 1,0-22,-22 0,22 0,-21 0,21 0,-21 0,0 0,21 0,-21 0,21 0,-21 0,21 0,-22 0,1 0,21 0,-21 0,21 0,-21 0,0 0,21 0,0 0,0 21,0-21,0 21,0 0,0-21,0 21,0-21,0 21,0-21,0 22,0-1,0-21,0 21,0-21,0 0,0 21,0-21,0 0,21 0,-21 0,21 0,-21 0,21 0,0 0,-21 0,22 0,-22 0,21 0,-21 0,21 0,0 0,-21 0,0 21,21-21,-21 21,0-21,21 0,1 0</inkml:trace>
  <inkml:trace contextRef="#ctx0" brushRef="#br0" timeOffset="18928.0826">9652 10329,'0'0,"0"0,21 0,-21 0,21 0,1 0,-22 0,21 0,0 0,0 0,-21 0,21 0,-21 0,21 0,-21 0,22 0</inkml:trace>
  <inkml:trace contextRef="#ctx0" brushRef="#br0" timeOffset="19840.1347">9843 10097,'0'0,"0"0,0 0,0 21,0 0,0-21,0 21,0 0,0-21,0 21,0 1,0-22,0 21,0 0,21 0,-21 0,0 0,0 1,0-22,0 21,0-21,0 42,0-42,21 21,-21-21,0 43,0-43,0 0</inkml:trace>
  <inkml:trace contextRef="#ctx0" brushRef="#br0" timeOffset="20800.1897">9927 9991,'21'0,"-21"0,0 0,0 21,0 0,0 0,0-21,0 21,0 1,0-22,22 21,-22 0,0 0,0 0,0-21,21 43,-21-43,0 42,0 0,0-42,0 43,21-22,-21 0,0 21,0-21,0-21,21 43,-21-22,0 0,0 0,0-21</inkml:trace>
  <inkml:trace contextRef="#ctx0" brushRef="#br0" timeOffset="21647.2381">10118 10075,'0'0,"21"0,-21 0,21 0,0 0,22 0,-22 0,0 0,21 0,22 0,-22 0,-21 0,0 0,1 0,-1 0</inkml:trace>
  <inkml:trace contextRef="#ctx0" brushRef="#br0" timeOffset="22471.2852">10266 10097,'0'21,"0"-21,0 21,0-21,0 0,0 21,0 0,0-21,0 21,0-21,0 43,0-43,0 21,0-21,0 21,0-21,0 21,0 0,0-21,0 22,0-22,0 21,0 0,0-21,0 21</inkml:trace>
  <inkml:trace contextRef="#ctx0" brushRef="#br0" timeOffset="24031.3744">10414 10139,'0'0,"0"0,0 0,0 21,0-21,0 21,0 0,0 1,0-1,0 0,0-21,0 42,0-42,0 21,0-21,0 22,0-22,0 21,0 0,0-21,0 21,0-21,0 21,0 0,0-21,0 22,0-22,21 0</inkml:trace>
  <inkml:trace contextRef="#ctx0" brushRef="#br0" timeOffset="25409.4533">10224 10541,'0'0,"21"0,-21 0,21 0,-21 0,21 0,0 0,0 0,-21 0,22 0,-22 0,21 0,0 0,-21 0,21 0,-21 0,21 0,0 0,-21 0,22 0,-22 0,0 21,21-21,-21 0,0 0,0 0</inkml:trace>
  <inkml:trace contextRef="#ctx0" brushRef="#br0" timeOffset="26207.4989">10541 10224,'0'0,"21"0,-21 0,21 0,-21 0,43 0,-22 0,0 0,-21 0,21 0,-21 0,21 0,1 0,-22 0</inkml:trace>
  <inkml:trace contextRef="#ctx0" brushRef="#br0" timeOffset="27239.558">10732 10012,'0'0,"0"0,0 0,0 0,0 21,0-21,0 42,21-20,-21-1,0 0,0 0,0 21,0-42,0 22,0-1,0 0,0-21,0 21,0-21,0 21,0 0,0 1,0-22,0 21,0-21,0 21,0 0,0 0,0 0,0 22,0-1,0 0,0 1,21-22,-21 21,0-42,0 21,0-21,21 0,-21 22,0-22</inkml:trace>
  <inkml:trace contextRef="#ctx0" brushRef="#br0" timeOffset="30128.7232">10901 10012,'0'21,"0"-21,21 0,0 0,-21 0,21 0,-21 0,43 0,-43 0,21 0,0 0,0 0,-21 0,21 0,-21 0,0 21,22-21,-22 0,0 43,0-43,0 21,0-21,0 21,0-21,0 21,0 0,0 0,0-21,0 22,0-1,0-21,0 0,-22 0,22 0,-42 0,21 0,0 0,0 0,-1 0,1 0,21 0,0 0,-21 0,0 0,21 0,0-21,-21 21,21 0,0 0,0 21,0 0,0-21,0 21,0-21,0 42,0-42,0 22,0-22,0 21,0 0,0-21,0 21,0-21,0 21,0-21,0 43,0-1,0-42,0 42,0-42,21 43,-21-43,21 21,-21 0,0-21,21 0,-21 0,21 0,1 0,-22 0,21 0,-21 0,21 0,0 0,21 0,-20 0,-1 0,21 21,-42-21,21 0,-21 0,0 0,0 0,0-21,0 0</inkml:trace>
  <inkml:trace contextRef="#ctx0" brushRef="#br0" timeOffset="30911.768">11070 10456,'0'0,"21"0,-21 0,22 0,-1 0,-21 0,21 0,0 0,21 0,-20 0,41 0,-21 0,22 0,-22 0,1 0,-1 0,0 0,-21 0,1 0</inkml:trace>
  <inkml:trace contextRef="#ctx0" brushRef="#br0" timeOffset="31743.8156">11557 10160,'21'0,"-21"0,0 0,0 21,0 0,0 1,0-1,21 21,-21-42,0 42,22-20,-22-1,0 42,0-42,0-21,0 43,0-22,0 0,0 0,0-21,0 43,0-43,0 21,0-21,0 21,0 0,0-21,0 21</inkml:trace>
  <inkml:trace contextRef="#ctx0" brushRef="#br0" timeOffset="32992.887">11409 10689,'0'0,"0"0,0 0,0 21,0 1,0-22,0 21,0 0,0-21,0 21,0 0,0-21,0 21,0-21,0 22,0-1,21-21,-21 21,0-21,0 21,21-21,-21 0,21 0,-21 0,22 0,-22 0,21 0,0 0,0 0,-21 0,42 0,-42 0,43 0,-22 0,-21 0,21 0,0 0,-21 0,21 0,-21 0,0 0</inkml:trace>
  <inkml:trace contextRef="#ctx0" brushRef="#br0" timeOffset="33984.9438">12150 10160,'-21'0,"21"0,0 21,-22-21,22 43,-21-22,0 0,-21 21,21 1,-22-22,43 0,-21-21,21 21,0-21,-21 0,21 21,0 0,0-21,0 22,-21-1,21 0,0 0,-21-21,21 21,-22 0,22-21</inkml:trace>
  <inkml:trace contextRef="#ctx0" brushRef="#br0" timeOffset="34871.9945">11959 10393,'21'0,"-21"0,0 0,0 0,22 21,-1-21,-21 21,0 0,21-21,-21 22,21-1,0-21,-21 21,0-21,0 21,0-21,0 0,0 21,0 0,21-21,-21 0,0 22,0-22,0 21</inkml:trace>
  <inkml:trace contextRef="#ctx0" brushRef="#br0" timeOffset="35728.0435">11938 10816,'0'0,"0"0,21 0,-21 0,43 0,-43 0,21 0,0 0,-21 0,21 0,0 0,-21 0,21 0,22 0,20 21,1 1,42-1,-22 0,-20-21,-43 0,0 0</inkml:trace>
  <inkml:trace contextRef="#ctx0" brushRef="#br0" timeOffset="36704.0989">12679 10245,'21'0,"0"0,22 0,-22 0,21 0,0 0,-20 0,-22 0,42 0,-42 0,21 0,0 0,0 0,22 0,-43 21,21-21</inkml:trace>
  <inkml:trace contextRef="#ctx0" brushRef="#br0" timeOffset="38079.178">12785 10266,'-21'0,"21"0,0 0,0 42,0-21,-22 1,1 41,0-21,21-20,0 20,0 0,-21 1,0-1,21 0,-21 1,21-22,0 21,0-21,0-21,-22 21,22-21,0 0,22 0,-22 0,21 0,-21 0,21 0,0 0,-21 0,21 0,-21 0,21 0,1 0,-22 0,21 0,-21 0,21 0,-21 0,21 0,0 0,-21 0,21 0,-21 0,22 0,-22 22,21-22,-21 0</inkml:trace>
  <inkml:trace contextRef="#ctx0" brushRef="#br0" timeOffset="38855.2198">12721 10562,'0'0,"0"0,21 0,1 0,-1 0,21 0,-42 0,21 0,-21 0,21 0,1 0,-22 0,21 0,21 0,0 21,1-21,-22 0,0 0</inkml:trace>
  <inkml:trace contextRef="#ctx0" brushRef="#br0" timeOffset="39721.2708">13293 10160,'0'0,"0"0,0 0,21 21,-21 0,0 22,0-1,0 0,0-20,0 41,0 1,0-22,0 0,0 1,0-1,0-21,0-21,0 42,0-20,0-1,0 21,0 0,0 1,0-22,0 0,0 0,0 0,0 1,0-22,0 0,0 0,0-22</inkml:trace>
  <inkml:trace contextRef="#ctx0" brushRef="#br0" timeOffset="40520.3176">13314 10605,'0'0,"21"0,-21 0,21 0,0 0,-21 0,22 0,-22 0,21 0,0 0,0 0,-21 0,21 0,0 0,-21 21,0-21</inkml:trace>
  <inkml:trace contextRef="#ctx0" brushRef="#br0" timeOffset="42143.4104">13716 10308,'0'0,"0"0,0 21,21-21,-21 0,0 22,0-1,0 0,0-21,0 21,0 0,0-21,0 21,0-21,0 22,0-22,0 21,21-21,1 0,-1 0,-21 0,21 0,0 0,-21 21,21-21,0 0,1 0,-1 0,-21 0,42 0,-21 0,0 0,1 0,-22 0,21 0,-21 0,0 0,0-21,21 21,-21-21,0 21,0-22,0 22,0-21,0 21,0-21,0 0,0 21,0-21,0 21,-21 0,21-21,0-1,-21 22,21-21,-22 21,22 0,-21 0,21-21,-21 21,21 0,-21-21,21 21,-21 0,0 0,21 0,0-21,-22 21,22 0,-21 0,0 0,0 0,0 0,21 0,-21 0,21 0,0 21,-22-21,22 0,-21 0,21 21,0-21,-21 21,21-21,0 21</inkml:trace>
  <inkml:trace contextRef="#ctx0" brushRef="#br0" timeOffset="43136.4672">14330 10224,'0'0,"0"0,0 21,0 0,0 0,0 0,0-21,0 43,0-22,0 0,0 0,0 0,0 0,0 1,0-1,0 0,0-21,0 21,0 0,0-21,0 21,0-21,0 22,0-22,-21 0</inkml:trace>
  <inkml:trace contextRef="#ctx0" brushRef="#br0" timeOffset="44319.5349">13737 10901,'0'0,"0"0,0 0,0 0,0 21,0 0,0 0,0 1,0-1,0 0,0 0,21 21,-21-20,0-1,0 0,0-21,0 42,0-42,0 21,0-21,0 22,0-22,0 21,0 0,0-21,22 0,-22 21,0-21,0 0,21 0,-21 0,21 0,0 0,-21 0,21 0,-21 0,21 0,-21 0,22 0,-1 0,0 0,-21 0,21 0,0 0,-21 0,0-21,0 0,0 21</inkml:trace>
  <inkml:trace contextRef="#ctx0" brushRef="#br0" timeOffset="45193.5849">13991 10880,'0'0,"21"0,-21 21,0-21,0 21,0-21,0 42,0-42,0 22,0 20,0-42,0 21,0-21,0 21,0 0,0-21,0 22,0-22,0 21,0-21,0 21,0 0,0-21,0 21,0-21,0 0,0 21,0 1,0-22,0-22</inkml:trace>
  <inkml:trace contextRef="#ctx0" brushRef="#br0" timeOffset="46104.6369">13695 11070,'0'0,"0"-21,0 21,21 0,0 0,-21 0,21 0,-21 0,22 0,-1 0,-21 0,21 0,-21 0,21 0,-21 0,21 0,0 0,-21 0,22 0,-22 0,0 0,21 0</inkml:trace>
  <inkml:trace contextRef="#ctx0" brushRef="#br0" timeOffset="48423.7688">9864 13568,'0'0,"0"0,0 0,0 0,21-21,0 0,0-1,22 1,-22 0,21-21,-21 21,43-1,-43 1,0-21,21 21,1-22,-22 1,21 0,-21-1,22 22,20-21,1 0,-1 20,43-20,21 21,-21 0,42 21,0 0,22 0,-22 0,42 0,-63 0,64 0,-43 0,-21 0,0-21,21 21,-63 0,-22 0,1 0,-1 0,-20 0,-22 0,0 0,0 0,0 21,22-21,-43 21,21-21,0 0,0 0,21 21,-42-21,22 0,-22 21,21-21</inkml:trace>
  <inkml:trace contextRef="#ctx0" brushRef="#br0" timeOffset="50111.8662">9927 13356,'0'0,"0"21,0 1,0-22,0 21,0 0,0 0,-21 21,21-20,0-1,-21 0,21 0,0 0,0-21,0 21,0 1,0-22,0 0,0 0,21 21,-21-21,21 0,0 0,-21 0,22 0,-22 0,21 0,0 0,-21 0,21 0,-21 0,0 21,21-21</inkml:trace>
  <inkml:trace contextRef="#ctx0" brushRef="#br0" timeOffset="51191.928">11218 14415,'22'0,"-22"0,0 0,21 0,-21 0,21 0,0-22,-21 22,42-21,1-21,-1 21,22-22,-1 1,22-21,-1-1,22 1,0 20,-21-20,21 20,-22 22,1-21,-22 21,-20 21,20 0,1-21,-1 21,1-22,-22 22,22-21,-1 21,-21-21,43 0,-43 0,22 21,-1 0,-20 0,20 0,1 0,-1 0,1-21,-22 21,0-22,1 1,-22 21,0 0,0 0,-21 0,21 0,1 0,-22 0</inkml:trace>
  <inkml:trace contextRef="#ctx0" brushRef="#br0" timeOffset="52480.0015">11218 14266,'22'0,"-22"0,21 0,-21 22,0-22,0 21,0 0,0 0,0 0,0 0,0-21,0 22,0-1,0 0,0-21,0 21,0-21,0 21,0-21,0 0,0 21,21-21,0 22,0-22,0 0,1 0,20 0,0 0,-21 21,1-21,-22 21,63-21,-42 0,0 21</inkml:trace>
  <inkml:trace contextRef="#ctx0" brushRef="#br0" timeOffset="55679.1846">14118 12975,'0'0,"0"0,0 0,0 0,21 21,-21-21,0 0,0 22,0-1,22-21,-22 0,0 21,0-21,21 0,-21 21,0 0,21-21,-21 0,0 21,21-21,-21 0,21 22,0-22,-21 0,22 0,-22 21,21-21,-21 0,21 0,0 0,-21 0,21 0,-21 0,21 0,1 0,-22 0,21 0,-21 0,21 0,-21-21,0 21,0-22,21 22,-21-21,0 0,21 21,-21-21,0 21,0-21,0 0,0 21,0-22,0 22,0-21,-21 21,21 0,0-21,-21 21,21 0,0-21,-21 21,21 0,-21 0,-1 0,22-21,0 21,-21 0,21 0,-21 0,0 0,21 0,-21 0,21 0,-21 0,21 0,-22 0,1 0,21 0,-21 0,21 0,0 0,-21 0,0 0,21 0,0 21,0 0,0-21</inkml:trace>
  <inkml:trace contextRef="#ctx0" brushRef="#br0" timeOffset="56735.245">14774 12827,'0'0,"0"0,0 42,0-42,0 22,0 20,0-42,0 21,0 0,0 0,0 22,0-22,0 0,0 0,0-21,0 21,22 1,-22-1,0-21,0 0,0 21,0 0,0-21,0 21,0-21,21 0</inkml:trace>
  <inkml:trace contextRef="#ctx0" brushRef="#br0" timeOffset="58087.3224">14584 13420,'0'0,"21"0,-21 21,0-21,0 21,0 0,21 22,-21-22,21 21,-21 0,22-20,-22-1,21 21,-21-42,0 0,0 21,21-21,-21 21,0 1,0-22,0 0,21 0,0 0,0 0,1 0,-1 0,0 0,0 0,0 0,-21 0,21 0,1 0,-22 0,21 0,-21 0</inkml:trace>
  <inkml:trace contextRef="#ctx0" brushRef="#br0" timeOffset="59359.3951">15198 12891,'0'0,"-21"21,21 0,-22 21,22-21,-21 1,0 20,21-42,-21 42,21 1,-21-1,21-21,0 0,0 0,0 1,-21-22,21 21,0-21,0 21,-22 0,22-21,0 21</inkml:trace>
  <inkml:trace contextRef="#ctx0" brushRef="#br0" timeOffset="60183.4422">15155 13081,'22'0,"-22"0,21 0,-21 0,21 0,-21 21,21-21,0 21,-21 1,21-1,-21-21,22 21,-1-21,-21 21,0-21,0 21,21-21,-21 21,0-21,0 0,21 22,0-22,-21 21,0-21,0 0,0 21,21-21</inkml:trace>
  <inkml:trace contextRef="#ctx0" brushRef="#br0" timeOffset="61032.4908">15113 13610,'0'0,"0"0,0 0,21 0,0 0,-21 0,22 0,20 0,-42 0,42 0,-42 0,21 0,22 0,-43 0,21 0,0 0,0 0,-21 0,21 0,-21 0,22 0,-1 0,-21 0,0 0,0 0</inkml:trace>
  <inkml:trace contextRef="#ctx0" brushRef="#br0" timeOffset="61975.5447">15600 12933,'0'0,"0"0,42 0,-42 0,43-21,-22 21,0 0,0 0,0 0,0 0,-21 0,22 0,-22 0,21 0,-21 0</inkml:trace>
  <inkml:trace contextRef="#ctx0" brushRef="#br0" timeOffset="63375.6248">15642 12912,'0'0,"0"21,0 0,0-21,0 21,0-21,-21 43,21-43,0 21,0 21,0-21,0 0,0 22,0-22,0 0,0 21,21-20,-21-1,0 21,0-42,0 42,0-42,0 22,21-22,-21 21,22-21,-22 0,21 0,-21 0,21 0,-21 0,21 0,0 0,-21 0,21 0</inkml:trace>
  <inkml:trace contextRef="#ctx0" brushRef="#br0" timeOffset="64071.6646">15642 13208,'0'0,"21"-21,-21 21,22 0,-1 0,0 0,-21 0,21 0,-21 0,21 0</inkml:trace>
  <inkml:trace contextRef="#ctx0" brushRef="#br0" timeOffset="64727.7022">15896 13187,'21'0,"-21"0,22 0,-1 0,-21 0,21 0,21 0,-21 0,1 0,-1 0,0 0,0 0</inkml:trace>
  <inkml:trace contextRef="#ctx0" brushRef="#br0" timeOffset="65543.7487">16129 12933,'0'0,"0"0,0 0,0 21,0 0,0 0,0 1,0-1,0 21,0-21,21-21,-21 43,0-43,0 21,0 21,0-42,0 42,0-42,0 22,0-1,0 0,21 0,-21 0,0 0,0-21,0 22,0-1,0 0,0-21</inkml:trace>
  <inkml:trace contextRef="#ctx0" brushRef="#br0" timeOffset="66519.8047">15939 13420,'0'0,"0"0,0 0,0 21,0 0,0 0,0-21,0 43,0-43,0 21,0 0,0 0,0 0,0 0,0 1,0-22,0 21,0-21,21 0,-21 0,21 0,-21 0,42 0,1 0,20 21,-21-21,1 21,-1 0,22-21,-22 0,-21 0,0 0,-21 0</inkml:trace>
  <inkml:trace contextRef="#ctx0" brushRef="#br0" timeOffset="69863.9959">16637 12975,'0'0,"0"21,0-21,0 22,-21-22,21 21,-21 0,0 0,21 0,-22 0,22-21,0 22,0-22,-21 0,21 21,-21 0,0 0,0 0,21 0,-43 22,43-22,0-21,-21 0,21 21</inkml:trace>
  <inkml:trace contextRef="#ctx0" brushRef="#br0" timeOffset="70272.0193">16764 13166,'0'-21</inkml:trace>
  <inkml:trace contextRef="#ctx0" brushRef="#br0" timeOffset="71240.0746">16658 13123,'0'0,"0"0,0 0,21 0,1 0,-22 22,21-22,0 21,0 0,-21-21,42 21,-20-21,-1 21,0 22,0-43,0 0,-21 21,21-21,-21 0,0 0,22 0,-22 21,0-21,0 0,21 21,-21-21</inkml:trace>
  <inkml:trace contextRef="#ctx0" brushRef="#br0" timeOffset="72008.1186">16574 13674,'21'0,"-21"0,21-21,-21 21,21 0,-21 0,21-22,0 22,1 0,-22 0,42 0,-21 0,0 0,22 0,-22 0,-21 0,42 0,-42 0,21 0,-21 0,21 0,1 0,-22 0,21 0</inkml:trace>
  <inkml:trace contextRef="#ctx0" brushRef="#br0" timeOffset="72856.1671">17209 12975,'0'0,"0"0,21 0,21 0,0 0,1 0,-1 0,22 21,-22 1,-21-22,21 0,-42 0,22 0</inkml:trace>
  <inkml:trace contextRef="#ctx0" brushRef="#br0" timeOffset="74055.2357">17314 13018,'0'0,"0"0,0 0,0 42,-21-21,21 0,0 43,0-43,0 21,0 1,0-1,0 0,0 1,0-22,0 21,0 0,0-20,21-1,-21-21,0 21,22 0,-22-21,0 21,0-21,21 0,-21 0,21 0,-21 0,21 0,0 0,-21 0,21 0,-21 0,43 0,-43 0,21 0,-21 0,21 0,0 0,-21 0</inkml:trace>
  <inkml:trace contextRef="#ctx0" brushRef="#br0" timeOffset="74871.2821">17357 13377,'0'0,"0"0,21 0,-21 0,21 0,0 0,-21 0,21 0,1 0,-1 0,-21 0,21 0,-21 0,21 0,-21 0</inkml:trace>
  <inkml:trace contextRef="#ctx0" brushRef="#br0" timeOffset="75696.3295">17738 12933,'0'0,"0"0,0 21,0-21,0 42,0 1,0-22,0 21,0 22,0-1,0-20,0-1,0 0,21 1,0 41,-21-41,21-1,-21-21,21 21,1-20,-22 20,0-42,0 21,0 0,0-21</inkml:trace>
  <inkml:trace contextRef="#ctx0" brushRef="#br0" timeOffset="76647.3839">17801 13377,'0'0,"0"0,21 0,-21 0,22 0,-1 0,-21 0,21 0,-21 0,21 0,-21 0</inkml:trace>
  <inkml:trace contextRef="#ctx0" brushRef="#br0" timeOffset="78351.4814">18013 12933,'0'0,"-21"0,21 0,0 21,0 0,0 0,0 1,0-1,0 0,0-21,0 21,0 0,0-21,0 21,0-21,0 0,21 0,-21 22,21-22,0 0,-21 0,21 21,-21-21,22 21,-1-21,-21 0,21 0,-21 0,21 0,-21 0,21 0,0 0,-21 0,0-21,22 21,-22-21,0 21,0 0,0-22,21 22,-21-21,0 0,0 21,0-21,0 21,0-21,0 0,0 21,0-22,-21 22,21 0,0 0,0-21,-22 21,1 0,21 0,0 0,-21 0,21-21,-21 21,21 0,-21 0,0 0,21 0</inkml:trace>
  <inkml:trace contextRef="#ctx0" brushRef="#br0" timeOffset="79383.5404">18457 12933,'0'0,"0"0,0 21,0 0,0 0,0 22,-21-22,21 0,0 21,0-20,0-1,0 0,0-21,0 21,0 0,0 0,0-21,0 22,0-22,0 21,0 0</inkml:trace>
  <inkml:trace contextRef="#ctx0" brushRef="#br0" timeOffset="80815.6223">18161 13399,'0'0,"0"0,0 21,0 0,0 0,0 0,0 0,0 1,0-1,0 0,0 0,0 0,0 22,0-22,21 0,-21-21,0 21,0-21,21 21,-21-21,0 0,22 0,-22 0,21 0,0 0,-21 0,21 0,0 0,0 0,1 0,-22 0,21 0,0 0,-21 0,21 0,-21 0,21 0,-21 0,21 0,-21 0</inkml:trace>
  <inkml:trace contextRef="#ctx0" brushRef="#br0" timeOffset="81679.6718">18415 13441,'0'0,"0"0,0 21,0 0,0 0,0 1,0-1,0 0,0-21,0 21,0 0,0-21,0 21,0-21,0 22,0-22,0 21,0 0,21-21,-21 0,0 21</inkml:trace>
  <inkml:trace contextRef="#ctx0" brushRef="#br0" timeOffset="82959.745">18140 13568,'0'0,"0"0,21 0,-21 0,21 0,0 0,-21 0,22 0,-22 0,21 0,-21 0,21 0,0 0,0 0,-21 0,21 0,1 0,-1 0,-21 0,21 0,0 0,-21 0,21 0,-21 0,21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28.34646" units="1/cm"/>
          <inkml:channelProperty channel="Y" name="resolution" value="28.30189" units="1/cm"/>
        </inkml:channelProperties>
      </inkml:inkSource>
      <inkml:timestamp xml:id="ts0" timeString="2014-01-22T08:23:57.5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22987 11980,'0'0,"0"-21,-21 21,21-21,0 0,0 0,-21 0,0-1,21-20,-22 21,1-21,21-1,-42 1,21 0,21-1,-21 22,-1-21,1-1,-21 22,42-21,-21 42,-22-42,43 20,-42-20,21 42,-21-42,20 21,1 21,0-43,-21 43,-1-42,1 21,0 21,-1-43,1 22,0 21,-22-42,43 21,-21 0,-22-1,1 1,20 0,-20-21,-1 21,22 21,-21-43,-1 22,22 21,-22-21,1 0,20 0,1 21,-21-22,-1 22,22 0,-1 0,-20 0,21 0,-22-21,22 21,-1-21,1 21,0 0,-1 0,1 0,21 0,0 0,-43 0,43 0,-21 0,-1 0,-20 0,42 0,-22 0,1 0,0 0,-1 0,-20 0,21 21,-1-21,-20 0,20 0,-20 21,21 1,-1-1,1-21,21 21,-22 0,-20 0,42-21,-22 21,1 1,21-1,-21 0,20 0,1-21,-21 42,21-42,0 43,-22-22,1-21,21 21,0 0,-22 0,22 1,-21-1,21 0,-22 0,22-21,0 21,-21 0,20 1,1-1,-21 0,42-21,-42 21,42 0,-43 0,43-21,-42 22,42-1,-21-21,0 0,-1 42,22-42,-42 0,42 21,-21 0,0 1,0-22,21 21,-22 0,1-21,0 21,21-21,-21 0,0 21,21 0,0-21,-43 0,43 22,-21-22,21 21,-21-21,21 21,-42-21,42 21,-21-21,21 21,-22-21,1 21,21-21,-21 22,21-22,-21 21,0-21,0 0,21 21,0 0,-22-21,1 0,21 21,-21-21,21 0,0 0,-21 21,0-21,21 22,0-22,0 0,-21 0,21 21,-22-21,22 0,-21 21,0-21,21 0,0 0,0 0,0 0,0 0,0-21,0 21,0-21,0-1,0 22,0-21,0 21,0-21,0 0,0 21,0-21,0 21,0-21,0-1,0 1,0 21,0-21,0 21,0-21,0 0,0 21,0-21</inkml:trace>
  <inkml:trace contextRef="#ctx0" brushRef="#br0" timeOffset="1208.0691">18055 11896,'0'0,"21"0,1 0,-1 21,0-21,-21 0,21 0,0 0,0 0,1 0,-22 21,21-21,-21 0,21 0,-21 0,21 0,0 21,22 0,-1-21,-21 0,0 22,0-22,1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28.34646" units="1/cm"/>
          <inkml:channelProperty channel="Y" name="resolution" value="28.30189" units="1/cm"/>
        </inkml:channelProperties>
      </inkml:inkSource>
      <inkml:timestamp xml:id="ts0" timeString="2014-01-22T08:40:49.3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22373 7916,'0'0,"0"0,0 22,0-22,0 21,0 0,-21-21,21 21,-21-21,21 21,-21 0,21 1,-21-22,-1 42,22-42,-42 21,42 21,-21-20,0-1,21-21,-21 42,21-42,-43 21,43-21,-21 21,21-21,-21 0,0 22,21-22,-21 21,21-21,-22 21,1 0,0-21,0 0,0 21,0-21,21 0,-22 0,1 21,0-21,0 22,0-22,-22 0,43 0,-42 21,21-21,0 21,0-21,-1 0,-20 0,21 0,0 0,-22 0,1 0,21 0,0 0,-22 21,22-21,0 0,-21 0,21 0,-1 0,-20 0,0 0,-1 0,22 0,-21 0,0 0,20 0,-20 0,0 0,21 0,-1 0,-20 0,0 0,21 0,-22 0,1 0,0 0,20 0,-20 0,0 0,-1 0,22 0,0 0,-21 0,-1 0,22 0,0 0,-42 0,20 0,22 0,-21 0,-1 0,22 0,-21 0,0 0,-1 0,1 0,21 0,-43-21,22 21,0 0,-1-21,22 21,-42 0,20 0,43 0,-42 0,21 0,-22 0,22-21,0 21,21 0,-21 0,0 0,0 0,-22-22,22 22,0 0,-21 0,20 0,1 0,0-21,0 21,0 0,0-21,-1 21,22 0,-21 0,0 0,21-21,-21 21,21 0,-21 0,21-21,-21 21,-1 0,22 0,0 0,-21 0,21-21,0 21,0-22,-21 22,0 0,21 0,-21-21,21 21,-21 0,21-21,-22 21,1-21,0 21,21 0,-21-21,21 21,-21 0,21-21,-21 21,21-22,0 22,-43 0,43-21,0 21,-21 0,21 0,0-21,-21 21,0 0,21-21,0 0,-21 21,21 0,-22 0,22-21,0 21,0 0,-21 0,21-22,0 22,0-21,-21 21,21 0,0 0,0 0,0 21,-21-21,21 22,-21-1,21 0,-21-21,21 21,0-21,-22 21,22 0,0-21,-21 22,21-22</inkml:trace>
  <inkml:trace contextRef="#ctx0" brushRef="#br0" timeOffset="1152.0659">18563 8043,'0'0,"21"0,-21 0,22 0,-1 0,0 0,-21 0,21 0,0 0,0-21,-21 21,22 0,-22 0,21 0,0-21,-21 21,21 0,-21 0,21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4-02-10T08:32:18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16382 7673,'-22'0,"22"44,-22-22,22 22,-22 22,22-44,0 44,-22-21,22-1,0-22,0 0,0 0,0 0,0 22,0-22,0 0,0 22,0-22,0 22,0-22,0 0,0 23,0-45,0 44,0-22,0-22,22 66,0-22,-22 0,22-22,22 44,-22-66,0 44,0-22,0 0,22 45,23-45,-1 44,-22-44,44 22,-66-22,44 0,22 22,-66-22,23-22,-1 22,-22-22,0 22,0-22,22 0,-22 22,22-22,-44 0,22 0,44 0,-66 0,44 0,0 0,1 0,-23 0,0 0,22 0,-44 0,44 0,-22 0,22 0,-22 0,0 0,44 0,0 0,-22-22,1 22,-1-22,0 22,-22-22,0 22,22-22,0 0,-22 22,0-22,0 0,0 22,0-22,22 0,0 0,1 0,21 0,-22 0,66-22,-66 21,0 1,22 0,-21 0,-23 0,0 0,0-22,22 22,-22-22,0 0,22 0,-44 44,0-22,0 0,22 0,-22-22,22 22,-22-1,0-21,0 0,0 22,22-22,-22 0,0 0,0 22,0-22,0 0,0 44,0-22,0 0,0 0,0-1,-22 1,-22-22,22 44,22-44,-88 22,22 22,-23-22,-43-44,66 44,-22 0,44 0,22 22,0 0,-45-22,67 22,-44-22,0 22,22 0,-22 0,-22 0,22 0,-22 0,0 0,21 0,-21 0,22 0,0 0,-22 0,66 0,-22 0,0 0,0 0,22 0,-44 0,22 0,0 0,-23 0,-21 0,22 0,22 0,0 0,0 0,22 0,-44 0,44 0,-22 0,-22 0,-22 0,0 0,-23 0,23 0,0 0,0 0,44 0,0 0,0 0,0 0,22 0,-22 0,0 22,0-22,22 0,-44 0,21 0,1 0,22 22,-22-22,0 22,0-22,0 0,22 22,-22-22,0 0,22 0</inkml:trace>
  <inkml:trace contextRef="#ctx0" brushRef="#br0" timeOffset="2608.1492">19315 6593,'0'0,"0"0,0 22,0 0,0-22,0 22,0 0,0 0,0-22,22 22,0 0,-22 0,0-22,0 22,0 0,0 0,0 0,22 22,0-22,-22 22,0-22,22 0,-22 1,0-1,44-22,-22 0,22 0,22 0,-44 0,44 0,-44 0,-22 0,23 0,-1-22,-22 22,22-23,-22 23,0-22,0 0,0 0,0 22,0-22,0 0,0 0,0 0,0 0,0 0,0 0,0 22,-22-44,22 22,-22 22,22-22,0-22,-23 22,23 22</inkml:trace>
  <inkml:trace contextRef="#ctx0" brushRef="#br0" timeOffset="4495.2571">19469 6879,'0'22,"0"-22,0 0,22 0,-22 0,44 0,-22-22,0 22,22-22,-44 22,22 0,0 0,0 0,-22-22,22 22,23-22,-45 0,22 22</inkml:trace>
  <inkml:trace contextRef="#ctx0" brushRef="#br0" timeOffset="5647.323">19557 7408,'0'-22,"0"0,0 0,0 22,44-22,-44 22,22-44,22 44,0-22,1-22,-45 44,44-22,-22 22,-22 0,44 0,0 0,-22 0,0 0,0 0</inkml:trace>
  <inkml:trace contextRef="#ctx0" brushRef="#br0" timeOffset="9319.5331">19844 7386,'0'0,"0"0,22 0,-22 0,44 0,-22 0,0 0,-22 0,22 0,22 0,-44-22,44 22,-22 0,-22 0,44 0,-44 0,22 0,-22 0,0 22,0 0,22 0,-22 0,0 0,23 45,-1-45,-22-22,0 22,0 0,0-22,0 0,0 0,-45 0,45 0,-44 0,22 0,0 22,0 0,0-22,0 0,22 0,-22 0,0 0,0 22,22 0,0 0,0-22,0 22,0 0,0-22,0 22,22-22,22 0,-44 0,22 0,0 0,-22 0,22 0,0 0,0 0,0 0,45 0,-67 0,22 0,-22 0</inkml:trace>
  <inkml:trace contextRef="#ctx0" brushRef="#br0" timeOffset="12855.7353">20086 6681,'0'22,"22"-22,0 0,0 0,0 0,1 0,-23 0,44 0,-22 0,22 0,-22 0,0 0,0 0,0-22,-22 22,22 44,-22-44,0 44,0 0,22-22,-22 0,0 0,0 0,0 22,0-22,22 0,0-22,-22 22,0-22,-22 0,22 23,-22-23,0 0,0 0,22 0,-22 0,-22 22,44-22,-44 0,22 0,0 22,22-22,0 22,0 0,0 0,0-22,0 22,0 0,0 0,0-22,0 22,0 0,0 0,0 0,22 0,-22-22,44 0,-22 0,0 0,22-22,-22 22,44 0,-22-22,22 22,1 0,21-22,-22 22,-66 0,22 0</inkml:trace>
  <inkml:trace contextRef="#ctx0" brushRef="#br0" timeOffset="13775.7879">20858 6504,'0'0,"0"22,0 22,44 1,-44-23,22 66,-22-66,22 44,22-22,-44 22,0-22,22-22,0 45,22 21,-44-88,23 22,-1 22,-22-22,0 22,22-44,0 22,-22-22,0 22,0 0</inkml:trace>
  <inkml:trace contextRef="#ctx0" brushRef="#br0" timeOffset="14647.8378">21123 6945,'0'-44,"0"22,44 0,-22 22,22-22,-22 0,0 22,0-22,0 22,0 0</inkml:trace>
  <inkml:trace contextRef="#ctx0" brushRef="#br0" timeOffset="15639.8946">21277 6570,'0'0,"0"23,0 21,0 0,0-22,0 44,22 0,-22-44,22 0,0 44,-22-66,22 44,-22-22,44 45,-44-67,0 44,22 0,22 0,-44-22,22 22,-22-44,0 22,0 0,22-22,-22 44,22-22,-22-22,23 22</inkml:trace>
  <inkml:trace contextRef="#ctx0" brushRef="#br0" timeOffset="17455.9984">20924 7805,'0'0,"44"0,0 0,0-22,1 22,-23 0,22 0,-44 0,22 0,-22 0,22 0,0-22,0 22,-22 0,44-22,-44 22,22 0,-22 0,44-22,-44 22,22 0,-22 0,22-22,0 22,22 0,-44 22,22 0,0 44,23 0,-23-44,0 0,0 23,0-1,22 0,-44-22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4-02-10T08:49:36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14706 7563,'-22'22,"0"0,22 0,0-22,-22 22,22 0,0 22,0-44,0 22,0 0,-22 0,22-22,0 44,0-22,-22 44,22-21,0-1,0 22,0-22,0 22,0-44,0 22,0 22,0-44,0 67,0-67,0 22,0 22,22-22,22 22,-22-22,0 0,23 22,-23-44,22 89,-22-89,66 44,-22-44,-22 44,44-44,-44 44,23-44,21 22,-44 1,0-45,22 44,-22-22,0-22,22 0,1 0,-45 22,44 22,-22-22,22-22,-22 0,0 0,0 22,22-22,-43 0,43 0,-66 0,44 0,0 0,-22 0,22 0,0 0,0 0,-22 0,66-22,-88 0,67 0,43-22,-66 22,0 0,88-45,-88 67,23-44,43-22,-88 44,66-22,-66 0,0 44,22-44,-44 22,0 0,44 0,-22-44,-22 66,0-67,0 23,22 0,0-22,1 22,-23 0,0 0,0-22,0 44,0-22,0 21,0-21,0 0,-23 0,1 0,0 22,0-22,22 44,0-44,-44 0,0 0,22 22,-22-23,22 23,-44-22,22 22,22 0,-22 0,22 22,-23-44,1 22,0 22,0 0,0-22,22 22,0 0,-22 0,0 0,-44-44,43 44,-21 0,-44 0,0-22,0 0,21 22,23 0,-22 0,44 0,-22 0,44 0,-22 0,22 0,-22 0,44 0,-23 0,23 0,-44 0,22 0,-22 0,22 0,22 0,-44 0,22 0,22 0,-22 0,-22 0,22 0,22 0,-22 0,0 0,0 0,-22 0,22 0,-23 0,23 0,0 0,0 0,0 0,0 0,0 0,0 0,22 0,-22 0,0 0,0 0,22 0,-22 0,-22 0,22 0,22 0,-22 0,22 22,-22-22,22 0,-22 0,0 22,22-22,-22 0,22 0,-23 0,1 44</inkml:trace>
  <inkml:trace contextRef="#ctx0" brushRef="#br0" timeOffset="2272.13">17970 6967,'-22'0,"22"22,0-22,0 45,0-23,0 44,0-44,0 0,0 22,0-22,0 0,0 22,0 22,0-44,0 44,0 23,0-45,0 0,0 0,22-44,0 22,-22-22,22 0,44 0,-44 0,22 0,44 0,-44 0,22 0,1-22,-67 22,22 0,-22-44,0 22,0-22,0 22,-22-45,22 45,0 22,-22-44,22 0,-23 22,23 0,0 22,0-22,0 0,0 0,0 22,0-44,-22 44,22-22,0 22,0-22,0 0,0 0</inkml:trace>
  <inkml:trace contextRef="#ctx0" brushRef="#br0" timeOffset="4128.2362">17926 7452,'22'0,"0"0,-22-22,44 22,-44 0,22 0,-22 0,22-22,0 22,-22-22,22 22,22 0,-22 0,0 0,0-22,-22 22,22 0,0 0,0 0,0-22,0 22,22 0</inkml:trace>
  <inkml:trace contextRef="#ctx0" brushRef="#br0" timeOffset="5528.3162">18102 8026,'0'0,"0"0,22 0,0 0,66-22,-88 22,22-22,-22 22,22 0,0 0,0 0,22-22,-44-1,23 23,-1 0,0 0,-22 0,22 0,0 0,0 0,-22-22</inkml:trace>
  <inkml:trace contextRef="#ctx0" brushRef="#br0" timeOffset="8168.4672">18256 8180,'0'22,"0"-22,22 0,0 0,0 0,0 0,23-22,-45 22,22 0,0-22,22 22,-44 0,22 0,0 0,-22 22,0 0,0 22,0-22,22 0,-22 0,0-22,0 22,0-22,-22 0,0 0,0 22,22 0,-22-22,0 0,0 0,0 0,-1 0,23 0,-22 0,-22 0,44 0,-22 0,0 0,0 0,22 0,-22 0,0 0,22 23,0 21,0-44,0 66,0-44,0-22,0 22,0 0,22-22,22 0,0 0,-22 0,22 0,23 0,-1 0,0 0,0 0,0 0,-22 0,-22 0,0 0,-22 0</inkml:trace>
  <inkml:trace contextRef="#ctx0" brushRef="#br0" timeOffset="14080.8054">18741 7166,'0'-44,"22"22,0 22,0 0,1 0,-23 0,22 0,0-22,0 22,-22 0,44 0,-22 0,-22 0,22 0,0 0,22-22,-44 22,0 0,0 0,0 22,0 0,22-22,-22 22,0 0,0 0,0-22,0 22,22-22,-22 22,0 0,22-22,-22 22,0 0,0 0,-22-22,22 0,-22 0,-22 0,44 0,-44 22,22-22,0 0,-22 22,44-22,-22 22,0-22,0 0,22 0,-23 22,23-22,0 22,0 0,0 0,0-22,0 22,0-22,0 23,0-23,0 22,23 0,-23-22,22 22,-22-22,0 22,22 0,-22-22,22 0,22 0,-44 0,44 0,0 0,-22 0,0 0,0 0,0 0,-22 0,22 0,0 0,0 0,-22-22,22 22</inkml:trace>
  <inkml:trace contextRef="#ctx0" brushRef="#br0" timeOffset="15007.8584">19315 7034,'0'22,"0"0,22 22,0 0,0 22,0-44,0 22,-22-22,0-22,0 44,22 22,0-66,-22 44,22-21,-22-23,22 44,-22-44,22 44,-22-44,0 22,22 22,-22-22,22 22,-22-22,22 0,0 0</inkml:trace>
  <inkml:trace contextRef="#ctx0" brushRef="#br0" timeOffset="15831.9055">19447 7320,'0'-22,"0"0,0 22,22 0,0-22,0 22,0 0,0-22</inkml:trace>
  <inkml:trace contextRef="#ctx0" brushRef="#br0" timeOffset="16751.9582">19513 6989,'0'0,"0"22,0 1,0-1,0 0,0 22,0-44,22 66,0 0,-22-66,0 22,0 44,0-66,22 44,-22-22,44 22,-44-44,22 45,-22-45,0 44,22 0,0-44,-22 44,0-44,22 22,-22 0,0 0,0-22</inkml:trace>
  <inkml:trace contextRef="#ctx0" brushRef="#br0" timeOffset="18472.0566">19270 8114,'0'0,"0"0,0 0,45 0,-45 0,22 0,22 0,-44 0,66 0,-44-22,0 22,0 0,0 0,-22 0,22 0,0 0,0 0,0-22,0 22,-22 0,22 0,0 0,0 44,1 0,-1 0,-22-22,22 22,-22-44,0 22,0-22,22 22,0-22,-22 22,0 0,22 0,-22-22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4-02-10T08:57:30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21012 2139,'0'-22,"-22"22,0 0,0 0,-44 22,44 0,0 0,22 0,-22-22,0 22,0 22,0 0,0 0,0 22,0-22,0 23,-1-1,23-44,-22 44,22-44,0 22,0-22,0 22,0-22,0 66,0 23,0-45,0 22,0-22,0-22,0 0,0 0,0 1,0-45,0 22,0 22,22 0,-22 0,45 44,21 0,22 89,-22-67,22 0,-66-66,44-22,-43 0,21 22,0-21,-22-1,22 22,-22-22,0 22,44 0,-22 0,66 44,1-22,-1 0,-66-43,22-1,-22 0,0 0,-22-22,89 66,-111-44,22-22,0 0,22 0,-22 0,22 22,-44-22,44 0,22 44,-44-44,22 0,-22 0,23 0,-1 0,0 0,-22 0,22 0,0 0,0 0,-22 0,-22 0,44 0,-22 0,0-22,0 22,45-66,-45 66,0-22,22-22,-22 22,44-22,-22-1,22 23,-22-22,0 0,-22 0,45-22,-67 44,22-44,44-22,-44 21,22 23,0-22,-44 0,66 22,-44-44,44 44,-44 0,-22-23,44 1,-44 44,0-44,22 22,-22 0,0-22,0 44,0-22,0 22,0-45,0 45,0-22,0 22,0-44,-22 22,0-22,-44-22,22 66,-22-67,22 45,-22 0,0-44,-45 22,23 0,-22 22,66-1,-22-21,22 66,-23-44,23 22,22 0,-22 0,22 22,0 0,-22-44,22 44,0 0,-22-22,22 22,-44-22,44 22,0 0,-1 0,-21 0,0 0,22 0,0-22,0 22,0 0,0 0,-22 0,22 0,-44 0,0 0,22 0,-23 0,23 0,22 0,-22 0,22 0,0 0,22 0,-22 0,0 0,0 0,-22 0,22 0,0 0,0 0,22 0,-22 0,0 0,-1 0,23 0,-22 0,0 0,0 0,22 0,-22 0,0 0,-22 0,44 0,-44 0,22 0,-44 0,44 0,0 0,0 0,0 0,0 0,0 0,22 0,-22 0,-1 0,1 0,22 0,-22 0,0 0,0 0,0 0,0 0,-22 0,44 0,-22 0,-22 0,44 0,-44 0,44 0,-22 0</inkml:trace>
  <inkml:trace contextRef="#ctx0" brushRef="#br0" timeOffset="2976.1702">20726 3836,'0'0,"0"0,-44 0,-67 45,23-1,-88 22,-1 0,-21-22,22 44,-45 0,-21-21,-45 43,44-44,23 22,21 0,1 1,44-45,21 0,67 0,-22-22,-22 44,44-44,-23 0,67 0,-44 22,-44-44,44 44,-44-22,-23 23,45-1,0-44,0 22,22-22,22 0,-67 44,23 0,22-22,-22 0,-23 0,-21 0,44-22,-66 22,21 0,1 22,22-44,-45 22,45 22,22 0,22-21,-22-1,44-22,0 0,-89 44,45-22,-66 0,-1 0,-21 22,66-22,-23 0,45-22,22 22,-44-22,44 44,0-44,-23 0,1 0,-22 0,0 0,21 0,1 0,0 0,66 0,-22 0,0 22,44-22,-22 0,-22 22,44-22,-44 0,-23 0,23 0,44 0,-44 0,0 0,22 0,22 0,-22 0,0 0,0 0,22 0,-22 0,-22 0,22 0,0 0,0 0,0 0,22 0,-22 0,0 0,-1 0,1 0,0 0,0 0,22 0,-22 0,22 0,22 0,0-22,-22 0,22 0,23 0,-1-22,0 22,-44 0,66-22,-44 22,0-22,0 44,0-22,22 22,-44-22,0-1</inkml:trace>
  <inkml:trace contextRef="#ctx0" brushRef="#br0" timeOffset="4648.2659">11972 6019,'0'0,"22"0,-22 0,22 0,1 22,-1 0,-22-22,44 22,-22-22,-22 22,22 1,0-23,-22 22,22-22,-22 22,22 0,-22-22,44 22,-44 0,22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4-02-10T08:58:24.4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1610 12391,'66'44,"88"1,44 21,-43-66,65 44,-21-22,43 0,1 0,-67 22,-44-44,-21 0,-45 0,-44 0,0 0,-22 0,22 0,22 0,22 0,0 0,23 0,43 0,44 0,1 0,43 0,-110 0,23 0,21 0,-66 0,-44 0,22-22,-43 22,-1 0,0 0,0 0,44 0,0 0,0 0,22 0,0 0,23 0,-67 0,22 0,-22 0,0 0,0 0,67 0,-45 0,44 0,-22-44,44 22,23 0,-1 22,0-22,1-22,-23 22,-66 22,22-22,-21 22,21-23,-22-21,0 22,-22 22,22-22,22-22,23 44,-23-22,-22 22,44-22,-22 22,-21-44,-23 44,44-22,0 22,-22 0,-44 0,44-22,-44 22,1 0,21 0,88 0,-22 0,22 44,23-22,-67-22,66 22,-43-22,-23 0,-88 0,22 0,0 22,-22 22,66 0,-66 0,22-22,0 1,-22-1,22 0,0 22,-22-44,0 22,0 0,0 0,0 22,0-22,0 44,-22-22,22-22,-22 0,22 0,-22 22,22-21,-22-1,-22 22,22-22,0-22,-22 44,22-44,0 22,-22-22,-23 44,23-22,-22 0,0-22,-44 44,66-22,-89 0,1-22,0 22,22-22,-45 44,23-44,-22 0,-23 0,45 0,-45 0,45-22,0 0,22 0,-1 0,1 0,-44 22,0 0,-67 0,23 0,-23 0,67 0,-45 0,67 0,-44 0,43 0,23 0,-44 0,-1 0,1 0,-22 0,43 0,45 0,0 0,0 0,22 0,-23 0,1 0,44 0,-88 0,44 0,44 0,-111-22,111 22,-22 0,-22 0,0 0,21 0,-65 0,44 0,-22 0,0-44,-1 22,23 22,-22-22,-22 0,43 22,-21-44,22 44,22-22,0 22,22 0,21 0,-43-44,44 22,0 22,22 0,-22 0,0-22,-44-1,-44-43,-1 44,23-44,0 44,0 0,44-22,0 44,44-22,-22 22,22-22,22 0,0 0,0 22,44-44,-22 22,66-22,-22 21,-21 1,-1 0,-44 0,22 22,22-22,-22 22,22 0,-22 0,23-22,21 22,0-22,-66 22,22 0,22-22,-22 22,22-22,-43 22,43 0,0 0,0 0,-22 0,-44 0,44 0,-22 0,22 0,-22 0,22 0,1 0,21 0,44 0,-44 0,-44 0,22 0,-22 0,-22 22,0-22,0 44,0 0,0-22,0 45,-22-23,0-22,-66 66,66-66,-22 22,0-44,22 0,-44 44,44-44,-45 0,45 0,-22 22,0-22,22 0,0 0,0 0,-22 0,22 0,-22 0,-44 0,65 0,-21 0,22 0,22-22,0-22,22 22,22 0,23-22,-23 44,44-22,22 22,45 0,-23 0,88 0,1-22,-111 22,22 0,-21 0,-45 0,0 0,0 0,-44 22,0 0,44 0,-22 44,67-22,-67 0,-22-22,0 0,0-22,-22 22,0 0,-22 0,0 0,-22-22,-67 0,-43 0,0 0,66 0,-23 0,45 0,66 0,-22 0,0 0,0 0,22 0,22-66,0 0,22 0,88-44,-109 88,87-22,-44 22,0 0,0 0,-22 22,-44 0,0 0,-88 0,-110-45,43 23,-21 0,22 22,65-22,1 22,44-22,22 22,22 0,44 0,44 0,1 0,21 0,44 0,45 0,-23 0,66 0,23 0,-22 0,-1 0,23 0,-23 0,1 0,-1-22,-43 22,-45-22,67-22,-67 44,0 0,1 0,-45 0,22 0,-44 0,1 0,-45 0,44 0,22 0,-22 0,0 0,1 0,-23 0,22 0,-22 0,0 0,-22 0,23 0,-67 0,22 0,0 0,0 0,-22 0,22 0,22 0,-22 0,44 0,22 0,-22 44,-22-22,-22-22,23 0,-45 0,44 22,-22 0,0 0,0-22,0 22,-22-22,44 22,-22 0,0-22,44 23,-66-1,22-22,22 44,-44-44,22 0,0 22,23 0,-45 0,0 0,0 22,0 22,0 0,0-22,0 0,0-22,0-22,0 23,0-1,0-22,0 44,-22-44,-23 66,-21-44,22 22,-44-44,-22 22,-1 0,-109 44,-23-44,-21-22,-67 0,-44 0,-66 0,89 0,-23 0,-132 0,132 0,44 0,66 0,23 0,44 0,-23 0,111 0,-22 0,21 0,1 0,44 0,-22 0,-1 0,-43 0,22 0,-22 0,21 0,-43 0,0 0,66 0,-1 0,-21 0,88 0,0 0,0 0,22 0,-22 0,0 0,0 0,0 0,0 0,44 0,110 0,66 0,23 0,-23 0,-21 0,21 0,1 0,21 0,-43 0,-1 0,-44 0,23 0,21 0,-22 0,23 0,-1 0,0 0,45 0,-111 0,22 0,-87 0,-23 0,-22 0,0-22,0-22,0 22,-111-22,-21 0,0 0,-67 44,67-22,-22 22,43 0,1 0,44 0,44 0,-44 0,0 0,-22 0,-1 0,-21 0,22 0,44 0,0 0,-22 0,44 0,22 0,-45 0,1 0,0 0,22 0,0 0,0 0,0 0,0 0,-22 0,22 0,-22 0,0 0,22 0,0 0,22 0,-22 0,-23 0,23 0,-110 0,-110 0,43 0,1-66,-23 21,45-21,110 44,0 0,132 22,88 0,22 0,45 0,-1 0,1 0,110 0,43 0,-43 0,22 0,88 0,0 0,44 0,0 0,-44 0,-110 0,-67-44,-43 22,-45 22,-44-22,-43 22,43 0,22 0,-43 0,43 0,22 0,45 0,-45 0,1 0,-45 0,-44 0,-22 0,-44 0,-22 0,-88 0,-155 0,-43 0,-45 22,-22 44,89-44,-23 22,23-22,21 23,0 21,23-44,44 0,21-22,23 0,44 0,-45 0,67 0,0 0,44 0,-22 22,22-22,22 22,0-22,0 44,132-22,111 0,65-22,23 0,22 0,22 0,-44 0,-45 0,-43 0,-23 0,-110 0,-21 0,-89 0,22 0,-22 0,22 0,-22 0,22-22,0 0,-22 0,22-22,-22 44,0-22,0 0,0 0,0 22,0-22,0 0,0 0,0 22,0-23,0 1,-22-22,-66 44,-1 0,-21 0,22 0,0 0,-44 0,43 0,-21 0,0 0,22 0,21 0,-21 22,-22 0,44 23,0-45,22 0,44 22,22-22,154 0,111-22,43-1,1-43,88-22,-176 66,-1 0,-110-22,-65 22,-45 22,22 0,-44-22,22 22,-22-22,22 22,0-22,-22 22,22-22,-22 22,-110 0,-111 0,45 0,-23 44,89-22,0 0,44-22,0 22,44-22,0 22,-1-22,23 0,-22 0,22 22,0-44,67 22,-23 0,22-22,-44 22,22 0,-22 0,22 0,-44 0,22 0,-22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960" units="cm"/>
        </inkml:traceFormat>
        <inkml:channelProperties>
          <inkml:channelProperty channel="X" name="resolution" value="28.31858" units="1/cm"/>
          <inkml:channelProperty channel="Y" name="resolution" value="28.31858" units="1/cm"/>
        </inkml:channelProperties>
      </inkml:inkSource>
      <inkml:timestamp xml:id="ts0" timeString="2014-01-20T03:42:15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5576 9009,'0'20,"20"-20,39 0,1 0,79-20,-80 20,21-20,39 20,-20-20,80 1,-1-21,-39 20,40 0,-20 20,-1 0,-19 0,20 0,-20 0,20 0,-20 0,-1 0,-19-20,1-19,-41 39,20-20,-59 20,-20 0,19-20,-19 20,-20 0,20 0,0-20,-40 0,-59 0,39 20,0-19,-19 19,19-20,-19 20,39 0,-40-20,40 20,0 0,20 0,-19 0</inkml:trace>
  <inkml:trace contextRef="#ctx0" brushRef="#br0" timeOffset="1136.065">8632 8850,'0'0,"0"60,-40 19,1 20,39-39,-40 19,40 1,-40-41,40-19,0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4-02-13T03:40:42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10870 5490,'0'22,"0"-22,44 88,-22-44,44 1,-66-23,44 0,-22 0,0 0,0-22,-22 0,23 22,-23 0,22-22,-22 0,22 0,22 0,0 0,0 0,0 0,0 0,-22 0,22 0,-44 0,22 0,-22 0,44 0,-22 0,1 0,-1 0,0 0,0 0,22 0,-22 0,0 0,22-22,-44 22,44 0,-44 0,22-44,0 44,0-22,0 22,-22 0,22-22,0 0,-22-1,22 23,-22-22,22 0,23-22,-23 22,-22 0,22 0,0 0,0-22,0 44,-22-22,0 22,0-22,22 0,-22-22,22 44,-22-22,0-22,0 44,22-44,-22 21,0 1,0-22,0 44,0-22,0-22,0 44,0-22,0 22,0-44,0 44,0-22,0-22,0 0,0 22,-22-22,0 0,22 21,-22 1,22 22,0-22,-22 0,0 0,22 0,-22 0,22 22,-44-44,21 22,1 0,22 22,-22-22,0 0,-22 0,44 22,-22 0,22-22,-44 22,44 0,-22 0,22 0,-44-22,44 22,-22-44,-22 44,44 0,-22 0,-22 0,22 0,-22 0,21 0,1-44,-22 44,22 0,0 0,-22 0,44 0,-22 0,-22 0,44 0,-22 0,0 0,0 0,22 0,-22 0,22 0,-22 0,0 0,0 0,0 22,22-22,-22 0,22 0,-23 0,1 22,0-22,22 22,-22 0,0-22,0 22,22 0,-22 0,0-22,22 22,0-22,-22 22,22 0,-22-22,22 22,0-22,-22 22,0 0,22-22,-22 22,0 22,22-22,0 0,-22-22,22 45,0-45,-22 22,22-22,-22 22,22 0,0 0,0-22,-22 22,22 22,0-44,0 22,0 0,0 0,0-22,0 22,0 0,0 0,0-22,0 22,0 0,0 0,0-22,0 22,0 0,0-22,0 22,0-22,0 23,0-23,0 22,0 0,0-22,0 44,0-44,0 22,22 0,22 0,-44 0,0 0,22 22,-22-44,0 22,44 0,-44 0,0-22</inkml:trace>
  <inkml:trace contextRef="#ctx0" brushRef="#br0" timeOffset="3345.1913">11531 5887</inkml:trace>
  <inkml:trace contextRef="#ctx0" brushRef="#br0" timeOffset="50863.9092">11421 5887,'0'22,"0"0,0 22,0 0,0 22,0 1,0 21,0 0,0-22,0 22,0 0,0-21,0-1,0 0,-22-44,22 44,0-22,0 0,-44 45,44-45,0 0,0-44,0 22,0 0,0 0,0-22,0 44,0-22,0-22,0 44,-22-44,22 22,0 22,0-44,0 22,0 0,0 0,0 0,0 0,0 1,0-23,0 22,22-22,66 0,0 0,-21 22,-45-22,44 22,-22-22,44 22,-88-22,22 0,0 0,0 0,0 0,-22 0,22 0,0 0,22 0,1 0,-23 0,0 0,22 0,0 0,22 22,-22-22,-22 0,22 0,-22 0,-22 0,44 0,-22 0,0 0,1 0,-23 0,22 0,0 0,0 0,-22 0,44 0,22 0,-22 0,-22 0,22 0,-22 0,0 0,-22 22,0 22,0 22,0-22,0 0,-22 22,22-22,0 23,0-1,-22-22,22 0,0-22,0 44,-22-44,22 0,0 22,0 0,0-44,0 45,0-23,0-22,0 22,0 0,0 0,0-22,0 22,0 0,0 0,0-22,0 22,0 0</inkml:trace>
  <inkml:trace contextRef="#ctx0" brushRef="#br0" timeOffset="52335.9932">11465 5953,'-22'0,"22"0,-44 0,0 0,44 0,-22 0,22 0,-44 0,44 0,-22 22,0 0,22 0,-22-22,0 44,0-44,22 44,-44 1,44-45,-23 22,1 0,22 0,-22-22,22 22,0-22,-22 22,22 0,0-22,0 22</inkml:trace>
  <inkml:trace contextRef="#ctx0" brushRef="#br0" timeOffset="53712.0721">11509 6019,'0'0,"22"0,23 0,-23 0,44 22,-44 0,0-22,22 22,0 0,-22 1,0-1,0-22,-22 44,22-44,-22 22,22-22,-22 22,22-22,0 22,-22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4-02-13T03:45:31.38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11576 5424,'22'22,"-22"-22,-111 66,45-44,44-22,-44 0,44 22,0 0,22-22,-22 0,22 0,-22 0,-22 0,22 0,-22-22,44 22,-67-44,45 44,22-22,-22 0,22 22,0-22,0 22,0-44,0 0,0 44,0-44,0 0,0 0,0 21,0 1,0 0,0 22,0-22,0 0,0 0,0 0,22-22,0 22,0 0,23 0,-45 22,22-44,22 0,-22 22,-22 22,22 0,0-22,22 0,-44 22,22 0,-22-22,22 22,22 0,-44 0,22 0,22 0,0 22,-22-22,0 44,1-44,-23 22,0 0,0 0,44 0,-44-22,22 22,22 22,-22-22,-22-22,0 22,0-22,22 22,-22 0,0 22,0-22,22 0,-22-22,0 22,0-22,0 23,0-1,0 0,-22-22,0 44,0-44,22 22,-22-22,22 22,-22 0,0-22,-45 44,67-44,-22 0,-22 22,44 0,0-22,0-22,0 0,0 0,0-22,0 22,0-22,0 22,0 0,0 0,0-1,0 23,0-22,-22 22,22-22,0 22,0-22,0-22,0 22,0 22,0-22,0 22,22 0,22 22,-44-22,45 44,-45-22,44 0,-22 22,-22-44,0 45,0-45,0 22,0-22,0 22,0 0,-22-22,22 0,-22 0,0 0,22 0,-23 0,1-22,0 0,0 0,22 22,0-22,-22-1,22 1,0-22,22 44,-22 0,22 0,-22 0,44 0,-21 0,-23 22,0-22,22 22,0 0,-22 1,22-23,-22 44,0-22,0-22,0 44,0-22,0-22,22 44,-22-22,0-22,-22 22,0-22,0 0,0 0,22 0,-45-22,45 22,-22-22,0 22,-22-44,22 22,22 22,-44-22,0 0,22 0,0 22,0-22,-22 22,44-22,-22 22,22-23,0 1,0 0,0 22,0-22,0 0,0 0,0 0,22 22,-22-22,44 22,-44 0,22 0,-22 0,44 0,-44 0,22 0,-22 0,44 0,-22 22,0-22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4-02-13T03:45:35.9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6548 11289,'0'-44,"22"44,1 0,21 0,-22 0,22 0,-22 0,44 0,-22 0,0 0,44 22,-21 0,-1-22,0 0,0 22,-22-22,-22 0,44 22,-44-22,44 0,-44 22,45-22,-1 0,-22 22,22-22,0 0,0 0,-22 22,0 0,1-22,-23 0,22 0,-44 0,22 0,22 0,0 0,-44 0,22 0,22 0,-22 0,0 0,22 0,-22 22,22-22,1 22,-23-22,22 0,0 0,0 22,-22-22,0 0,-22 0,22 0,0 0,0 0,-22 0,44 0,0 0,-44 0,44 0,-22 0,23 0,-45 0,66 0,-44 0,44 0,-44 0,44-22,-22 0,-22 22,0-22,0 22,0-22,0 22,1 0,-1 0,0 0,0 0,22-44,-44 44,22 0,-22 0,44 0,-44 0,22 0,-22-22,-22 22,-66 0,-23-44,45 44,-22-22,-44 0,-23 22,45-22,-66-22,88 44,-1-22,-21 22,44-22,0 22,22 0,0 0,22 0,-22 0,44 0,-22 0,-1 0,1 0,0 0,0 0,0 0,0 0,-22 0,0 0,0 0,0-45,0 23,22 22,-22 0,22 0,-23 0,23-22,0 22,0 0,22 0,-44 0,22 0,0-44,-44 44,22 0,0 0,-22 0,44 0,0 0,0 0,-23-22,45 22,-44 0,22 0,22 0,-44 0,44 0,-22 0,22 0,-44 0,44 0,-22 0,22 0,-44 0,44 0,-22 0,0 0,0 22,-22 0,-23-22,67 0,-44 0,0 44,22-44,0 22,22-22,-22 0,0 45,-22-45,44 22,-66 0,44 0,22 0,0-22,0 22,-22 0,22 0,-22-22,22 22,0 0,0 0,0-22,0 44,0-22,0-22,0 44,0-44,0 22,22 0,44 0,-22 0,-22-22,-22 23,88-23,-44 22,0 0,67 0,-45 0,0-22,-44 0,88 44,-44-22,-21-22,-1 0,22 22,0-22,-22 0,0 0,-22 0,22 0,-22 0,0 0,0 0,22 0,-21 0,-1 0,0 0,0 0,0 0,44 0,-44 0,22 0,0 0,22 0,0 0,-22 0,23 0,-1 0,-44 0,44 0,0 0,-44 0,44 0,-44 0,22 0,1 0,-1 0,-22 0,22 0,22 0,-22 0,0 0,-22 0,0 0,0 0,0 0,-22 0,22 0,0 0,0 0,1 0,21 0,0-22,-22 22,-22 0,22 0,0 0,-22-22,22 22,-22 0,22 0,0 0,0 0,-22 0,22 0,0 0,22 0,0-44,-44 44,22 0,0 0,23 0,-23-22,0 22,-22 0,22 0,-22 0,22-22,0 22,0-22,-22 0,22 22,-22 0,22-23,0 23,-22 0,22-22,-22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4-02-13T03:45:41.7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20483 11487,'0'0,"22"0,0 0,0-22,0 22,-22 0,22-22,0 22,-22 0,22 0,23-22,-45 22,44 0,-44 0,22 0,-22 0,44-44,-44 44,22 0,-22 0,44 0,0 0,44 0,-22 22,67 0,-23 44,-22-44,-44-22,22 22,23 0,-89-22,44 0,0 0,-44 0,22 0,0 0,0 0,-22 0,22 0,22 23,-22-23,44 0,-22 22,23-22,-1 0,-44 0,22 0,0 0,0 0,-22 0,-22 0,44 0,-22 0,22 0,-22 0,0 0,0 0,-22 0,22 0,1 0,21 0,-44 0,44 0,-22 0,0 0,22 0,-22 0,22 0,-44 0,22-22,22 22,-22 0,0 0,0-23,0 23,0 0,1 0,-1 0,0 0,0-22,22 22,-22-22,22 22,22 0,-22 0,0 0,-22 0,22 0,0 0,-21 0,-1-22,-22 22,22 0,-22-22,22 22,0 0,-22-22,0 0,0 22,22-22,-22 0,0 0,0 22,0-44,0 22,0-22,0 22,0 0,-44-44,0 66,-1-45,23 23,-44 0,0 0,0 22,-22-44,-22 22,-1 22,-21 0,44 0,-67 0,23 0,22 0,22 0,-22 0,43 0,45 0,-44 0,44 0,-22 0,44 0,-22 0,0 0,0 0,0 0,-22 0,22 0,-44 0,-1 0,23 0,-22 22,22-22,0 0,-22 0,0 0,66 0,-22 0,-45 0,67 0,-44 0,22 0,0 0,0 0,-44 22,22-22,44 0,-22 0,-22 0,22 0,-22 0,22 0,22 0,-44 0,21 22,1 0,22-22,-22 0,22 0,-22 0,0 0,0 22,22-22,-22 0,0 22,22 0,-22-22,22 23,-44-23,44 22,-44 0,22 22,22-44,0 22,-22-22,22 22,0 0,0 0,0-22,0 22,0 0,0-22,22 22,-22-22,22 22,0 0,44 0,0 0,-44 0,66 0,23 0,-23 0,22 23,-22-45,23 66,-45-44,22 0,44 22,-44-44,-21 0,-23 0,22 22,-22-22,-22 0,44 0,-44 0,22 0,-22 0,44 0,1 0,-45 0,44 0,-44 0,44 0,0 0,-22 0,0 0,22 0,-43 0,43 0,-44 0,22 0,-22 0,0 0,0 0,0 0,-22 0,22 0,0 0,0 0,0 0,0 0,22 0,-22-22,23 0,-23 22,22-22,-22 0,0 0,0 0,0 22,-22-22,22 22,0-44,22 21,-44 1,0 22,0-44,0 44,0-22,0 22,0-44,0 44,0-22,0 0,-22-22,22 44,-66-22,22 0,-22 22,-23 0,1-22,22 22,-44-22,22 22,-1 0,23 0,-22-22,22 22,22 0,22 0,0 0,-22 0,44 0,-44 0,22 0,-23 0,45 0,-44 0,-22 22,66-22,-44 0,44 0,-22 0,22 0,-44 0,44 0,-22 0,22 0,-44 0,44 0,-22 0,-22 22,22-22,0 0,-23 0,45 0,-22 0,0 0,0 0,0 0,0 0,0 0,0 0,22 22,22-22,44 0,22 0,1 0,21 0,0 0,-22 0,23 0,-23 0,-22 0,-44 0,44 0,-44 0,22 0,-44 0,44 0,-22 0,23-44,-23 44,0 0,22 0,-22 0,0 0,0-22,22 22,-44 0,22 0,44 0,0 0,0 0,1 0,-23 0,22 0,-22 0,-22 0,-22 0,22 0,0 0,0-22,-22 22,0-22,0 0,0 0,-66-1,-66 1,21 22,-87-22,88 22,-111 0,67 0,-22 0,21 0,67 0,0 0,44 0,-22 0,44 0,-1 0,23 0,-22-22,22 22,-44 0,-22 0,0 0,22 0,-22 0,0 0,44 0,-22 0,-1 0,1 0,44 0,-44 0,22 0,0 0,0 0,0 0,-22 0,22 0,0 22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4-02-13T08:27:39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8819 6372,'-22'0,"0"0,22 22,-22-22,0 0,22 0,-22 0,0 22,0-22,0 0,22 22,-22-22,0 0,0 22,22-22,-22 0,0 44,0-44,22 0,-22 0,22 22,-22-22,22 0,-22 22,0-22,22 22,0 1,-22 21,22-44,0 22,-23 0,23 0,0-22,0 22,0 0,0 0,0 0,-22 0,22 0,0-22,0 22,0 0,0 0,0-22,0 22,0 22,0-22,0-22,0 22,0 1,0-1,0-22,0 22,22 22,-22-44,0 44,23-22,-23 0,22 22,0-44,-22 22,22 0,-22 0,22-22,0 44,-22-44,22 22,0-22,0 44,0-22,0 0,0-22,0 23,0-23,0 22,-22-22,22 22,-22-22,44 0,-22 0,0 0,0 0,-22 0,23 0,-1 0,0 0,-22 0,22 0,0 0,0 0,-22 0,22 0,0 0,0 0,-22 0,44 0,-22 0,-22 0,22 0,0 0,0 0,-22 0,44 0,-22 0,0-22,0 22,1 0,-23 0,22 0,-22-22,44-1,-22 1,0 0,-22 22,22-22,-22 22,0-22,22 22,0-22,-22 0,0 22,22-22,-22 22,0-44,0 44,22-22,0 22,0-44,-22 22,22-22,0 22,0-66,-22 88,0-23,0 1,0 0,0 22,22-22,-22 22,0-22,0 22,0-44,0 22,0 0,0 22,0-44,0 22,0 0,-44 0,44 0,-22 0,0 0,22 0,-22 0,0 22,22-22,-22-1,22 23,0-22,-22 22,0-22,-22 0,-22-22,22 22,-1 0,-21 0,22 0,22 0,-22 22,44 0,-22 0,22 0,-44 0,44 0,-22 0,22 0,-44 0,22 44,0-44,22 0,-22 0,22 0,-22 22,-1-22,23 0,-22 0</inkml:trace>
  <inkml:trace contextRef="#ctx0" brushRef="#br0" timeOffset="10503.6007">22093 11267,'-22'0,"22"-22,-22 0,-67-44,-21 21,-22-21,-45 22,23-22,-22 44,21-66,67 66,-44-22,-67-22,45 21,88 1,-44 22,-23 0,-43-22,44 0,-67 0,23-22,-45 22,23-44,22 43,-45-21,89 44,-22-44,21 44,45 0,-22-22,22 0,-23 22,23 22,0-44,0 22,-45 0,45 0,-44-45,22 45,22 0,-45-44,23 44,22 22,-22-44,-45 0,67 22,0-22,-44 22,87 0,-43 0,-22 0,66 0,-22 22,22-45,-67 1,23 44,-22-44,66 44,-44-66,-45 22,67 22,-66 0,22 0,-23-44,67 44,-22 0,-22 0,22-23,-23 23,1 22,22 0,0-22,-22-22,21 0,23 22,-44 0,88 22,-44-22,-22 0,66 0,-67 0,45 22,44-22,-22 22,-22 0,22 0,0 0,0-22,0 22,-22 0,0-44,22 44,0 0,-22-22,-1 22,23-22,-66-23,22 23,-66-44,88 44,-45 0,23-22,-44 0,0 0,22 0,-1 44,-87-88,66 66,0 22,-23-67,89 45,0-22,-44 22,88 0,-22 0,-22 22,44 0,-44-44,0 44,-1-22,23 0,-22 0,0 0,22 22,-22-22,22 0,-22 0,22 0,-22 0,0 22,22-22,0-1,0 23,-23-22,1 22,22-44,0 44,22 0,-22 0,-22-22,22 0,-22 0,44 22,-44-22,0 0,0-22,22 44,0 0,-23-22,23 0,-22 0,44 22,-22 0,0-22,0 22,0 0,0 0,0-22,0 22,22 0,-22-22,22 22,0 22,0 0,0-22,0 22,0 0,0 0,0 0,0 0,0 22,0-44,22 44,-22-22,0-22,0 22,22-22,0 0,0 0,-22-22,0 22,0-22,0 0,0 22,0-22,22 22,-22-22,0 22,0-22,0 0,0 22,0-22,0 0,0 0,0 22,0-22,0 22</inkml:trace>
  <inkml:trace contextRef="#ctx0" brushRef="#br0" timeOffset="12247.7005">9900 7166,'0'-22,"0"0,0 22,22 0,-22 0,22-22,-22 22,44 0,-22 0,0 0,-22 0,22 0,0 0,0 0,-22 0,22 0,0 0,0 0,0 0,1 0,-1 0,-22 0</inkml:trace>
  <inkml:trace contextRef="#ctx0" brushRef="#br0" timeOffset="14999.8577">10098 7188,'0'0,"-22"0,22 0,-44 0,44 22,-22-22,22 22,0-22,-22 44,22-44,0-22,22 22,-22-22,22 22,0-44,-22 22,22 0,0 22,-22-22,22 22,-22-22,22 22,-22 0,22 0,0 0,1 0,-23 0</inkml:trace>
  <inkml:trace contextRef="#ctx0" brushRef="#br0" timeOffset="23719.3566">22049 9944,'-22'0,"22"-22,22 22,-22 0,22 0,0 0,0 0,-22 0,22 0,0 0,0 0,-22 0</inkml:trace>
  <inkml:trace contextRef="#ctx0" brushRef="#br0" timeOffset="26295.504">22049 9966,'0'22,"0"-22,0 44,0-44,0 22,0 22,0-44,0 22,0 0,0 0,0-22,0 45,0-23,0 0,0-22,0 22,0 0,0 0,0-22,0 0,22 0,0 0,-22 0,22 0,-22 0,22 0,0 0,0 0,0 0,0 0,0 0,-22 0</inkml:trace>
  <inkml:trace contextRef="#ctx0" brushRef="#br0" timeOffset="27783.5891">22181 10032,'0'0,"0"0,0 0,22 0,0 0,0 0,-22 0,22 0,0 0,22 0,0 0,-44 0,44 0,-22 0,-22 0,23 0</inkml:trace>
  <inkml:trace contextRef="#ctx0" brushRef="#br0" timeOffset="29175.6687">22468 9856,'0'0,"-23"0,23 22,0 0,0 0,0 0,0 0,0 0,0-22,0 22,0 0,0 0,0-22,0 22,0 0,0 0,0-22,0 22,0 22,0-44,0 23,0-1,0 0,0-22,0 22,0-22,0 22</inkml:trace>
  <inkml:trace contextRef="#ctx0" brushRef="#br0" timeOffset="30823.763">22556 9856,'0'0,"0"22,0 0,0 0,0 0,0 22,0-44,0 44,0-22,0-22,0 44,0-22,0-22,0 22,0 0,0 23,0-45,0 22,0 0,0 0,0-22,0 22,0 0,0 0</inkml:trace>
  <inkml:trace contextRef="#ctx0" brushRef="#br0" timeOffset="32743.8728">22203 10539,'22'-22,"22"22,-22 0,22 0,22 0,-22-22,23 22,-1 0,-44 0,22 0,-22 0,-22 0,0 0,0 22,0 0,0 0,0 0,0 0,0 0,22 0</inkml:trace>
  <inkml:trace contextRef="#ctx0" brushRef="#br0" timeOffset="33767.9312">22975 9878,'0'0,"0"0,0 22,0 22,0-44,-22 22,22 0,0 22,0-44,-22 22,22 0,0 0,-22 22,22-44,0 22,0-22,0 45,-23-45</inkml:trace>
  <inkml:trace contextRef="#ctx0" brushRef="#br0" timeOffset="34839.9926">22953 9988,'0'-22,"22"22,0 0,0 22,-22-22,22 22,0 0,-22 22,22-22,-22 0,22-22,0 22,-22-22,22 22,-22-22,0 22</inkml:trace>
  <inkml:trace contextRef="#ctx0" brushRef="#br0" timeOffset="36304.0764">22997 10539,'0'0,"0"0,0 0,22 0,0 0,0 0,-22 0,22 0,0 0,0 0,-22 0,22 0,0 0,0 0,44 0,-66 0,22 0,-22 0,44 0</inkml:trace>
  <inkml:trace contextRef="#ctx0" brushRef="#br0" timeOffset="52784.019">21255 10032,'-22'0,"22"0,0 0,0 22,0 0,0 0,0 0,0 0,0-22,0 22,0 0,22-22,0 23,0 21,0-22,-22-22,22 22,0 0,0-22,-22 22,22-22,0 0,-22 0,22 0,0 0,0 0,-22 0,22 0,-22 0,0-22,0 22,22-22,-22 22,0-22,0 0,23 22,-1-22,-22 22,0-22,0-1,0 1,0 0,0 0,0 22,0-22,0 0,0 0,-22 22,22 0,-23-22,23 22,-22-22,22 22,-22 0,0 0,0-22,22 22,-22 0,0 0,0 0,22 0,-22 0,0 0,22 22</inkml:trace>
  <inkml:trace contextRef="#ctx0" brushRef="#br0" timeOffset="54976.1444">21784 9988,'0'0,"0"0,0 22,0-22,0 22,0 0,0 0,0-22,0 22,0 0,0 0,0-22,0 22,0 0,0 1,0-23,0 22,0 0,0 0,0-22,0 22,0 0,22 0,0 0,-22-22,0 22,0 0,0-22,0 22</inkml:trace>
  <inkml:trace contextRef="#ctx0" brushRef="#br0" timeOffset="57304.2775">21453 10561,'22'0,"-22"0,22 22,-22-22,0 22,0 0,0-22,0 22,44 23,-44-45,0 44,0-44,0 22,0-22,0 44,0-44,0 22,0-22,0 44,0-44,0 22,23-22,-1 0,0 0,-22 0,22 0,0 0,0 0,-22 0,22 0,0 0,0 0,-22 0,22 0,0 0,0 0,-22 0,22 0,0 0,-22 0,22 0,-22 0,22-22,0 22,-22 0,22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4-02-13T08:32:15.1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5622 15037,'22'-22,"-22"22,45 0,-1 0,-22 0,0 0,0 0,44 0,-66 0,44 0,-22 0,0 0,22 0,-22 0,-22 0,22 0,0 0,0 0,-22 0,22 0,1 0,-1 0,-22 0,22 0,22 0,-44 0,44 0,-44 0,22 0,-22 0,22 0,0 0,0 0,-22 0,44 0,-44 0,22 0,-22 0,44-22,-22 22,0-22,0 22,-22 0,22-22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4-02-13T08:32:17.7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14398 15037,'0'0,"66"0,0 0,0 0,22 0,23 0,21 0,44 44,-43-44,43 22,-66 0,-44-22,-44 0,0 0,-22 22,-22-22,-22 22,22-22,22 22,-22-22,0 0,0 0,22 0,-22 0,0 0,0 0,22 0,-22 0,0 0,22-22,-22 22,22-22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4-02-13T08:32:20.1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15147 11112,'22'0,"0"0,-22 0,23 0,21 0,22 0,-44 0,44 0,0 0,-22 0,22 0,23 0,-23 0,-44 0,0 0,0 0,-22 0,22 0,0 0,0 0,-22 0,22 0,-22 0,44 0,-44 0,22 0,-22 0,44 0,-44 0,22 0,-22 0,44 0,-44 0,45 0,-23 0,0 0,22 0,0 0,-44 0,44 0,-22 0,-22 0,44 0,-44 0,22 0,22 0,-44 0,22 0,-22 0,22 0,0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4-02-13T08:32:24.97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6945 15588,'0'22,"0"-22,0 0,44 0,23 0,-23 0,0 0,0 0,22 0,0 0,-22 0,22 22,1-22,-45 0,22 23,0-23,-22 0,-22 0,22 0,0 0,0 0,-22 0,22 0,0 0,0 0,-22 0,22 0,0 0,0 0,-22 0,22 0,22 0,-22 0,0 0,23 0,-23 0,-22 0,22 0,-22 22,0 0,0-22,0 22,-22 0,0 0,0 22,22-22,-23 0,23-22,-44 44,0-44,22 0,-22 22,44-22,-22 0,-22 0,22 0,0 0,-22 0,-22 0,44 0,22 0,-44 0,-1 0,23 0,0 0,0 0,0 0,-22 0,44 0,-22 0,0 0,0 0,22 0,-22 0,0-22,0 0,-44 22,66 0,-22 0,0-44,0 44,22-22,0 0,0 0,0 22,0-22,0 0,22 0,-22 0,0 0,0-23,44 23,-44 0,22 0,-22 22,44-44,-44 44,22-22,0 0,-22 22,22-22,-22 22,44-22,-22 22,0 0,44 0,0-22,-21 22,21 0,0 0,-44 0,22 0,-22 0,22 0,-44 0,22 0,0 0,22 0,-44 22,22-22,22 22,-44-22,23 0,-23 22,0 0,0-22,0 22,0 22,0-44,0 22,0 0,0 0,0-22,0 22,0 1,0-1,0-22,0 44,0-22,0 0,0 0,-23 0,1 0,0-22,0 0,-44 0,44 0,-66 0,44 0,22 0,-22 0,22 0,22 0,-22 0,0 0,0 0,22 0,-67 0,45 0,-66 0,0 0,44 0,-22 0,44 0,-44-22,66 22,-23-22,23 0,0 0,0 0,0 22,0-22,0 0,23 22,-1-22,-22 22,22 0,0-45,0 45,-22 0,22 0,-22 0,44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4-02-13T08:32:28.7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5578 14795,'0'0,"0"44,0-22,0 0,0 22,0-44,22 44,-22-22,0-22,22 44,-22-44,22 22,0-22,-22 22,23-22,-23 22,22-22,-22 0,44 22,-44-22,22 0,22 0,-22 0,0 0,22 0,-22 22,22-22,-22 0,-22 0,44 0,0 22,-22-22,1 0,-23 0,22 0,0 0,0 0,0 0,0 0,0 0,0 0,-22 0,22 0,0 0,0 0,22 0,-22 0,0 0,0 0,-22 0,22 0,0 0,0 0,0-44,23 22,-45 22,22 0,-22-22,22 22,-22-22,0 22,-67-22,23 0,0 22,-44-44,44 44,22 0,-22-22,-22 0,66 22,-44 0,22 0,22 0,-22 0,-1 0,1 0,22 0,-22 0,0 0,0 0,22 0,-44 0,44-22,-22 22,22-22,-22 22,0 0,-22 0,44-22,-22 22,0 0,0 0,22-22,0 0,-22-22,0 22,22-23,-22 23,66 22,66 0,22 0,-21 22,65 45,-22-45,-88 0,-22-22,-21 22,-1-22,0 0,-22-22,0 22,-22-22,-89 0,45 22,-66 0,44-45,22 45,-1 0,1 0,44 0,0 0,22 0,-22 0,0 0,0 0,22 0,-22 0,-44 0,22 0,44 0,-44 23,44-23,-22 0,22 0,-22 0,-1 0,-21 22,44 0,0-22,0 22,0 0,0 0,0-22,0 44,0-22,0-22,0 44,0-44,0 22,0-22,0 22,0 0,0-22,22 22,0-22,1 22,-1 0,22-22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28.34646" units="1/cm"/>
          <inkml:channelProperty channel="Y" name="resolution" value="28.30189" units="1/cm"/>
        </inkml:channelProperties>
      </inkml:inkSource>
      <inkml:timestamp xml:id="ts0" timeString="2014-01-21T06:41:44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7747 11684,'0'-21,"0"21,21 0,0 0,22 0,-43 0,21 0,42 0,-41 0,20 0,-21 0,21 0,-20 0,-1 0,0 0,-21 0,21 0,-21 0,0 21,0-21,0 21,-21 0,21 22,-21-22,0 0,21 21,-43-20,43 20,-21 21,0-41,0-1,21 21,-21-21,-1 22,1-22,21 0,0 0,-21 0,0 0,21-21,0 22,0-22</inkml:trace>
  <inkml:trace contextRef="#ctx0" brushRef="#br0" timeOffset="816.0467">7980 12107,'0'0,"21"0,0 0,-21 0,21 0,-21 22,22-22,-1 21,-21-21,21 21,0 0,0-21,0 21,-21-21,0 0,22 0,-1 21,-21-21,21 0,-21 22,21-22,0 0,-21 0,0 0,0 0</inkml:trace>
  <inkml:trace contextRef="#ctx0" brushRef="#br0" timeOffset="1562.0891">8319 12044,'0'-21,"0"21,21 0,0 0,0 0,0 0,0 0,22 0,-1 0,0 0,1 0,-1 0,0 0,-42 0,22 0,-1 0,-21 0</inkml:trace>
  <inkml:trace contextRef="#ctx0" brushRef="#br0" timeOffset="2272.1299">8784 11769,'0'0,"0"21,0 0,0-21,0 42,0-20,0-1,0 21,0-21,0 0,0 22,0-1,0 0,0 1,0-1,0 22,0-22,0-21,0 21,0 1,0-43,0 21,0-21</inkml:trace>
  <inkml:trace contextRef="#ctx0" brushRef="#br0" timeOffset="3288.1881">8573 12488,'0'22,"0"-1,0 0,0-21,0 42,0-42,0 21,0 1,0-1,0 0,0-21,0 21,0 0,0-21,0 21,0-21,0 22,0-22,21 0,0 0,21 0,1 0,20 0,1 0,-1 21,-21-21,22 0,-1 0,-41 0,-1 0,0 0,-21 0</inkml:trace>
  <inkml:trace contextRef="#ctx0" brushRef="#br0" timeOffset="5712.3267">9631 11832,'0'0,"0"0,0 0,21 0,-21 21,0 1,21-22,-21 0,21 0,-21 0,22 0,-22 0,0 0,21 0,0 0,-21-22,0 22,0 0,21 0,-21-21,0 21,21 0,-21-21,21 0,1 21,-22 0,0-21,0 21,21 0,-21-21,0 21,21-43,-21 43,0-21,0 21,0-21,0 0,0 21,0-21,0 21,0-22,0 1,0 21,0 0,0-21,-21 21,21 0,-21 0,21 0,0-21,-22 21,1 0,21 0,-21 0,21 0,-21 0,0 0,21 0,-21 0,21 0,-22 0,22 0,-21 0,0 0,21 0,-21 0,21 21,0-21,-21 21,21 0,0-21,-21 0,21 22,0-22,0 0,-22 21,22 0,0-21,0 21,0 0,-21 0,21-21,0 22,0-22,0 21,0-21,0 21,0-21,21 0,-21 0,0 21,22-21,-1 0,-21 0,21 0,-21 0,21 0,0 0</inkml:trace>
  <inkml:trace contextRef="#ctx0" brushRef="#br0" timeOffset="6536.3736">9483 12234,'0'0,"0"0,21 0,0 0,0 0,-21 0,21 0,1 0,-1 0,-21 0,21 0,0 0,0-21,-21 21,43 0,-1 0,-21 0,0 0,0 0,-21 0,43 0,-43 0,42 0,0 0,22 0,-22 0,1 0,-1 0,0 0,-21 0,1 0,-22 0,0 0</inkml:trace>
  <inkml:trace contextRef="#ctx0" brushRef="#br0" timeOffset="7304.4178">9948 12277,'0'21,"0"-21,0 21,0-21,0 42,0-20,-21-1,21 21,0 0,-21-20,21 20,0-21,0-21,0 42,0-20,0-1</inkml:trace>
  <inkml:trace contextRef="#ctx0" brushRef="#br0" timeOffset="8248.4718">10520 11578,'0'0,"0"0,0 21,0 1,0-1,0 0,0 21,0-21,0 22,0-1,0 22,0-1,0 1,0-1,0 1,0-22,0 21,0 1,0-1,0 1,0 21,0-22,0 1,0-22,0-21,0 0,0 22,0-22,0 0,0 21,0-42,0 21,0-21,0 22</inkml:trace>
  <inkml:trace contextRef="#ctx0" brushRef="#br0" timeOffset="9936.5682">9419 7578,'0'0,"0"0,0 21,21 0,-21-21,0 21,0-21,22 21,-22-21,0 22,0-1,0 21,0-21,0 0,0-21,0 22,0-22,21 0,-21 21</inkml:trace>
  <inkml:trace contextRef="#ctx0" brushRef="#br0" timeOffset="10640.6086">9123 7874,'0'0,"0"0,21 0,0 0,22 0,-22 0,21 0,0 0,1 0,-1 0,-21 0,22 0,-1 0,-21 0,0 0,22 0,20 0,-21 0,1 21,-22-21,21 0,-42 0,21 0</inkml:trace>
  <inkml:trace contextRef="#ctx0" brushRef="#br0" timeOffset="12080.691">9462 8192,'0'0,"0"0,0 0,0 0,0 21,0-21,0 21,0 0,0-21,21 21,-21 0,21 1,-21-1,0-21,0 21,21-21,-21 21,0-21,0 0,21 0,-21 0,21 0,1 0,-22 0,21 0,-21 0,21 0,0 0,-21 0,21 0,-21 0,0-21,0 0,21 21,-21-21,0 21,0 0,0-22,0 22,0-21,22 21,-22-21,0 21,0-21,0 21,0-21,0 0,0 21,-22 0,22-22,0 22,-21 0,21 0,-21 0,0 0,0 0,0 0,-1 0,22 0,-21 0,21-21,-21 21,21 0,-21 0,21 0,0 0,-21 0,21 0,0 0,0 21</inkml:trace>
  <inkml:trace contextRef="#ctx0" brushRef="#br0" timeOffset="13336.7628">9419 8678,'0'0,"0"0,21 0,1 0,20 0,0 0,22 0,-22 0,0 0,-20 0,-22 0,21-21,-21 21,21 0,-21 0,21 0,0 0,-21-21,21 21,-21 0,22 0,-1 0,-21-21,21 21,-21 0,21 0,-21 0,21 0,0 0,-21 0,0 0</inkml:trace>
  <inkml:trace contextRef="#ctx0" brushRef="#br0" timeOffset="14240.8145">9821 8700,'0'21,"0"-21,0 42,0-42,0 21,0-21,0 21,0 1,0-1,0 21,0-21,22 22,-22-43,0 21,0 0,0-21,0 0</inkml:trace>
  <inkml:trace contextRef="#ctx0" brushRef="#br0" timeOffset="16239.9288">10499 8149,'21'0,"-21"0,0 0,0 21,0-21,21 22,-21-22,0 21,21 0,-21-21,21 0,-21 0,22 0,-22 21,0-21,21 0,-21 0,21 0,0 0,0 0,-21 0,21 0,1 0,-22 0,21 0,-21 0,21 0,0 0,-21 0,21 0,-21-21,21 21,-21-21,22 21,-22-21,0 21,0-22,0 1,0 21,0 0,0 0,0-21,-22 21,22 0,0 0,0-21,-21 21,21 0,-21 0,21-21,-21 21,0-21,21 21,-21 0,-1-22,1 22,0 0,21 0,-21 0,21 0,0 0,-21 0,21 0,0 0,-21 0,21 0,-22 0,22 0,0 22,0-22,-21 0,21 42,-21-42,21 0,0 21,0 0,-21-21,21 0,0 21,0-21,0 22</inkml:trace>
  <inkml:trace contextRef="#ctx0" brushRef="#br0" timeOffset="17105.9784">10478 8594,'0'0,"21"0,-21 0,21 0,-21 0,21 0,0 0,0 0,22 0,-1 0,0 0,22 0,-1 0,1 0,21 0,-22 0,1 0,-1 0,-21 0,-20 0,-1 0,-21 0</inkml:trace>
  <inkml:trace contextRef="#ctx0" brushRef="#br0" timeOffset="17944.0263">10922 8657,'0'0,"0"0,0 21,0 1,0 20,0 0,0-21,0 22,0 20,0-20,0-1,0-21,21 21,-21-20,0-22,0 21,0-21,0 0</inkml:trace>
  <inkml:trace contextRef="#ctx0" brushRef="#br0" timeOffset="18792.0748">11451 8043,'0'0,"0"0,0 0,0 43,0-22,21 42,-21 1,0-1,0 22,22 42,-22 0,0-21,21 21,-21-42,0 42,21-64,-21 1,0-22,0-21,0 21,0-20,0-1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4-02-13T08:32:32.18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15037 11068,'0'0,"22"-22,-22 22,22 0,0 0,22-22,-22 0,67 0,-23 22,0-22,0 0,0 0,0 22,1 0,-23-22,-22 22,0 0,0 0,-22 0,44 0,-22 0,22 0,-44 0,44 0,22 44,-44-22,22-22,-22 44,0-44,-22 0,23 22,-1-22,44 44,-44-22,22-22,-44 0,44 22,-44-22,22 0,-22 23,22-1,0-22,-22 0,22 22,-22-22,22 22,0 0,0 0,-22-22,0 22,0 0,0 0,-22 0,0-22,0 22,-22-22,0 22,0-22,0 0,-22 0,22 0,-23 0,1 0,22 0,-44 0,0 0,0 0,-23 0,23 0,0 0,0 0,44 0,-23 0,45 0,0 0,0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4-02-13T08:32:33.4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15522 11223,'0'-22,"0"0,22 22,0 0,0 0,0 0,23 0,-23 0,22 0,-22 0,0 0,0 0,-22 0,22 0,0 0,0 0,-22 0,22 0,0 0,0 0,-22 0,22 0,0 0,0 0,-22 0,22 0,0 0,0 0,-22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4-02-13T08:32:38.2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14155 14883,'0'22,"22"-22,-22 0,22 0,22 0,-44 0,44 0,1 0,-1 0,-22 0,22-44,-22 44,0 0,22 0,-44 0,22 0,22 0,-44 0,22-22,-22 22,44 0,-44 0,22 0,-22 0,44 0,-21 0,21 0,-22 0,0 0,0 0,0 0,0 0,0 0,0 0,-22 0,22 0,22 0,-22 0,22 0,-44 0,22 0,0 0,0 0,0 0,-22 0,45 0,-23 0,22 0,-22 0,-22 0,22 0,0 0,0 0,-22 0,44 0,-22 0,-22 0,22 0,0 0,0 0,-22 0,22 0,0 0,0 0,-22 0,22 22,-22-22,0 44,0-22,0-22,22 44,-22-44,0 22,0-22,0 22,0-22,0 22,0 0,0-22,0 22,0 0,0 0,-22 0,0 0,0 0,0-22,22 23,-22-1,22-22,-44 0,0 22,22-22,-22 22,44-22,-44 0,22 0,22 0,-44 0,44 0,-22 0,22 0,-45 0,45 0,-22 0,22 0,-44 0,44 0,-22 0,22 0,-44 0,0 0,22 0,-22 0,22 0,-22 0,0 0,22 0,22 0,-22 0,0 0,-1 0,23 0,-22 0,0 0,0 0,22 0,-22 0,0 0,0 0,22 0,-22 0,0 0,0 0,22 0,-22 0,0 0,22 0,-22 0,0 0,0 0,22 0,-22 0,0 0,0 0,22 0,-22 0,-23 0,23 0,-44 0,44 0,22 0,-44 0,44 0,-22 0,22 0,0 0,0 0,0-22,0 0,0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4-02-13T08:44:49.3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5446 9327,'22'0,"0"0,-22 0,22 0,0 0,0 0,-22 0,22 0,0 0,0 0,0 0,23 0,-1 0,22 0,-22 0,0 0,0 0,-22 0,-22 0,44 0,-44 0,22 0,89-22,-89 22,22 0,0 0,0 0,0 0,-22 0,-22 0,22 0,0 0,0 0,22 0,-44 0,22 0,-22 0,22 0,-22 0,22 0,0 0,45 0,-1 0,0 0,0 0,-44 0,0 0,-22 0,22 0,-22 0,22 0,0 0,22 0,0 0,45 0,-23 0,-44 0,22 0,-22 0,-22 0,44 0,-22 0,22 0,-22 0,22 0,0 0,1 0,-45 0,22 0,0 0,0 0,-22 0,22 0,-22 22,0 0,0-22,0 22,0 0,0 0,0-22,0 22,0 0,0 22,0-44,-22 22,22-22,0 22,-22-22,-22 0,22 22,-1-22,1 22,-22-22,22 0,22 0,-22 22,0-22,22 0,-22 0,-22 22,44-22,-44 0,0 0,-22 0,22 0,-45 0,45 0,0 0,22 0,0 0,22 0,-22 0,0 0,0 0,22 0,-22 0,0 0,0 0,22 0,-44 0,22 0,0 0,0 0,0 0,22 0,-23 0,1 0,0 0,0 0,0 0,0 0,0 0,0 0,0 0,0 0,22 0,-22 0,0 0,0 0,22 0,-22 0,0 0,0 0,22 0,-22 0,0 0,0 0,-22 0,44 0,-23 0,-21 0,22 0,0 0,0 0,0 0,0 0,-22 0,44 0,-22 0,0 0,0 0,22 0,-22 0,0 0,0 0,22 0,-22 0,0 0,0 0,0 0,-1 0,1 0,22 0,-22 0,0 0,0 0,22 0,-22 0,0 0,0 0,22 0,-22 0,0 0,0 0,22 0,0-22,0 22,0-22,0 0,0 0,0 22,0-22,0 22,22-22,0 22,-22 0,22 0,0-22,0 22,-22-22,22 22,-22 0,22 0,0-22,-22 22,22 0,-22-22,45 22,-45 0,22 0,-22-22,44 22,-22-22,0 22,0 0,-22 0,22 0,0-22,0 22,-22 0,22 0,0 0,-22 0,22 0,-22-22,22 22,-22 0,44 0,-44 0,22 0,-22 0,44 0,-44 0,22 0,1 0,-1-22,-22 22,22 0,-22 0,44 0,-44 0,22-23,-22 23,44 0,-44 0,22 0,-22 0,44 0,-44 0,22 0,22 0,-22 0,22 0,-22 0,0 0,0 0,0 0,1 0,-23 0,22 0,22 0,-22 0,0 0,66-22,-66 22,22 0,-22 0,0 0,0 0,0 0,-22 0,44 0,1 0,-45 0,22 0,0 0,0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4-02-13T08:44:54.8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7849 9305,'0'0,"0"0,22 0,0 0,22 0,-21 0,43 0,0 0,0 0,-22 0,22 0,22 0,-21 0,-1 0,-22 0,0 0,-22 0,0 0,22 0,-22 0,22 0,0 0,22 0,1 0,-1 0,-22 0,22 0,0 0,-44 0,66 0,-21 0,-67 0,66 0,-44 0,0 0,22 0,-44 0,44 0,-44 0,22 0,0 0,0 0,0 0,-22 0,44 0,-22-23,0 23,22 0,-44 0,23 0,-1 0,0 0,-22 0,22 0,0 0,0 0,-22 0,22 0,0 0,0 0,-22 0,22 0,0 0,0 0,-22 0,22 0,0 0,0 0,-22 0,22 0,22 0,-22-44,0 44,1 0,-1 0,-22 0,44 0,-22 0,-22 0,44 0,-44 0,22 0,-22 0,44-22,-44 22,22 0,0 0,22 44,-44 1,0-23,0 22,0-44,22 22,-22-22,0 44,0-44,0 22,0-22,0 44,0-44,0 22,0-22,0 22,-22 0,22-22,-22 22,0-22,22 22,-22-22,22 22,-22-22,0 0,22 0,-22 22,-22-22,44 0,-22 0,-22 0,22 0,-23 0,-21 22,22-22,0 0,-22 0,22 0,-22 0,22 0,0 0,44 0,-23 0,1 0,0 0,22 0,-22 0,-22 0,22 0,0 0,-44 0,22 0,22 0,0 0,0 0,0 0,22 0,-22 0,0 0,0 0,22 0,-45 0,23 0,0 0,0 0,0 0,22 0,-22 0,0 0,0 0,0 0,0 0,0 0,-44 0,66 0,-66 0,22 0,-1 0,1 0,-22 0,66 0,-22 0,0 0,0 0,-22 0,44 0,-22 0,-22 0,44 0,-22 0,0 0,0 0,22 0,-22 0,22 0,-44 0,22 0,-1 0,1 0,22 0,-22 0,0 0,0 0,22 0,-22 0,0 0,0 0,0 0,0 0,0 0,0 0,0 0,-22 0,44 0,-22 0,0 0,0 0,22-22,0 22,0-44,0 22,22 0,-22 22,22-22,0 0,0 0,-22 0,0 0,22 0,0 22,0-22,-22 0,22 22,-22-22,44 22,-22 0,0-22,-22 22,22-22,0 22,0-22,22 22,1-23,-1 23,-22 0,0 0,44 0,-66 0,44 0,-44 0,22 0,22 0,-44 0,22 0,22 0,-22 0,22 0,1 0,21 0,0 0,-22 0,0 0,-22 0,44 0,-66 0,22 0,22 0,-44 0,44 0,1 0,-45 0,44 0,-22 0,22 0,-22 0,0 0,0 0,0 0,0 0,0 0,0 0,44 0,-22 0,0 0,23 0,-45 0,22 0,22 0,-44 0,0 0,0 0,0 0,22-44,-44 44,22 0,0 0,0 0,-22 0,22 0,0 0,1 0,-1 0,22 0,0 0,-22 0,-22 0,22 0,0 0,0 0,-22 0,0 44,22-44,-22 23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4-02-13T08:53:39.6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6085 8136,'0'0,"0"0,0 22,0 0,0-22,0 22,0 0,0 0,0-22,0 44,0-22,0-22,0 22,0 0,0 0,0 23,0-45,0 22,0-22,0 44,0-44,0 22,0-22,0 44,0-44,0 22,0-22,0 44,0-44,0 22,0-22,0 44,0-44</inkml:trace>
  <inkml:trace contextRef="#ctx0" brushRef="#br0" timeOffset="2760.1579">6416 8290,'0'-22,"0"22,-22 0,22 0,-22 0,22 0,-22 0,0 44,0-44,0 0,0 0,0 44,0-44,22 0,-22 22,0-22,0 0,22 23,-22-1,22-22,0 22,0-22,0 0,22 44,44-44,-66 22,44-22,0 44,-44-44,22 22,-22-22,22 22,0-22,-22 0,22 22,0 0,0-22,22 0,-44 22,22-22,-22 0,22 22</inkml:trace>
  <inkml:trace contextRef="#ctx0" brushRef="#br0" timeOffset="5567.3185">8775 8290,'0'22,"22"0,0 22,0-21,1 21,-1 0,22 0,-44-44,44 44,-44-22,22 0,0 0,-22 0,22-22,-22 22,22 22,0-22,0 22,0-44,0 0,0 0,-22-44,0 44,0-22,0 0,22-22,0 22,-22 0,0 22,22-22,0-22,-22 44,0-22,0 0,22 0,-22 22,0-22,0 0,23 22,-1-22,-22 0,0-1,22 23,0-44,-22 44,22-22,-22 22</inkml:trace>
  <inkml:trace contextRef="#ctx0" brushRef="#br0" timeOffset="9095.5203">6306 10231,'-22'0,"22"22,0 0,0 0,0 22,0-44,0 22,0 0,22 22,-22-22,0-22,0 44,0-22,0-22,0 44,0-44,0 22,0-22,0 44,22-44,-22 22,0-22,0 45,0-45,0 22,0-22,0 44,0-44,22 22,-22-22</inkml:trace>
  <inkml:trace contextRef="#ctx0" brushRef="#br0" timeOffset="11519.6587">6637 10363,'-22'0,"22"0,-22 0,22 0,-23 22,1 0,22-22,0 22,-22-22,22 22,0 0,-22-22,0 22,22-22,0 22,-22-22,22 44,0-44,-22 22,22-22,0 44,0 1,22-23,22 0,0-22,1 22,21 0,-44-22,22 44</inkml:trace>
  <inkml:trace contextRef="#ctx0" brushRef="#br0" timeOffset="13975.7994">11002 10407,'22'-22,"0"22,-22 22,22-22,0 44,-22 0,22-22,-22 0,0 0,23 0,-23 0,0-22,22 22,-22 0,22 23,-22-45,0 22,0 0,22 0,0-22,22 0,-44-22,44 0,-44 0,0 22,22-22,-22-1,22-21,0 44,-22-22,22 0,-22 0,22 0,0 22,-22-22,22 0,-22 0,0 22,22-22,0 0,-22 22,22-22</inkml:trace>
  <inkml:trace contextRef="#ctx0" brushRef="#br0" timeOffset="15567.8905">12898 12788,'0'22,"0"44,0 1,0-23,0 22,0 0,0-44,0 44,0-66,0 22,0 0,0 0,0-22,0 22,22-22,-22 22</inkml:trace>
  <inkml:trace contextRef="#ctx0" brushRef="#br0" timeOffset="17632.0085">13185 12876,'0'-22,"0"22,-22 0,0 22,22 0,-22-22,-22 22,22-22,22 23,-22-1,22-22,-22 0,22 22,-22-22,0 22,22 0,0 0,0-22,22 22,-22 0,22-22,0 22,22 0,-22 0,-22-22,22 0,-22 0,22 22,0-22,-22 22,22-22,-22 0,22 22,0-22,0 0,-22 22</inkml:trace>
  <inkml:trace contextRef="#ctx0" brushRef="#br0" timeOffset="19504.1154">2932 12854,'-22'22,"22"-22,22 44,1-21,-1 21,22 0,-44 0,44 0,-44-22,22 22,0-44,-22 22,22-22,0 44,0-22,0 22,0-22,0 0,-22-22,22 23,0-23,0 0,-22-23,22 1,0 22,0-22,-22 0,22 0,23-44,-45 22,44 0,-22 0,0 22,0 0,-22 0,22 0,0 0,0 0,-22-23,22 23,-22 0,22 22,-22-22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4-02-13T09:10:00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5909 8643,'-22'-22,"0"22,-44 0,22 0,22 0,0 0,22 0,-45 0,23 0,22 0,-22 0,-22 0,22 22,22-22,-22 22,22-22,-22 44,0-44,22 22,-22 0,0 0,0-22,22 44,-22-22,0 23,22-45,-22 22,22 0,0 0,-22 0,22-22,0 22,0 0,0 0,0 0,0 0,-44 22,44-44,0 44,0-22,0 0,0 22,0-44,0 22,0 1,0-1,0-22,0 22,0 0,0 0,0 22,0-22,0 0,0-22,0 22,0 22,22-22,-22 0,0-22,0 22,0-22,22 22,-22 0,22-22,-22 22,22-22,0 44,0-44,0 22,-22-22,22 45,0-45,0 22,-22 0,22-22,-22 0,44 22,-44-22,22 22,-22-22,44 22,-22-22,1 0,-23 0,22 0,22 0,-22 44,0-44,0 0,0 0,22 0,-44 0,22 22,-22-22,44 0,-44 0,22 0,-22 0,44 0,-22 0,22 0,-22 0,1 0,21 0,-44 0,22 0,22 0,-44 0,22 0,0 0,0 0,-22 0,22 0,22 0,-22 0,-22 0,22 0,0 0,-22 0,22 0,0-22,0 22,0 0,-22 0,22 0,0 0,1 0,-23 0,22-22,-22 22,22 0,-22 0,44 0,0-44,-44 44,22-22,0 22,-22 0,22-22,0 22,0-22,-22 22,22-22,-22 22,22 0,0 0,-22-22,22-1,-22 23,22-22,-22 0,22-22,0 44,-22-22,0 0,22 0,-22 22,0-22,0 0,0 22,0-22,0 0,0 0,0 22,23-22,-23 0,0 22,0-22,0 22,0-22,0 0,0 0,0 22,0-22,0 0,0-1,0 23,0-22,0 0,0 0,0 22,0-22,0-22,0 22,-23 22,23-22,0-22,-22 44,0-44,22 22,0 22,0-44,-22 44,22-44,-22 44,22-22,0 22,-22-22,0 22,22-45,0 45,-22-22,22 22,-22-22,0 0,0 22,0-22,-22 0,44 22,-22 0,22 0,-44 0,22-22,0 0,0 22,22 0,-45 0,23 0,22-22,-44 22,22 0,0 0,22 0,-22 0,0 0,0 0,22 0,-22 0,22-22,-22 0,0 22,22 0,-22 0,0 0,0 0,22 0,-22 0,0 0,0 0,22 0,-22-22,0 22,-1 0,23 0,-22 0,-22-22,44 0,-22 22,0 0,0 0,22 0,-22 0,0 0,0 0,0 0,0 22,0-22,0 0,-22 0,22 44,0-44,0 0,22 0,-22 0,-1 22,1-22,0 22</inkml:trace>
  <inkml:trace contextRef="#ctx0" brushRef="#br0" timeOffset="2240.1281">5909 8643,'22'0,"-22"0,0-22,0 0,0 22,0-22,0 22,0-22,0 0,0 22,-22-22,22 0,0 0,0 22,0-22,0 0,0 0,-22-1,22 23,0-22,0 0,0 22,0-22,0 0,0 0,-22 0,22 22,0-22,-22 0,22-22,-22 22,22 0,0 0,0 22,0-22,0 0,-44 0,44 22,0-22,0 0,0 0,-22 22,0 0,0 0,0 0,-1 22,23 0,0-22,-22 22,22-22,0 22,0 0,0-22,0 22,0 0,-22 0</inkml:trace>
  <inkml:trace contextRef="#ctx0" brushRef="#br0" timeOffset="3423.1958">5666 7982,'45'0,"-23"0,22 0,-22 0,22 0,0 0,0 0,0 22,0-22,-22 22,22-22,-22 0,1 0</inkml:trace>
  <inkml:trace contextRef="#ctx0" brushRef="#br0" timeOffset="6927.3962">2999 7960,'0'0,"0"0,22 0,-22 0,22-23,-22 23,22 0,-22 0,22-22,22 22,0 0,22 0,88 0,-65 0,-1 0,44 0,-44 0,23 0,-45 0,0 0,0 0,-22 0,0 0,0 0,-22 0,22 0,1 22,-23-22,44 0,0 0,0 0,0 0,0 0,-22 0,23 0,-23 0,0 0,22 0,-66 0,44 0,-22 0,-22 0,44 0,-22 0,0 0,0 0,0 0,22 0,-21 0,21 0,22 0,-22 0,-22 0,44 0,-22 0,0 0,22 0,-44 0,45 0,-1 23,-22-23,44 0,-22 0,44 0,1 0,43 0,0 0,1 0,-1 0,-22 0,-21 0,-23 0,66 0,-66 0,0 0,-21 0,-1 0,-22 0,-22 0,22 0,-22 0,44 0,-44 0,44 0,1 0,-23 0,22 0,0 0,-22 0,0 0,22 0,-44 0,22 0,1 0,-1 0,-22 0,22 0,0 0,22 0,0 0,22 0,-44 0,45 0,-1 0,66 0,-22 0,-21 0,43 0,0 0,1 0,-1 0,-22 0,-21 0,-23 0,22 0,0 0,45 0,-23 0,-44 0,22 0,1 0,-1 0,-44 0,22 0,0 0,1 0,-1 0,-22 0,-22 0,44 0,-22 0,23 0,-1 0,-22 0,22 0,22 0,-44 0,1 0,-1 0,22 0,-22 0,22 0,0 0,23 0,-1 0,-44 0,22 0,-22 0,1 0,-1 0,22 0,-22 0,22 0,-22 0,-44 0,23 0,21 0,-22 0,22 0,0 0,-22 0,0 0,0 0,23 0,21 0,0 0,0 0,-44 0,44 0,-21 0,-1 0,-22 0,-22 0,22 0,0 0,-44 0,44 0,-22 0,-22 0,44 0,-44 0,22 0,22 0,-22 0,23 0,-1 0,22 0,-22 0,22 0,0 0,0 0,1 0,65 0,-44 0,44 0,23 0,-1 0,-44 0,67 0,-45 0,0-23,23 23,-67 0,0-22,22 0,22-22,-43 44,21-22,-88 22,44 0,0-22,-44 22,22 0,-44 0,22 0,-22 0,45 0,-45 0,22 0,-22 0,44 0,0 0,0 0,-22 0,44 0,0 0,-22 0,22 0,1 0,-45 0,0 0,22 0,22 0,-22-44,22 44,0-22,23 22,21 0,-22 0,22 0,-44 0,45 0,-45 0,-22 0,0 0,-22 0,0 0,0 0,0 0,0 0,-22 0,22 0,0 0,22 0,-22 0,0 0,23 0,-45 0,22 0,0 0,0 0,-22 0,44 0,-22 0,44 0,-44 0,0 0,0 0,-22 0,22 0,0 0,0-22,0 22,22 0,1 0,-23 0,-22 0,22-22</inkml:trace>
  <inkml:trace contextRef="#ctx0" brushRef="#br0" timeOffset="8607.4923">5711 8092,'-22'0,"-1"44,23-22,0 22,0 0,0-22,0 0,0-22</inkml:trace>
  <inkml:trace contextRef="#ctx0" brushRef="#br0" timeOffset="9751.5577">5799 7982,'22'0,"-22"0,44 0,-22 0,-22 0,44 0,0 22,-44 0,44-22,-44 0,22 22,0-22,0 22,-22-22,22 22,-22-22,23 0,-1 22,0 0,-22-22,0 22,22-22,0 0,0 22,-22 0,0-22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4-02-17T09:18:58.3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7805 6107,'0'23,"0"-23,44 22,-22-22,67 22,-23-22,-22 22,22 0,22-22,0 22,-22-22,-43 0,-1 0,0 0,-22 0,44 0,-44 0,22 0,22 0,22 0,-22 0,0 0,22 0,0 0,1 0,-1 0,0 0,0 0,-44 0,44 0,-22 0,0 0,1 0,-23 0,22 0,0 0,22 0,-66 0,88 0,-44 0,0 0,22 0,-21 0,-1 0,44 0,-44 0,0 0,0 0,0 0,22 0,-21 0,-1 0,44 0,-22 0,22 0,-22 0,0 0,1 0,-1 0,0 0,-44 0,44 0,-44 0,44 0,-22 0,0 0,1 0,-23 0,22 0,0 0,44 0,-22 0,22 0,45 0,-45 0,0 0,0 0,0 0,23 0,-1 0,-22 0,0 0,0 0,-21 0,21 0,-22 0,22 0,-66 0,44 0,-44 0,22 0,-21 0,21 0,-22 0,22 0,-22 0,22 0,22 0,0 0,0 0,45 0,-23 0,44 0,22 0,-65 0,65 0,-66 0,22 0,1 0,-23 0,0 0,0 0,22 0,23 0,-1 0,-44 0,0 0,23 0,-23 0,0 0,-22 0,-22 0,22 0,-43 0,21 0,22 0,-22 0,22-22,-44 22,44 0,-22-44,44 44,-21 0,21 0,-22 0,22 0,-22 0,23 0,-23 0,22 0,44 0,-66 0,-22 0,45 0,-45-22,22 22,-22-22,0 22,0 0,0 0,44-23,-44 23,23 0,-1 0,0 0,22 0,-66 0,44 0,-22 0,1 0,-23 0,44 0,-44 0,22 0,-44 0,44-22,0 22,-44-22,44 22,-44 0,22 0,22 0,-44 0,22 0,-22 0,44 0,1 0,-23-44,22 44,22 0,-44 0,44 0,-22 0,0 0,-44 0,22 0,0 0,0 0,22 0,23 0,-23 0,0 0,-22 0,-22 0,44 0,-22 0,-22 0,44 22,-22-22,0 44,0-44,-22 22,44-22,-44 23,44-1,-22 0,1-22,-1 22,0 0,0 0,0-22,0 22,-22-22,0 22,0 0,0-22,0 22,0 0,0 0,0-22,0 44,0-22,-22-22,22 22,-22-22,0 22,0 0,22-22,-22 0,22 22,-23-22,1 0,0 22,0-22,0 22,-22-22,22 0,-22 0,0 23,22-23,-22 44,22-44,0 0,0 0,-22 0,44 0,-22 0,22 0,-45 22,45-22,-22 0,22 0,-44 0,22 0,-22 0,22 0,-66 0,66 0,-44 0,-23 0,23 0,0 0,44 0,-88 0,66 0,22 0,-44 0,44 0,-45 0,23 0,0 0,22 0,-22 0,-22 0,22 0,0 0,22 0,-22 0,-1 0,-21 0,22 0,22 0,-22 0,-22 0,22 0,-22 0,22 0,-23 0,1 0,-22 0,22 0,22 0,-44 0,22 0,-1 0,23 0,0 0,0 0,0 0,-22 0,22 0,0 0,0 0,-1 0,23 0,-22 0,-22 0,44 0,0 0,-44 0,22 0,22 0,-22 0,0 0,0 0,21 0,-21 0,22 0,0 0,-22 0,-22 0,0 0,0 0,-22 0,21 0,1 0,-22 0,44 0,0 0,-44 0,44 0,-23 0,1 0,-22 0,22 0,-22 0,44 0,-67 0,45 0,-44 0,22 0,0 0,21 0,1 0,0 0,22 0,-22 0,44 0,0 0,-22 0,0 0,22 0,-22 0,21 0,-65 0,22 0,44 0,-22 0,0 0,0 0,0 0,0 0,22 0,-23 0,-21 0,22 0,-22 0,0 0,22 0,-44 0,21 0,1 0,-22 0,22 0,0 0,0 0,22 0,22 0,-1 0,1 0,0 0,-22 0,22 0,-44 0,22 0,-22 0,-22 0,-23 0,23 0,0 0,0 0,0 0,-23 0,23 0,22 0,-22 0,0 0,-1 0,-43 0,66 0,44 0,-44 0,44 0,0 0,0 0,22 0,-22 0,-22 0,22 0,-45 0,-21 0,-22 0,0 0,21 0,-65 0,44 0,0 0,21 0,-21 0,88 0,-44 0,22 0,22 0,-44 0,66 0,-22 0,-22 0,44 0,-22 0,22 0,-45 0,45 0,-22 0,-22 0,0 0,0 0,-44 0,22 0,22 0,-22 0,66 0,-23 0,1 0,0 0,22 0,-22 0,0 0,0 0,22 0,-22 0,22 0,-22 0,0-22,0 0,-22 22,-22 0,22-45,0 45,-67-44,89 44,-22 0,22 0,0 0,22-22,0 22,0-22,0 0,0 0,0 22,0-22,0 0,0 0,0 22,0-22,0 0,0 22,22-22,-22 0,22 0,-22 22,0-22,22 22,0-22,-22 22,22-22,0 22,0 0,0 0,23 0,-23 0,22 0,0 0,22 0,-22 0,0 0,22 0,23 0,21 0,-22 0,0 0,-22 0,22 22,-43-22,21 0,-22 22,0-22,22 0,-44 22,22-22,-22 0,44 0,-44 0,45 0,-1 0,-22 0,22 0,0 0,44 0,-66 44,45-44,-45 22,44-22,-22 0,44 0,-43 0,-1 0,-22 0,0 0,22 0,-22 0,22 0,0 0,-44 0,45 0,-45 0,66 0,22 0,-44 0,0 0,23 0,-23 0,-22 0,66 0,-66 0,22 0,22 0,-65 0,43 0,-44 0,22 0,0 0,0 0,-22 0,44 0,0 0,0 0,-21 0,21 0,-22 22,22-22,0 0,0 0,22 0,23 0,-23 44,0-44,22 22,1-22,-1 22,-22-22,0 0,-22 0,1 0,43 0,-66 0,22 0,0 0,22 0,-22 0,-21 0,43 0,-22 0,0 0,22 0,0 0,23 22,-23-22,0 0,22 0,-21 0,-1 0,0 0,0 0,22 0,-21 0,-23 0,22 0,-44 0,22 0,22 0,-22 0,-21 0,-1 0,0 0,-22 0,22 0,0 0,-22 0,22 0,22 0,0 0,-21 0,21 0,-22 0,22 0,0 0,22-44,-44 44,23 0,-1 0,-22 0,-22 0,44 0,0-22,0 22,0 0,1 0,-23 0,22-22,-22 22,22 0,0-22,-66 22,44 0,0 0,22-22,-21 22,-1 0,22 0,0 0,0 0,0 0,-22-22,-22 22,0 0,23-22,-45 22,44 0,-22 0,22 0,0 0,0-22,-22 22,0 0,0 0,0 0,0 0,22 0,22 0,1 0,-23 0,22 0,-44 0,-22 0,44 0,-44 0,22 0,-22 0,66 0,-44 0,22 0,-22 0,23 22,43 22,-66-22,66 44,0 0,-44-44,0 22,0-22,23 23,-67-45,44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4-02-17T09:19:02.39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18168 7254,'0'-44,"0"44,22 0,0-22,-22 22,22 0,0 0,0 0,-22 0,22 0,0 0,0 0,45 0,-45-22,0 22,0 0,-22 0,22 0,0 0,0 0,-22 0,22 0,0 0,0 0,-22 0,22 0,-22 0,22 0,-22 0,22 22,-22-22,22 22,-22 0,0 0,22-22,-22 22,22-22,-22 22,0 0,0-22,0 22,0 0,0 0,0 0,0 0,0 22,-22-44,0 45,0-23,22-22,-22 22,0-22,0 22,22-22,-44 0,44 0,-22 0,22 0,-44 0,22 0,-44 0,44 0,-45 0,1 0,66 0,-22 0,22 0,-44 0,44 0,-22-22,22 0,-22 0,22 0,0-1,-22 1,0 0,22 22,0-44,0 44,0-44,-22 44,22-22,0 22,0-22,0 22,22-22,0 0,0 22,-22 0,22 0,0 0,0 0,-22 0,22 0,0 0,0 0,-22 0,22 0,0 0,0 0,-22 0,22 0,1 0,-1 0,0 0,0 0,0 22,0-22,-22 0,22 0,0 0,0 0,-22 0,22 22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4-02-17T09:19:10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18521 7408,'0'22,"22"-22,22 0,22-22,22 22,-44-44,45 22,-23 0,132-22,-132 22,45 0,-45 0,44-22,-88 22,0 22,44-22,-44-22,22 44,23-44,-23 21,-22 1,0 0,0 22,0 0,-22-22,22 22,-22-22,22 0,0 22,22-44,-44 22,44 0,-44 0,44-22,-22 0,22 0,-44 22,22-22,-22-1,22 23,1-44,-1 44,0-44,-22 22,0 0,44-22,-44 44,0-44,22 21,-22 23,0-22,0 22,0 0,0-22,0 0,0 0,0 22,0-44,0 22,0-23,0 1,0-22,-22 22,0 0,-22-22,22 44,-1-1,1 23,-22-44,22 22,0 0,-22 0,-22-22,22 22,0 0,-66-1,43-21,23 66,-132-66,44 22,-1-22,-21 0,44 22,22 22,21 22,23-22,22 0,-22 22,44 0,-22 0,-22 0,0 0,-22 0,0 0,-1 0,23 0,0 0,0 0,0 0,22 0,-22 0,22 0,0 0,-22 0,44 0,-22 0,-22 0,0 22,21 0,-43-22,44 22,-22-22,22 0,-22 44,22-22,0-22,22 0,-44 22,44-22,-22 0,0 0,0 22,22 0,-22-22,0 22,0 0,-23 0,45 0,-44-22,22 44,0-44,-22 44,22-22,22 0,-44 1,22-1,0 22,0 0,-22 0,22 0,-44 0,21 22,1-22,22-22,0 22,0-44,0 45,22-45,0 44,0-44,-22 22,22-22,-22 44,22-22,-22-22,22 44,0-44,0 22,0-22,0 44,0-44,0 22,-22-22,22 22,0 0,0-22,0 22,0-22,0 44,0-44,0 22,-22-22,22 45,-22-45,22 22,0-22,0 22,0 0,0-22,0-22,0 0,0 22,0-22,0-1,0 1,0 22,0-22,-22 0,22 22,0-22,-22 22,22-22,-22 0,22 22,0-22,0 22,-22-22,22 22,0-22,0 0,0 22,-22-22,22 0,-22 0</inkml:trace>
  <inkml:trace contextRef="#ctx0" brushRef="#br0" timeOffset="1904.1089">16713 5711,'22'0,"0"0,0 0,-22 0,44 0,-22 0,22 0,-44 0,22 0,-22 0,44 0,-22 0,0 0,1 0,-23 0,22 0,0 0,-22 0,22 0,-22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960" units="cm"/>
        </inkml:traceFormat>
        <inkml:channelProperties>
          <inkml:channelProperty channel="X" name="resolution" value="28.31858" units="1/cm"/>
          <inkml:channelProperty channel="Y" name="resolution" value="28.31858" units="1/cm"/>
        </inkml:channelProperties>
      </inkml:inkSource>
      <inkml:timestamp xml:id="ts0" timeString="2014-01-20T03:21:07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7660 11291,'0'0,"0"-10,0 0,-20-10,-40-10,60 20,-20-10,1 11,19-11,-40 10,40 0,-20 0,0-20,0 30,1-10,19-9,-20 19,0-10,20 0,-20 10,20-10,-20 10,20-10,-20 0,0 0,20 10,-19 0,19-10,-40 0,20 0,0 0,0 10,1-19,-21 19,40 0,-40-10,40 10,-39-10,-1 10,40-10,-20 10,0-10,0 10,20 0,-39 0,19 0,0 0,-40 0,41 0,-1 0,-20-10,0 10,21 0,-1-10,0 10,0 0,0 0,0 0,0 0,20 0,-39 0,-1 0,40 0,-40 0,21 0,-21 0,20 0,-20 0,20 0,20 0,-19 0,-21 0,40 0,-20 0,0 0,0 0,1 0,-1 0,0 0,20 0,-40 0,0 0,21 0,-1 0,-20 10,0-10,21 10,-21-10,0 10,20-10,-19 10,39-10,-40 0,-20 20,41-11,-1-9,-40 10,21 10,-1-20,20 0,0 10,0 0,-19 0,19 0,0-10,0 0,-20 10,40 0,-19-10,19 10,-20-10,20 0,-20 10,0-1,0 1,20-10,-20 0,1 10,-1 0,0 10,-20-10,20 0,20-10,-20 10,20 0,-19-10,19 10,-20-1,0 1,20-10,0 10,-20 0,0 0,20-10,0 10,-20 0,20-10,0 10,0-10,-19 20,19-20,-20 10,20 0,-20-1,20 11,0-20,0 10,0 10,0-20,0 20,-20 0,20-20,-20 10,20-1,0-9,0 0,20 0,0 0,-20-9,0-1,0 10,0-20,0 20,0-10,20 10,-20-20,0 20,0-10,0 0,0 0,-20 10,0-10,20 1,-20 9,20 0,-20-10,0 10,1-10,19 10,-20 0,0 0,20-10,0 0,0 10,-20-10,20 10,0-20,0 20,0-10,0 10,0-20</inkml:trace>
  <inkml:trace contextRef="#ctx0" brushRef="#br0" timeOffset="1272.0728">4842 11419,'20'10,"-20"-10,39 0,-39 0,40 0,0 0,-40 0,39 0,21-19,-40 19,0 0,39-10,-39 10,0-10,20 10,-1-10,-19 10,20-10,19 0,-19 10,-20 0,0 0,0 0,-1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4-02-18T07:33:11.6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8180 6328,'0'22,"0"-22,22 0,0 0,0 0,-22 0,22-22,22 22,0 0,23 0,21 0,-22 0,-22 0,0 0,22 0,-44 0,-22 0,22 0,0 0,0 0,0 0,1 0,-1 0,44 0,-44 0,0 0,22 0,-44 0,22 0,22 0,-44 0,22 0,0 0,0 0,-22-22,44 22,-22 0,0 0,45 0,-45 0,0 0,-22 0,22 0,0 0,0 0,0 0,22 0,0 0,22 0,-88 0,-22 0,22 0,-44 22,-44-22,-1 0,-21 0,-22 0,43 0,-21 0,44 0,22 0,22 0,0 0,-22 0,66 0,-23 0,23 0,0-44,0 44,23 0,43 0,22 0,22-22,0 22,23 0,43 0,45 0,21 0,-44 22,1 0,43 0,-21 22,-23-22,-43 0,-23 0,-44-22,22 44,23 0,-23-44,0 0,-66 0,22 0,23 0,-23 0,22 0,-22 0,22 0,1 0,21 0,-22 0,-44 0,0 0,-22 0,44 0,-44 0,23 0,-23 0,22 0,-22 0,22 0,-22 0,0 0,22 0,0 0,-22 0,0 22,22-22,0 0,0 0,-21 0,21 0,0 0,22 0,22 0,0 0,0 0,23 0,-23 0,0 0,0 0,0 0,1 0,-1 0,0 0,-44 0,0 0,0 0,22 0,1 0,-1 0,-22 0,0 0,-22 0,44 0,0 0,-66 0,22 0,45 0,-45 0,0 0,22 0,22 0,-66 0,22 0,0 0,0 0,0 0,0 0,0 0,-22 0,44 0,-22 0,0 0,0 0,0 0,0 0,45-44,-45 44,22 0,-22 0,44 0,-44 0,22 0,-22 0,44-22,-44 22,22 0,-21 0,43 0,0 0,-66 0,22 0,66-22,-44 22,0-22,0 22,22-22,-21 22,-1 0,0-22,0 22,22 0,0-22,-44 22,22 0,22 0,-21-22,-23 22,0-22,22 22,-44 0,22 0,-22 0,44 0,-44 0,44 0,-22 0,0 0,22 0,0 0,-44 0,22 0,22 0,23 0,-1 0,44 0,22 0,45 0,-23 0,-44 0,0 0,-43 0,-23 0,-22 0,0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4-02-18T07:33:16.3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7827 6284,'0'0,"44"0,0 0,1 0,43 0,-66 0,44 0,0 0,-66 0,22 0,0-22,0 22,0 0,0 0,22 0,-22-22,45 22,-45 0,22 0,22 0,-66 0,22 0,-22 0,44 0,-44 0,44 0,-22 0,0-44,0 44,0 0,0 0,-22 0,22 0,0 0,1 0,-23 0,22-22,0 22,0 0,-22 0,22-22,0 22,0 0,0-22,0 22,0 0,0-23,22 23,-44 0,22-22,22 22,-44 0,22 0,-22 0,44-22,-44 22,22 0,1 0,-23-22,22 22,0 0,0 0,0 0,-22 0,22-22,0 22,0-22,0 22,22 0,22 0,0 0,-22 0,-44 0,44 0,-21 0,-23 0,22 0,0 0,0 0,0 0,0 0,0 0,0 0,-22 0,22 0,0 0,0 0,-22 0,22 0,0 0,0-22,0 22,0 0,0 0,0 0,22 0,23 0,-23 0,0 0,-22 0,44 0,-22 22,-22-22,-22 0,22 0,0 0,0 0,-22 0,22 22,0-22,0 22,23 22,-1-44,-22 0,0 45,22-45,-44 22,22 0,0-22,22 22,-44-22,22 0,0 0,0 0,22 0,-44 0,22 0,22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4-02-18T07:33:20.5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7739 6063,'22'0,"0"-22,-22 22,22 0,0 0,22 0,-22 0,45 0,-23 0,0 0,0 0,0 0,22 0,0 0,-44 0,22 0,0 0,1 0,-45 0,44 0,0 0,-44 0,44 0,-44 0,22 0,-22 0,44 0,-22 0,-22 0,44 0,22 0,-44 0,0 0,22 0,-21 0,-1 0,0 0,-22 0,44 0,-22 0,22 0,-22 0,22 0,0 0,-22 0,0 0,0 0,0 0,-22 0,22 0,0 0,0 0,-22 0,23 0,-1 0,0 0,-22 0,22 0,0 0,0 0,-22 0,44 0,-22 0,-22 0,22 0,0 0,0 0,-22 0,22 0,0 0,0 0,0 0,44 0,-22 0,1 0,-45 0,44 0,-22 0,-22 0,22 0,0 0,0 0,-22 0,44-22,-22 22,22 0,-22 0,0 0,44-22,-22 22,-44 0,23 0,-1 0,0-22,-22 22,22 0,0 0,0 0,0 0,0 0,22 0,-22 0,0-22,0 22,0 0,22 0,-44 0,22 0,-22 0,44 0,-44-22,22 22,-22 0,45 0,-23 0,0 0,0 0,0 0,0 0,0 0,-22 0,22 0,22 0,-22 0,22 0,-22 0,0 0,22 0,0 0,-22 0,0 0,45 0,-45 0,0 0,0 0,-22 0,44 0,0 0,-44 0,22 0,22 22,-22-22,22 0,-44 0,22 22,22-22,-44 0,45 0,-23 0,0 0,-22 22,22-22,22 0,0 0,-22 0,0 0,22 0,-44 0,44 22,-22-22,-22 0,22 0,22 0,-22 0,-22 0,22 0,0 0,-22 22,23-22,-1 0,22 22,-44-22,22 0,0 0,0 0,-22 0,22 0,0 0,0 0,-22 0,22 22,0-22,0 0,-22 0,22 0,22 0,-44 0,22 0,0 0,0 0,-22 0,45 45,-23-45,0 0,0 22,-22-22,22 0,0 0,22 0,-22 0,-22 0,44 0,-44 0,22 0,-22 0,44 0,-44 0,22 0,-22 0,44 0,-44 0,22 0,-22 0,44 0,-44 0,22 0,-22 0,67 0,-23 0,-22-22,0 22,0 0,0 0,0 0,22 0,-22-23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4-02-18T07:33:22.7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11752 5821,'22'0,"0"0,0 0,-22 0,22 0,0-44,22 44,0 0,-22 0,22 0,1 0,-1 0,-44 0,22 0,0 0,22 0,-44 0,44 0,-22 0,-22 0,22 0,0 0,0 0,-22 0,22 22,0-22,0 0,-22 0,44 22,-44-22,22 0,-22 22,23-22,-1 22,0-22,-22 0,22 0,0 0,0 0,0 0,0 0,0 0,0 0,22 0,-22 0,44 0,0 44,-22-44,1 0,-1 0,22 0,-66 0,22 0,0 0,0 22,-22-22,22 0,0 0,0 0,22 0,-22 0,22 0,-22 0,-22 22,22-22,1 0,-1 0,0 0,0 0,0 0,-22 0,22 0,22 22,-22-22,-22 0,22 22,-22-22,44 0,-44 0,44 0,0 0,-22 0,0 0,22 0,1 22,-1-22,0 0,22 44,44-44,-44 22,0-22,-44 0,45 0,-23 0,0 0,-22 22,0-22,22 0,0 0,-22 0,22 23,-22-23,0 0,0 0,0 22,0-22,45 0,-45 22,0-22,22 0,0 0,-22 0,22 0,0 0,0 0,-22 0,0 0,22 0,-22 0,23 0,-1 0,-22 0,44 0,-22 0,0 0,-22 0,22 0,-22 0,0-22,22 22,-44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4-02-18T07:33:28.4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12612 5799,'22'0,"66"0,22 0,1 0,-23 0,22 0,-22 0,0 0,1 0,-23 0,-22 0,44 0,0 0,0 0,1 0,-23 0,22 0,-44 0,22 0,22 0,-22 0,-21 0,-1 0,22 22,0-22,-22 22,22-22,22 0,-66 0,23 0,-23 0,44 0,0 0,-44 0,44 0,0 0,-22 22,0-22,89 22,-89-22,0 0,0 0,0 0,0 0,-22 22,22-22,-22 0,0 0,23 22,-45-22,44 0,-22 0,-22 0,44 0,-22 0,0 0,0 0,0 0,0 0,44 0,-44 0,22 0,-44 0,66 0,-43 0,21 0,-22 0,22 0,0 0,0 0,-44 0,44 0,0 0,-22 0,0 0,22 0,0 0,-44 0,23 0,21 0,-22 0,22 0,-22 0,0 0,22 0,-22 0,44 0,-44 0,0 0,0 0,-22 0,22 22,0 0,-22-22,22 0,-22 0,22 0,1 0,-1 0,-22 0,22 0,0 0,0 0,-22 0,22 0,0 0,0 0,-22 0,22 0,-22 0,22 0,0 0,-22 0,22 0,22 0,-44 0,22 0,0 0,22 0,-44 0,44 0,-22 0,23 0,-23 0,22 0,-22 0,-22 0,22 0,0 0,0 0,0 0,0 0,0 0,-22 0,22 0,22 0,-22 0,-22 0,22 0,0 0,0 22,23-22,-45 0,22 22,22-22,-22 0,0 0,0 0,0 0,-22 0,22 0,0 22,0-22,22 0,-22 0,0 22,44-22,-66 0,44 0,-22 0,-22 0,45 22,-1 0,-44-22,44 0,-44 0,22 0,22 0,-44 0,22 23,-22-23,44 0,-44 0,22 0,-22 0,44 0,-44 0,22 0,-22 0,44 0,-22 0,0 0,1 0,-23 0,22 0,0 0,0 0,-22 0,22 0,22 0,-44 0,22 0,0 0,0 0,0 0,-22 0,22 0,0 0,0-23,-22 23,22-22,0 22,0 0,-22 0,22 0,-22-22,22 22,-22 0,22 0,0 0,23 0,-23-22,22 0,-22 22,22 0,-22-22,22 0,-44 22,44-22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4-02-17T09:19:02.39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18168 7254,'0'-44,"0"44,22 0,0-22,-22 22,22 0,0 0,0 0,-22 0,22 0,0 0,0 0,45 0,-45-22,0 22,0 0,-22 0,22 0,0 0,0 0,-22 0,22 0,0 0,0 0,-22 0,22 0,-22 0,22 0,-22 0,22 22,-22-22,22 22,-22 0,0 0,22-22,-22 22,22-22,-22 22,0 0,0-22,0 22,0 0,0 0,0 0,0 0,0 22,-22-44,0 45,0-23,22-22,-22 22,0-22,0 22,22-22,-44 0,44 0,-22 0,22 0,-44 0,22 0,-44 0,44 0,-45 0,1 0,66 0,-22 0,22 0,-44 0,44 0,-22-22,22 0,-22 0,22 0,0-1,-22 1,0 0,22 22,0-44,0 44,0-44,-22 44,22-22,0 22,0-22,0 22,22-22,0 0,0 22,-22 0,22 0,0 0,0 0,-22 0,22 0,0 0,0 0,-22 0,22 0,0 0,0 0,-22 0,22 0,1 0,-1 0,0 0,0 0,0 22,0-22,-22 0,22 0,0 0,0 0,-22 0,22 22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4-02-17T09:28:42.4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13824 6085,'0'0,"23"0,21 22,0-22,0 0,0 0,0 0,0 23,-44-1,22-22,0 0,0 0,-22 0,44 0,-22 0,0 0,-22 0,45 0,-23 0,22 0,-44 0,22 0,-22 0,0 0,0 22,0 44,-22-22,22-22,0 44,0-44,-22-22,0 44,0-44,22 22,-23-22,1 22,22 0,-22-22,22 22,-44-22,44 0,-22 0,22 0,-44 0,44 0,-22 0,-44 0,66 0,-44 0,22 0,22 0,-22 0,-22-22,22 0,0 22,22-22,-22 22,-1 0,23 0,-22-22,22 0,0 0,22 22,1-22,-23 0,44 0,-44 0,22 22,0-22,0 22,-22 0,22 0,-22 0,44 0,-44 0,22 0,-22-22,44 22,-22-22,0 22,0 0,-22 0,22 0,0 0,22-22,-44 22,22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4-02-17T09:29:27.2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20968 6041,'0'0,"0"0,22 0,44 0,-44 0,67-44,-23 44,22 0,0 0,-22 0,23 0,-67 0,44 0,-22 0,0 0,-22 0,22 0,-22 0,22 0,-44 0,22 0,0 0,0 0,-22 0,44 0,-21 0,-1 0,22 0,-22 0,22-22,-22 22,0 0,0 0,0 0,0 0,22 0,-22 0,0 0,0 0,0 0,0 0,22 0,-21 0,21 0,-44 0,22 0,22 0,-22 0,44 0,-44 0,44 0,-66 0,44 0,-22 0,-22 0,22 0,0 0,0 0,1 0,-1 0,0 0,-22 0,22 0,0 0,0 0,22-22,-44 22,44 0,-44 0,22 0,0 0,0 0,-22 0,22 0,0 0,0 0,0 0,-22-22,22 22,0 0,-22 0,22 0,0 0,1 0,-1 0,0 0,0 0,-22 0,44 0,-22 0,-22 0,44 0,-22 0,0 0,0 0,0 0,0 0,22 0,-22 0,22 0,-22 0,45 0,-45 0,0 0,0 0,-22 0,22 0,0 0,0 0,-22 0,22 0,0 0,0 0,-22 0,22 22,-22-22,0 22,0 0,22-22,-22 22,0 0,0 0,0-22,0 22,0 0,-22 1,22-23,-22 22,22-22,-66 44,22-44,22 0,0 0,22 0,-22 22,22-22,-22 0,0 0,-1 0,-21 0,22 0,0 0,-22 0,22 0,0 0,22 0,-22 0,0 0,0 0,22 0,-44 0,22 0,-44 0,66 0,-22 0,-22 0,44 0,-23 0,1 0,0 0,22 0,-22 0,0 0,0 0,-22 0,0 0,-22 0,-22 0,44 0,-67 0,67 0,-22 0,44 0,0 0,0 0,0 0,22 0,-22 0,-22 0,44 0,-44 0,22 0,0 0,0 0,-23 0,45 0,-22 0,0 0,0 0,-22 0,0 0,22 0,0 0,0 0,0 0,0 0,22 0,-22 0,0 0,-22 0,44 0,-44 0,-23 0,45 0,-44 0,44 0,-22 0,22 0,22 0,-22 0,0 0,0 0,22 0,-22 0,-22 0,22 0,-22 0,-23-22,23 22,44 0,-44-22,0 22,0 0,44 0,-44 0,22 0,0 0,22 0,-22 0,-22 0,22 0,-22 0,-1 0,23 0,0-22,22 22,-22 0,0 0,22 0,0 0,-22 22,22-22,0 22,0 0,0 0,0-22,0 22,0 0,0 0,0-22,0 22,0 0,0 0,0-22,0 22,0 0,0 0,0-22,0 44,0-44,22 44,-22-44,0 22,22 0,0 1,-22-1,22-22,-22 22,22 0,1-22,-23 0,22 0,-22 0,44 0,-22 0,0 0,22 0,22 0,-44 0,22-22,-22 22,44 0,-66 0,22-22,22 22,-21 0,-1 0,0 0,-22 0,44 0,0 0,-44 0,44 0,-22 0,0 0,22 0,-22 0,0-22,22-1,-22 23,0 0,0 0,-22 0,23 0,-1 0,0 0,-22 0,44 0,-22 0,0 0,44 0,-22 0,0 0,0 0,-22 0,22 0,-22 0,0 0,-22 0,23 0,-1 0,0 0,-22 0,22 0,22 0,0 0,0 0,0 0,22 0,-22 0,22 0,-66 0,45 0,-23 0,0 0,-22 0,22 0,0 0,0 0,-22-22,22 22,-22 0,22 0,-22 0,22 0,0 0,0 0,-22 0,22 0,22 0,-22 0,-22 0,44-22,-22 0,-22 22,44 0,-44 0,23 0,21 0,-44 0,44 0,-22 0,-22 0,44 0,-22 0,0 0,22 0,-22 0,0 0,-22 0,44 0,-22 0,-22 0,44 0,-44 0,22 0,-22 0,45 0,-45 0,22-22,-22 22,44 0,-44 0,22 0,0 0,0 0,-22 0,22 0,-22 0,44 0,-44 0,22-22,-22 0,44 22,-44 0,22 0,-22 0,44 0,-22 0,-22 0,-22 0,0 0,-22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52" units="cm"/>
          <inkml:channel name="Y" type="integer" max="864" units="cm"/>
        </inkml:traceFormat>
        <inkml:channelProperties>
          <inkml:channelProperty channel="X" name="resolution" value="28.37438" units="1/cm"/>
          <inkml:channelProperty channel="Y" name="resolution" value="28.32787" units="1/cm"/>
        </inkml:channelProperties>
      </inkml:inkSource>
      <inkml:timestamp xml:id="ts0" timeString="2014-02-17T09:29:28.6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21145 6328,'0'0,"0"0,44 0,-44 0,44 0,-22 0,-22 0,22 0,0 0,0 0,22 0,0 0,0 0,0 0,67 22,-23-22,-22 0,22 0,-22 0,-44 0,22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960" units="cm"/>
        </inkml:traceFormat>
        <inkml:channelProperties>
          <inkml:channelProperty channel="X" name="resolution" value="28.31858" units="1/cm"/>
          <inkml:channelProperty channel="Y" name="resolution" value="28.31858" units="1/cm"/>
        </inkml:channelProperties>
      </inkml:inkSource>
      <inkml:timestamp xml:id="ts0" timeString="2014-01-20T03:22:28.63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5775 11807,'0'-20,"-40"20,20 0,0 0,0 0,0 0,1 0,-1 0,0 0,0 0,0 0,-19 0,39 0,-40 0,20 0,20 0,-20 0,0 0,1 0,19 0,-20 0,-20 20,20-20,-20 0,21 0,-21 0,20 0,0 20,20 0,-20-20,1 0,19 0,-40 20,20-1,20-19,-40 0,1 40,39-40,-40 20,20 0,0 0,0-1,1 1,-21 0,20 0,-20 0,40 0,-20 0,1-1,-1 1,0 20,20-40,-20 40,20-40,0 39,-20-19,0 20,1-20,19 19,-20 1,20-20,0 0,0 0,0-1,0 21,0 0,0-20,0-1,0 41,0-40,0 59,0-19,20-21,-20 1,39 20,-19-21,20 1,-1 0,1-1,0 1,0-20,-1 39,1-39,19 20,1-20,0-20,-21 59,41-59,-21 20,1-20,-1 40,-19-40,19 20,-39-20,40 0,-21 20,21 19,-20-39,-20 0,39 0,-19 0,19 0,-19 0,-20 0,39 0,-19 0,0 0,-40 0,59 0,-39 0,-20 0,40 0,-20 0,-20 0,39 0,-19-20,0 1,0-1,0 0,0 20,-20-20,39 0,-39 0,40 20,-40 0,20-39,0 39,-1-20,1 0,0 0,-20 20,20-20,-20 0,20 1,0-1,-20 0,20 0,-20 20,19-40,1 21,0-1,-20 20,0-20,20-20,-20 20,20 20,-20-19,20-1,-20 0,0-20,0 40,0-20,0-19,39 19,-39-20,0 20,0 0,0 1,0-21,0 20,0 0,0-39,0 59,0-20,0 20,0-40,0 20,0 20,0-39,0 19,0 0,0 0,0 20,0-20,0 0,0 20,0-20,0 20,0-19,0-1,-20 0,1 20,19-20,-20 0,20 0,-20 1,0-21,0 40,20-20,-20 20,20-20,-39 0,39 1,-40-1,40 0,-20 20,-20-40,21 40,-21-20,0 20,20-39,-19 19,19 20,0-20,0 20,0-20,0 0,-19 20,19 0,20 0,-20-20,0 20,0 0,20 0,-19-19,-1 19,0 0,-20 0,40 0,-20 0,0 0,1 0,19 0,-20-20,20 20,-20 0,0 0,0 0,-19-20,39 20,-20 0,-20-40,40 40,-20 0,0-20,1 20,-1 0,0 0,0-39,0 39,20 0,-20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960" units="cm"/>
        </inkml:traceFormat>
        <inkml:channelProperties>
          <inkml:channelProperty channel="X" name="resolution" value="28.31858" units="1/cm"/>
          <inkml:channelProperty channel="Y" name="resolution" value="28.31858" units="1/cm"/>
        </inkml:channelProperties>
      </inkml:inkSource>
      <inkml:timestamp xml:id="ts0" timeString="2014-01-17T00:18:22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22185 9049,'0'0,"0"-55,-20 27,1-28,-21-28,-20 1,1 13,-40-55,-1 27,-19-28,-20 43,20-15,-79-27,19 27,-19 1,19-1,-59 0,99 29,-39-29,-1 42,-19-27,19 13,20 28,1-14,-1 28,40-27,-60 13,20 14,-19 14,39-42,-59 28,78 0,-18 1,-21 13,-20-28,60 28,-40 14,20-14,20-14,-39 14,39 14,-40-14,20 14,20 0,0 0,-20 0,20 0,-20 0,40 0,-20 0,19 0,1 0,-40 0,40 0,-20 0,20 0,-40 0,20 0,20 0,-40 0,0 0,20 0,0 0,-20 0,20 0,-40 0,40 14,0 0,-20 0,40 0,-40 28,0-14,40-14,-60 13,20 15,0 0,20-28,-20 28,-39-28,39 28,59-28,-78 13,78 1,-19 0,-20 28,20-42,-20 28,19-14,1 13,0 1,20-14,-21 28,41-28,-21 28,21-29,-40 15,39 0,-59 28,40-14,-1-1,-19 1,0-28,0 56,59-56,-39 27,-1-13,21 0,19-28,20 14,-19 0,-1 41,0-41,20 0,0 28,1-14,-21 0,40-28,-40 41,20-13,-19-14,19 0,-20 0,40 14,-20-1,0 1,20 28,0-42,0 28,0-15,-19 1,-1 0,20-14,0 0,0 0,0 14,-20-14,0-1,20 1,-20-14,20 14,0 0,-39-14,39 28,0-14,-20 0,20-15,-20 29,0-14,20-28,-20 28,20-14,0 0,-20 14,-19 14,39-42,0 14,0 0,-20-14,20 13,-20 1,0 0,0 0,20-14,0 14,-20 0,1-14,19 0,-20 14,20-14,-20 0,20 14,-20 0,0-14,20 14,0 0,-20 0,1 14,-1-28,20 14,-20 0,20 0,0-14,0 0,0 0,0-14,0 0,0 14,0-14,0 0,0 0,0 14,0-14,0 14,0-14,0 0,20 0,-20 0,0 0,0 0,0 0,0 0,0 14,0-14,0 0,0 1,0-1,0 0,0-14,0 28,0-14,0 0</inkml:trace>
  <inkml:trace contextRef="#ctx0" brushRef="#br0" timeOffset="1304.0746">8334 9998,'0'0,"20"0,0-14,20 14,19 0,40 0,40 0,-39 0,-1 0,-40 14,-59-14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960" units="cm"/>
        </inkml:traceFormat>
        <inkml:channelProperties>
          <inkml:channelProperty channel="X" name="resolution" value="28.31858" units="1/cm"/>
          <inkml:channelProperty channel="Y" name="resolution" value="28.31858" units="1/cm"/>
        </inkml:channelProperties>
      </inkml:inkSource>
      <inkml:timestamp xml:id="ts0" timeString="2014-01-17T00:21:03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5259 12323,'0'10,"0"10,0-10,0 0,0 19,0-9,0 0,0 0,19-10,-19 10,0-10,60 29,-40-39,-20 10,40 30,-40-30,39 10,1 9,-20-29,0 10,19 10,-39-10,20-10,20 30,-1-10,1 10,0-11,0 11,-21-20,61 30,-41-20,21-1,-20 1,-1 0,21 10,19 0,-19-30,19 39,-39-29,39 20,40 10,-79-20,59-1,-39 11,39 0,-40-20,80 40,-59-41,19 21,80 0,-80-10,40 10,0-1,0 1,-20-20,0 10,39 20,21-1,-40-19,20 30,-1-40,-39 19,20-19,40 20,-40-30,0 10,-40 0,20 20,-20-20,20 0,20-1,0-9,0 20,20-10,19 0,-39 0,40 0,-40 10,0-20,-20 10,-40-10,40 0,-20 0,40 0,-20 0,-19 0,78 0,-79 0,40 0,0 0,0 0,0 0,0 0,-20 0,20 0,0 0,-60 0,120 0,-80 0,39 0,-58 0,39 0,39-10,-39-10,0 10,-20-20,20 20,0-19,-40 19,40-10,-60 10,21-10,-1 10,40-20,-80 20,1 1,39-21,0 20,20-20,-59 10,59-10,-60 11,60-11,-39 10,39-10,-20 10,-39 1,39-11,-40 0,41 20,-21-20,-39 11,19-1,-19 10,19 0,-39-10,20 10,0 10,19-30,1 20,-40 10,39-19,-19 9,-1 10,21-20,-20 0,19 10,1-10,-1 10,1-10,-1 1,-19 9,59-20,-39 10,19 0,-39 0,19 0,21 1,-41-1,21 0,-1 0,-39 0,80-10,-61 1,1 9,19-10,-39 20,60-20,-80 20,39-9,-39 9,20 10,-20-20,20 20,0-10,0 0,-20 0,20 0,-1-10,-19 10,20 10,0-9,-20-1,40-10,-40 20,20-10,-1-10,-19 20,20-20,-20 20,20-20,0 0,0 11,-20-1,20 0,-20-10,20 0,-20 10,0 0,19-39,21 39,-40-10,0 10,0 10,20-20,-20 10,0 0,20 0,-20 10,20-10,-20 0,19-9,-19 19,0-20,40 0,-40 20,0-20,0 20,0-10,0 10,0-10,0 0,0 0,0 10,0-10,0-9,0 19,20-20,-20 10,0 0,0 10,0 0,-20 0,20 0,-40 0,21 0,-1 10,0-10,20 10,-20 0,-20 0,21 0,19-10,-20 9,20-9,-20 10,20-10,-40 10,0 0,21 0,-1 0,0-10,20 0,-20 10,0 0</inkml:trace>
  <inkml:trace contextRef="#ctx0" brushRef="#br0" timeOffset="1632.0927">19963 11986,'0'0,"39"0,1 0,0 30,19-1,1-9,59 20,-40-20,21 19,-61-19,1-10,-20 0,-20-10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28.34646" units="1/cm"/>
          <inkml:channelProperty channel="Y" name="resolution" value="28.30189" units="1/cm"/>
        </inkml:channelProperties>
      </inkml:inkSource>
      <inkml:timestamp xml:id="ts0" timeString="2014-01-28T09:46:44.47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4720 7176,'0'21,"0"-21,21 0,43 21,-1-21,22 21,42-21,21 0,0 21,22-21,20 43,1-43,-1 21,1-21,-22 21,-21-21,0 0,-42 0,21 21,-63-21,-1 0,-20 0,20 0,-63 0,21 0,-21 0,21 0,-21 0,43 0,-43 0,42 0,-42 0,0 21,0-21,21 21,-21 1,0-22,0 21,0-21,0 21,0 0,0-21,0 21,0 0,0-21,0 43,0-43,0 0,0 21,0-21,0 21,0-21,0 21,-21-21,0 21,21-21,-21 0,21 0,0 22,-43-22,43 0,-21 0,-21 0,0 0,-22 0,22 0,-22 0,1 0,-1 0,-20 0,-1-22,21 22,-20 0,20 0,-20 0,20 0,1-21,-43 21,42 0,1 0,20 0,-20 0,21 0,-1 0,-20 0,-1 0,1 0,-1 0,22 0,0 0,-1 0,-20 0,20 0,22 0,-21 0,0 0,-22 0,43 0,0 0,0 0,-1 0,1 0,21 0,-21 0,21-21,-21 21,0 0,21 0,0-21,-21 21,21 0,0-21,0 0,-22 21,1 0,21 0,-21 0,21 0,-21 0,21 0,-21 0,0 0,21 0,-22 0,-20 0,21 0,0 0,-22 0,43 0,-21 0,21-22,0 1,0 0,0 21,21-21,1 21,-22-42,42 42,-21 0,0-22,22 22,-1-21,0 0,1 21,20 0,-42 0,0 0,22 0,20 0,-20 0,20 0,22 0,21 0,42 0,0 0,0 0,21 0,-20 0,-1 0,-21 0,-21 0,-43 0,1 0,-1 0,-42 0,0 0,1 0,-22 0,21 0,-21 0,42 0,-42 0,42 0,1 0,-1 0,0 0,22 0,-22 0,22 0,-43 0,0 0,-21 21,0-21,0 21,0 1,21-1,0 0,22 0,-43 0,42 0,-42-21,0 43,21-43,-21 21,0 0,0-21,21 21,-21-21,0 21,0-21,0 43,0-43,0 21,0-21,-21 21,21 0,-42-21,42 21,-42-21,20 22,-20-1,0 0,-1-21,1 0,-21 21,-1-21,1 0,-22 21,0-21,-42 21,43-21,-1 0,-42 22,42-22,-21 0,1 0,-1 0,21 0,-21 0,22 0,-43 21,42-21,0 0,1 0,20 0,1 0,-1 0,43 0,-21 0,20 0,-20 0,21 0,0 0,0 0,-1 0,-20 0,-43 0,43 0,0 0,21 0,-22 0,43 0,0 0,-21-21,21-1,0 1,-21 21,21-21,0 0,0 0,-21 21,21-21,-21-1,21 1,0 21,0-42,0 42,0-21,0 21,0-21,0-1,0-20,0 42,0-21,0-21,0-1,0 22,0 21,0-21,0 0,0 0,21-1,-21 22,0-21,21 0,-21 21,0-21,0 21,0 0,21 0,-21-21,0 21,21-21,0-1,-21 22,22 0,-22-21,21 21,0 0,-21 0,21 0,0 0,0-21,-21 21,43-21,-22 21,0 0,-21 0,42 0,-20 0,-1 0,21 0,-21 0,0 0,43 0,-43 0,0 0,0 0,1 0,-1 0,-21 0,21 0,-21 0,42 0,-42 0,21 0,22 0,-1-21,0 21,22 0,-22 0,22 0,20 0,-20 0,-1 0,1 0,-22 0,1 0,-1 0,0 0,-21 0,-21-21,43 21,-43 0,42 0,-42 0,21 0,0 0,1 0,-22 0,21 0,21 0,-21 0,0 0,22 0,-22 0,0 0,21 0,-20 0,-22 0,42 0,-42 0,42-22,-21 22,1 0,-1 0,0 0,0 0,0 0,-21 0,21 0,1-21,20 21,-21 0,0 0,0 0,-21 0,22 0,-1 0,-21 0,21 0,0 0,0 0,22 0,-1 0,-21 0,0 0,0 0,1 0,-22 21,0-21,0 0,21 0,-21 22,42-22,-21 21,0-21,43 21,-43-21,0 21,22-21,-43 0,21 0,-21 21,0-21,21 0,0 21,0 1,0-22,1 21,-22-21,21 21,-21 0,21-21,0 0,-21 21,0-21,0 21,0-21,0 22,0-22,0 21,0-21,0 21,0-21,0 42,0-42,0 21,0-21,0 22,0-1,0 0,0-21,0 42,0-42,0 21,0-21,0 22,0-1,0-21,0 0,0 21,0-21,-21 0,21 21,0-21,-21 0,21 0,-21 21,-1-21,22 21,0-21,-21 0,21 0,-21 0,21 0,0 22,-21-22,0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28.34646" units="1/cm"/>
          <inkml:channelProperty channel="Y" name="resolution" value="28.30189" units="1/cm"/>
        </inkml:channelProperties>
      </inkml:inkSource>
      <inkml:timestamp xml:id="ts0" timeString="2014-01-28T09:46:47.96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13674 11748,'0'0,"0"0,21 21,21-21,1 21,-1-21,21 0,1 21,42 0,0 0,21-21,0 22,-22-22,22 0,-21 0,21 0,-42 0,0 0,20 0,-41 0,-1 0,-20 0,20 0,-42 0,22 0,-22 0,0 0,0 0,-21 0,21 0,1 0,-22 0,21 0,21 0,-21 0,0 0,22 0,-43 0,21 0,-21 0,21 0,0 0,-21 0,0 0,21 0,-21 0,0 0,0-22,22 22,-22 0,0-21,0 0,0 21,0-21,0 0,0 0,-22-1,1 1,0 21,-21 0,21-21,-22 0,1 0,0 0,-1-1,-20 22,20-21,-20 0,21 21,-43-21,21 21,1 0,-1 0,1 0,21 0,-1 0,1 0,-22 0,22 0,0 0,-22 0,22 0,-22 0,1 0,-1 0,1 21,-1-21,1 0,-1 0,22 0,-21 0,-1 0,22 0,-22 0,43 0,-21 0,21 0,-1 0,1 21,0-21,21 0,-21 0,0 21,21-21,-21 0,-22 0,43 22,-42-1,42-21,-21 0,21 21,-21-21,21 0,0 21,-22-21,22 21,0-21,0 21,0-21,0 22,0-22,0 21,0 0,0-21,0 21,22 0,-1 0,21-21,-21 22,43 20,-22-42,22 42,-1-21,22 1,-22-1,22 0,0 21,-22-42,1 21,-1-21,1 0,-1 0,-21 0,22 0,-1 0,1 0,-22 0,1 0,20 0,-21 0,1 0,-1 0,0 0,1 0,-22 0,21 0,-21 0,1 0,-1 0,0-21,-21 21,21 0,0-21,0 21,1 0,-22 0,21-21,0 21,-21-21,21 0,-21 21,21-22,0 22,-21-21,22 21,-22 0,0-21,0 21,21 0,-21-21,0 21,0 0,21-21,-21 0,0 21,21-22,-21 22,0-21,0 0,0 21,0-21,0 21,0-21,0 0,0-1,0 1,21 0,-21 0,0 21,0-21,0 0,-21 21,-21 0,-1-22,-41 1,-1 0,-42-21,0 21,42-1,1 22,20 0,-42 0,43 0,21 0,-1 0,-20 0,20 0,22 0,0 0,-21 22,-22-22,22 21,0-21,-1 21,-20-21,20 0,22 0,-21 21,21-21,21 0,-21 0,-1 0,22 0,0 21,-21-21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7F29A-EED3-4E9F-8A61-946A9C170E4B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0F0A8-74AE-4433-B172-81487DE51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0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0F0A8-74AE-4433-B172-81487DE515D4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7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0F0A8-74AE-4433-B172-81487DE515D4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6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0F0A8-74AE-4433-B172-81487DE515D4}" type="slidenum">
              <a:rPr lang="ko-KR" altLang="en-US" smtClean="0">
                <a:solidFill>
                  <a:prstClr val="black"/>
                </a:solidFill>
              </a:rPr>
              <a:pPr/>
              <a:t>106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363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0F0A8-74AE-4433-B172-81487DE515D4}" type="slidenum">
              <a:rPr lang="ko-KR" altLang="en-US" smtClean="0">
                <a:solidFill>
                  <a:prstClr val="black"/>
                </a:solidFill>
              </a:rPr>
              <a:pPr/>
              <a:t>112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363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0F0A8-74AE-4433-B172-81487DE515D4}" type="slidenum">
              <a:rPr lang="ko-KR" altLang="en-US" smtClean="0">
                <a:solidFill>
                  <a:prstClr val="black"/>
                </a:solidFill>
              </a:rPr>
              <a:pPr/>
              <a:t>113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36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C34A-24F8-4E18-9CD7-4658CAA9242E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B0EF-21A3-4238-B90F-DE93C74C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22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C34A-24F8-4E18-9CD7-4658CAA9242E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B0EF-21A3-4238-B90F-DE93C74C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C34A-24F8-4E18-9CD7-4658CAA9242E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B0EF-21A3-4238-B90F-DE93C74C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1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C34A-24F8-4E18-9CD7-4658CAA9242E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B0EF-21A3-4238-B90F-DE93C74C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72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C34A-24F8-4E18-9CD7-4658CAA9242E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B0EF-21A3-4238-B90F-DE93C74C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61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C34A-24F8-4E18-9CD7-4658CAA9242E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B0EF-21A3-4238-B90F-DE93C74C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0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C34A-24F8-4E18-9CD7-4658CAA9242E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B0EF-21A3-4238-B90F-DE93C74C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31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C34A-24F8-4E18-9CD7-4658CAA9242E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B0EF-21A3-4238-B90F-DE93C74C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2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C34A-24F8-4E18-9CD7-4658CAA9242E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B0EF-21A3-4238-B90F-DE93C74C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C34A-24F8-4E18-9CD7-4658CAA9242E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B0EF-21A3-4238-B90F-DE93C74C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10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C34A-24F8-4E18-9CD7-4658CAA9242E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B0EF-21A3-4238-B90F-DE93C74C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58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7C34A-24F8-4E18-9CD7-4658CAA9242E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BB0EF-21A3-4238-B90F-DE93C74C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33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file:///D:\tool\jdk-7u51-apidocs\docs\api\java\lang\String.html" TargetMode="External"/><Relationship Id="rId2" Type="http://schemas.openxmlformats.org/officeDocument/2006/relationships/hyperlink" Target="file:///D:\tool\jdk-7u51-apidocs\docs\api\java\io\FileInputStream.html#FileInputStream(java.lang.String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tool\jdk-7u51-apidocs\docs\api\java\io\FileNotFoundException.html" TargetMode="Externa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file:///D:\tool\jdk-7u51-apidocs\docs\api\java\lang\String.html" TargetMode="External"/><Relationship Id="rId2" Type="http://schemas.openxmlformats.org/officeDocument/2006/relationships/hyperlink" Target="file:///D:\tool\jdk-7u51-apidocs\docs\api\java\io\FileInputStream.html#FileInputStream(java.lang.String)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file:///D:\tool\jdk-7u51-apidocs\docs\api\java\io\InputStream.html" TargetMode="External"/><Relationship Id="rId2" Type="http://schemas.openxmlformats.org/officeDocument/2006/relationships/hyperlink" Target="file:///D:\tool\jdk-7u51-apidocs\docs\api\java\io\BufferedInputStream.html#BufferedInputStream(java.io.InputStream)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file:///D:\tool\jdk-7u51-apidocs\docs\api\java\io\InputStream.html" TargetMode="External"/><Relationship Id="rId2" Type="http://schemas.openxmlformats.org/officeDocument/2006/relationships/hyperlink" Target="file:///D:\tool\jdk-7u51-apidocs\docs\api\java\io\BufferedInputStream.html#BufferedInputStream(java.io.InputStream)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file:///D:\tool\jdk-7u51-apidocs\docs\api\java\io\BufferedInputStream.html#BufferedInputStream(java.io.InputStream)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file:///D:\tool\jdk-7u51-apidocs\docs\api\java\io\IOException.html" TargetMode="External"/><Relationship Id="rId2" Type="http://schemas.openxmlformats.org/officeDocument/2006/relationships/hyperlink" Target="file:///D:\tool\jdk-7u51-apidocs\docs\api\java\lang\Strin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.emf"/><Relationship Id="rId4" Type="http://schemas.openxmlformats.org/officeDocument/2006/relationships/customXml" Target="../ink/ink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customXml" Target="../ink/ink11.xml"/><Relationship Id="rId4" Type="http://schemas.openxmlformats.org/officeDocument/2006/relationships/image" Target="../media/image9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customXml" Target="../ink/ink19.xml"/><Relationship Id="rId4" Type="http://schemas.openxmlformats.org/officeDocument/2006/relationships/image" Target="../media/image18.e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230.emf"/><Relationship Id="rId7" Type="http://schemas.openxmlformats.org/officeDocument/2006/relationships/image" Target="../media/image25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image" Target="../media/image240.emf"/><Relationship Id="rId4" Type="http://schemas.openxmlformats.org/officeDocument/2006/relationships/customXml" Target="../ink/ink21.xml"/><Relationship Id="rId9" Type="http://schemas.openxmlformats.org/officeDocument/2006/relationships/image" Target="../media/image26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emf"/><Relationship Id="rId13" Type="http://schemas.openxmlformats.org/officeDocument/2006/relationships/customXml" Target="../ink/ink29.xml"/><Relationship Id="rId18" Type="http://schemas.openxmlformats.org/officeDocument/2006/relationships/image" Target="../media/image35.emf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12" Type="http://schemas.openxmlformats.org/officeDocument/2006/relationships/image" Target="../media/image320.emf"/><Relationship Id="rId17" Type="http://schemas.openxmlformats.org/officeDocument/2006/relationships/customXml" Target="../ink/ink3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emf"/><Relationship Id="rId20" Type="http://schemas.openxmlformats.org/officeDocument/2006/relationships/image" Target="../media/image36.emf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80.emf"/><Relationship Id="rId11" Type="http://schemas.openxmlformats.org/officeDocument/2006/relationships/customXml" Target="../ink/ink28.xml"/><Relationship Id="rId5" Type="http://schemas.openxmlformats.org/officeDocument/2006/relationships/customXml" Target="../ink/ink25.xml"/><Relationship Id="rId15" Type="http://schemas.openxmlformats.org/officeDocument/2006/relationships/customXml" Target="../ink/ink30.xml"/><Relationship Id="rId10" Type="http://schemas.openxmlformats.org/officeDocument/2006/relationships/image" Target="../media/image310.emf"/><Relationship Id="rId19" Type="http://schemas.openxmlformats.org/officeDocument/2006/relationships/customXml" Target="../ink/ink32.xml"/><Relationship Id="rId4" Type="http://schemas.openxmlformats.org/officeDocument/2006/relationships/image" Target="../media/image270.emf"/><Relationship Id="rId9" Type="http://schemas.openxmlformats.org/officeDocument/2006/relationships/customXml" Target="../ink/ink27.xml"/><Relationship Id="rId14" Type="http://schemas.openxmlformats.org/officeDocument/2006/relationships/image" Target="../media/image33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39.emf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5" Type="http://schemas.openxmlformats.org/officeDocument/2006/relationships/image" Target="../media/image38.emf"/><Relationship Id="rId4" Type="http://schemas.openxmlformats.org/officeDocument/2006/relationships/customXml" Target="../ink/ink3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13" Type="http://schemas.openxmlformats.org/officeDocument/2006/relationships/image" Target="../media/image47.emf"/><Relationship Id="rId18" Type="http://schemas.openxmlformats.org/officeDocument/2006/relationships/customXml" Target="../ink/ink44.xml"/><Relationship Id="rId3" Type="http://schemas.openxmlformats.org/officeDocument/2006/relationships/hyperlink" Target="file:///D:\tool\jdk-7u51-apidocs\docs\api\java\util\List.html" TargetMode="External"/><Relationship Id="rId7" Type="http://schemas.openxmlformats.org/officeDocument/2006/relationships/image" Target="../media/image44.emf"/><Relationship Id="rId12" Type="http://schemas.openxmlformats.org/officeDocument/2006/relationships/customXml" Target="../ink/ink41.xml"/><Relationship Id="rId17" Type="http://schemas.openxmlformats.org/officeDocument/2006/relationships/image" Target="../media/image49.emf"/><Relationship Id="rId2" Type="http://schemas.openxmlformats.org/officeDocument/2006/relationships/hyperlink" Target="file:///D:\tool\jdk-7u51-apidocs\docs\api\java\lang\Comparable.html" TargetMode="External"/><Relationship Id="rId16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11" Type="http://schemas.openxmlformats.org/officeDocument/2006/relationships/image" Target="../media/image46.emf"/><Relationship Id="rId5" Type="http://schemas.openxmlformats.org/officeDocument/2006/relationships/image" Target="../media/image43.emf"/><Relationship Id="rId15" Type="http://schemas.openxmlformats.org/officeDocument/2006/relationships/image" Target="../media/image48.emf"/><Relationship Id="rId10" Type="http://schemas.openxmlformats.org/officeDocument/2006/relationships/customXml" Target="../ink/ink40.xml"/><Relationship Id="rId19" Type="http://schemas.openxmlformats.org/officeDocument/2006/relationships/image" Target="../media/image50.emf"/><Relationship Id="rId4" Type="http://schemas.openxmlformats.org/officeDocument/2006/relationships/customXml" Target="../ink/ink37.xml"/><Relationship Id="rId9" Type="http://schemas.openxmlformats.org/officeDocument/2006/relationships/image" Target="../media/image45.emf"/><Relationship Id="rId14" Type="http://schemas.openxmlformats.org/officeDocument/2006/relationships/customXml" Target="../ink/ink42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3" Type="http://schemas.openxmlformats.org/officeDocument/2006/relationships/hyperlink" Target="file:///D:\tool\jdk-7u51-apidocs\docs\api\java\util\Comparator.html" TargetMode="External"/><Relationship Id="rId7" Type="http://schemas.openxmlformats.org/officeDocument/2006/relationships/image" Target="../media/image460.emf"/><Relationship Id="rId2" Type="http://schemas.openxmlformats.org/officeDocument/2006/relationships/hyperlink" Target="file:///D:\tool\jdk-7u51-apidocs\docs\api\java\util\Lis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.xml"/><Relationship Id="rId11" Type="http://schemas.openxmlformats.org/officeDocument/2006/relationships/image" Target="../media/image480.emf"/><Relationship Id="rId5" Type="http://schemas.openxmlformats.org/officeDocument/2006/relationships/image" Target="../media/image44.emf"/><Relationship Id="rId10" Type="http://schemas.openxmlformats.org/officeDocument/2006/relationships/customXml" Target="../ink/ink48.xml"/><Relationship Id="rId4" Type="http://schemas.openxmlformats.org/officeDocument/2006/relationships/customXml" Target="../ink/ink45.xml"/><Relationship Id="rId9" Type="http://schemas.openxmlformats.org/officeDocument/2006/relationships/image" Target="../media/image470.emf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file:///D:\tool\jdk-7u51-apidocs\docs\api\java\lang\Comparable.html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file:///D:\tool\jdk-7u51-apidocs\docs\api\java\util\Comparator.html" TargetMode="External"/><Relationship Id="rId2" Type="http://schemas.openxmlformats.org/officeDocument/2006/relationships/hyperlink" Target="file:///D:\tool\jdk-7u51-apidocs\docs\api\java\lang\Comparab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tool\jdk-7u51-apidocs\docs\api\java\util\TreeMap.html" TargetMode="Externa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HY나무L" pitchFamily="18" charset="-127"/>
                <a:ea typeface="HY나무L" pitchFamily="18" charset="-127"/>
              </a:rPr>
              <a:t>JAVA Programming</a:t>
            </a:r>
            <a:br>
              <a:rPr lang="en-US" altLang="ko-KR" dirty="0" smtClean="0">
                <a:latin typeface="HY나무L" pitchFamily="18" charset="-127"/>
                <a:ea typeface="HY나무L" pitchFamily="18" charset="-127"/>
              </a:rPr>
            </a:br>
            <a:r>
              <a:rPr lang="en-US" altLang="ko-KR" sz="2200" dirty="0" smtClean="0">
                <a:solidFill>
                  <a:schemeClr val="tx2"/>
                </a:solidFill>
                <a:latin typeface="HY나무L" pitchFamily="18" charset="-127"/>
                <a:ea typeface="HY나무L" pitchFamily="18" charset="-127"/>
                <a:hlinkClick r:id="rId2"/>
              </a:rPr>
              <a:t>www.oracle.com</a:t>
            </a:r>
            <a:endParaRPr lang="ko-KR" altLang="en-US" sz="2400" dirty="0">
              <a:latin typeface="HY나무L" pitchFamily="18" charset="-127"/>
              <a:ea typeface="HY나무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4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자바의 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주석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프로그램  소스 코드에  설명을  적을  수  있는데  이런  것을 </a:t>
            </a:r>
            <a:endParaRPr lang="en-US" altLang="ko-KR" sz="2400" dirty="0" smtClean="0">
              <a:latin typeface="한컴 윤체 B" pitchFamily="18" charset="-127"/>
              <a:ea typeface="한컴 윤체 B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한컴 윤체 B" pitchFamily="18" charset="-127"/>
                <a:ea typeface="한컴 윤체 B" pitchFamily="18" charset="-127"/>
              </a:rPr>
              <a:t>    주석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(Comment) 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이라고  한다</a:t>
            </a: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프로그램  실행에  전혀  영향을  끼치지  않는다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. </a:t>
            </a:r>
          </a:p>
          <a:p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주석의  종류</a:t>
            </a: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lvl="1"/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블록  주석</a:t>
            </a: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marL="457200" lvl="1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  /*      */</a:t>
            </a:r>
          </a:p>
          <a:p>
            <a:pPr lvl="1"/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라인  주석</a:t>
            </a: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marL="457200" lvl="1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   //</a:t>
            </a:r>
          </a:p>
        </p:txBody>
      </p:sp>
    </p:spTree>
    <p:extLst>
      <p:ext uri="{BB962C8B-B14F-4D97-AF65-F5344CB8AC3E}">
        <p14:creationId xmlns:p14="http://schemas.microsoft.com/office/powerpoint/2010/main" val="76712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 3"/>
          <p:cNvSpPr/>
          <p:nvPr/>
        </p:nvSpPr>
        <p:spPr>
          <a:xfrm>
            <a:off x="179512" y="1916832"/>
            <a:ext cx="2160240" cy="2880320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원통 4"/>
          <p:cNvSpPr/>
          <p:nvPr/>
        </p:nvSpPr>
        <p:spPr>
          <a:xfrm>
            <a:off x="6012160" y="1877963"/>
            <a:ext cx="2520280" cy="2880320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611560" y="188641"/>
            <a:ext cx="7772400" cy="1152128"/>
          </a:xfrm>
        </p:spPr>
        <p:txBody>
          <a:bodyPr>
            <a:normAutofit/>
          </a:bodyPr>
          <a:lstStyle/>
          <a:p>
            <a:r>
              <a:rPr lang="en-US" altLang="ko-KR" sz="3600" b="1" dirty="0" smtClean="0">
                <a:latin typeface="HY견고딕" pitchFamily="18" charset="-127"/>
                <a:ea typeface="HY견고딕" pitchFamily="18" charset="-127"/>
              </a:rPr>
              <a:t>I/O Stream</a:t>
            </a:r>
            <a:endParaRPr lang="ko-KR" altLang="en-US" sz="3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왼쪽/오른쪽 화살표 6"/>
          <p:cNvSpPr/>
          <p:nvPr/>
        </p:nvSpPr>
        <p:spPr>
          <a:xfrm>
            <a:off x="2987824" y="2780928"/>
            <a:ext cx="2376264" cy="1336794"/>
          </a:xfrm>
          <a:prstGeom prst="left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스트</a:t>
            </a:r>
            <a:r>
              <a:rPr lang="ko-KR" altLang="en-US" b="1" dirty="0" err="1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림</a:t>
            </a:r>
            <a:endParaRPr lang="ko-KR" altLang="en-US" b="1" dirty="0" smtClean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540" y="26369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Data Source</a:t>
            </a:r>
            <a:endParaRPr lang="ko-KR" altLang="en-US" sz="2000" b="1" dirty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6176" y="263691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Data Destination</a:t>
            </a:r>
            <a:r>
              <a:rPr lang="en-US" altLang="ko-KR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`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564" y="3175521"/>
            <a:ext cx="12241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키보드</a:t>
            </a:r>
            <a:endParaRPr lang="en-US" altLang="ko-KR" sz="2000" b="1" dirty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파일</a:t>
            </a:r>
            <a:endParaRPr lang="en-US" altLang="ko-KR" sz="2000" b="1" dirty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네트워크</a:t>
            </a:r>
            <a:endParaRPr lang="en-US" altLang="ko-KR" sz="2000" b="1" dirty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  <a:p>
            <a:endParaRPr lang="ko-KR" altLang="en-US" sz="16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60232" y="3212976"/>
            <a:ext cx="12241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모니터</a:t>
            </a:r>
            <a:endParaRPr lang="en-US" altLang="ko-KR" sz="2000" b="1" dirty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파일</a:t>
            </a:r>
            <a:endParaRPr lang="en-US" altLang="ko-KR" sz="2000" b="1" dirty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네트워크</a:t>
            </a:r>
            <a:endParaRPr lang="en-US" altLang="ko-KR" sz="2000" b="1" dirty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  <a:p>
            <a:endParaRPr lang="ko-KR" altLang="en-US" sz="16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339752" y="3415149"/>
            <a:ext cx="1152128" cy="0"/>
          </a:xfrm>
          <a:prstGeom prst="straightConnector1">
            <a:avLst/>
          </a:prstGeom>
          <a:ln w="635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4962922" y="3429000"/>
            <a:ext cx="1049238" cy="40650"/>
          </a:xfrm>
          <a:prstGeom prst="straightConnector1">
            <a:avLst/>
          </a:prstGeom>
          <a:ln w="635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11760" y="270892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입력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20072" y="2636912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5553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I/O Stream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216" y="1700808"/>
            <a:ext cx="8579296" cy="3240360"/>
          </a:xfrm>
        </p:spPr>
        <p:txBody>
          <a:bodyPr>
            <a:noAutofit/>
          </a:bodyPr>
          <a:lstStyle/>
          <a:p>
            <a:pPr marL="360000" lvl="2" indent="-342900"/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자바에서  데이터의  입출력은  </a:t>
            </a:r>
            <a:r>
              <a:rPr lang="ko-KR" altLang="en-US" sz="2000" b="1" dirty="0" err="1">
                <a:latin typeface="한컴 윤체 B" pitchFamily="18" charset="-127"/>
                <a:ea typeface="한컴 윤체 B" pitchFamily="18" charset="-127"/>
              </a:rPr>
              <a:t>스트림이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  담당한다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360000" lvl="2" indent="-342900"/>
            <a:r>
              <a:rPr lang="ko-KR" altLang="en-US" sz="2000" b="1" dirty="0" err="1">
                <a:latin typeface="한컴 윤체 B" pitchFamily="18" charset="-127"/>
                <a:ea typeface="한컴 윤체 B" pitchFamily="18" charset="-127"/>
              </a:rPr>
              <a:t>스트림은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  연속된  일련의  데이터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 (byte)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 흐름이다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360000" lvl="2" indent="-342900"/>
            <a:endParaRPr lang="en-US" altLang="ko-KR" sz="2000" b="1" dirty="0">
              <a:latin typeface="한컴 윤체 B" pitchFamily="18" charset="-127"/>
              <a:ea typeface="한컴 윤체 B" pitchFamily="18" charset="-127"/>
            </a:endParaRPr>
          </a:p>
          <a:p>
            <a:pPr marL="360000" lvl="2" indent="-342900"/>
            <a:r>
              <a:rPr lang="ko-KR" altLang="en-US" sz="2000" b="1" dirty="0" err="1">
                <a:latin typeface="한컴 윤체 B" pitchFamily="18" charset="-127"/>
                <a:ea typeface="한컴 윤체 B" pitchFamily="18" charset="-127"/>
              </a:rPr>
              <a:t>스트림의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  특징</a:t>
            </a:r>
            <a:endParaRPr lang="en-US" altLang="ko-KR" sz="2000" b="1" dirty="0">
              <a:latin typeface="한컴 윤체 B" pitchFamily="18" charset="-127"/>
              <a:ea typeface="한컴 윤체 B" pitchFamily="18" charset="-127"/>
            </a:endParaRPr>
          </a:p>
          <a:p>
            <a:pPr marL="817200" lvl="3" indent="-342900"/>
            <a:r>
              <a:rPr lang="ko-KR" altLang="en-US" b="1" dirty="0" err="1">
                <a:latin typeface="한컴 윤체 B" pitchFamily="18" charset="-127"/>
                <a:ea typeface="한컴 윤체 B" pitchFamily="18" charset="-127"/>
              </a:rPr>
              <a:t>단방향</a:t>
            </a:r>
            <a:endParaRPr lang="en-US" altLang="ko-KR" b="1" dirty="0">
              <a:latin typeface="한컴 윤체 B" pitchFamily="18" charset="-127"/>
              <a:ea typeface="한컴 윤체 B" pitchFamily="18" charset="-127"/>
            </a:endParaRPr>
          </a:p>
          <a:p>
            <a:pPr marL="817200" lvl="3" indent="-342900"/>
            <a:r>
              <a:rPr lang="en-US" altLang="ko-KR" b="1" dirty="0">
                <a:latin typeface="한컴 윤체 B" pitchFamily="18" charset="-127"/>
                <a:ea typeface="한컴 윤체 B" pitchFamily="18" charset="-127"/>
              </a:rPr>
              <a:t>FIFO</a:t>
            </a:r>
          </a:p>
          <a:p>
            <a:pPr marL="817200" lvl="3" indent="-342900"/>
            <a:r>
              <a:rPr lang="en-US" altLang="ko-KR" b="1" dirty="0">
                <a:latin typeface="한컴 윤체 B" pitchFamily="18" charset="-127"/>
                <a:ea typeface="한컴 윤체 B" pitchFamily="18" charset="-127"/>
              </a:rPr>
              <a:t>Blocking(</a:t>
            </a:r>
            <a:r>
              <a:rPr lang="ko-KR" altLang="en-US" b="1" dirty="0">
                <a:latin typeface="한컴 윤체 B" pitchFamily="18" charset="-127"/>
                <a:ea typeface="한컴 윤체 B" pitchFamily="18" charset="-127"/>
              </a:rPr>
              <a:t>지연</a:t>
            </a:r>
            <a:r>
              <a:rPr lang="en-US" altLang="ko-KR" b="1" dirty="0">
                <a:latin typeface="한컴 윤체 B" pitchFamily="18" charset="-127"/>
                <a:ea typeface="한컴 윤체 B" pitchFamily="18" charset="-127"/>
              </a:rPr>
              <a:t>)</a:t>
            </a:r>
          </a:p>
          <a:p>
            <a:pPr marL="360000" lvl="2" indent="-342900"/>
            <a:endParaRPr lang="en-US" altLang="ko-KR" sz="2000" b="1" dirty="0">
              <a:latin typeface="한컴 윤체 B" pitchFamily="18" charset="-127"/>
              <a:ea typeface="한컴 윤체 B" pitchFamily="18" charset="-127"/>
            </a:endParaRPr>
          </a:p>
          <a:p>
            <a:pPr marL="360000" lvl="2" indent="-342900"/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7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I/O Stream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216" y="1628800"/>
            <a:ext cx="8579296" cy="3240360"/>
          </a:xfrm>
        </p:spPr>
        <p:txBody>
          <a:bodyPr>
            <a:noAutofit/>
          </a:bodyPr>
          <a:lstStyle/>
          <a:p>
            <a:pPr marL="360000" lvl="2" indent="-342900"/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입출력  </a:t>
            </a:r>
            <a:r>
              <a:rPr lang="ko-KR" altLang="en-US" sz="2000" b="1" dirty="0" err="1">
                <a:latin typeface="한컴 윤체 B" pitchFamily="18" charset="-127"/>
                <a:ea typeface="한컴 윤체 B" pitchFamily="18" charset="-127"/>
              </a:rPr>
              <a:t>스트림의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  종류</a:t>
            </a:r>
            <a:endParaRPr lang="en-US" altLang="ko-KR" sz="2000" b="1" dirty="0">
              <a:latin typeface="한컴 윤체 B" pitchFamily="18" charset="-127"/>
              <a:ea typeface="한컴 윤체 B" pitchFamily="18" charset="-127"/>
            </a:endParaRPr>
          </a:p>
          <a:p>
            <a:pPr marL="817200" lvl="3" indent="-342900"/>
            <a:r>
              <a:rPr lang="ko-KR" altLang="en-US" b="1" dirty="0">
                <a:latin typeface="한컴 윤체 B" pitchFamily="18" charset="-127"/>
                <a:ea typeface="한컴 윤체 B" pitchFamily="18" charset="-127"/>
              </a:rPr>
              <a:t>문자  기반  </a:t>
            </a:r>
            <a:r>
              <a:rPr lang="ko-KR" altLang="en-US" b="1" dirty="0" err="1">
                <a:latin typeface="한컴 윤체 B" pitchFamily="18" charset="-127"/>
                <a:ea typeface="한컴 윤체 B" pitchFamily="18" charset="-127"/>
              </a:rPr>
              <a:t>스트림</a:t>
            </a:r>
            <a:endParaRPr lang="en-US" altLang="ko-KR" b="1" dirty="0">
              <a:latin typeface="한컴 윤체 B" pitchFamily="18" charset="-127"/>
              <a:ea typeface="한컴 윤체 B" pitchFamily="18" charset="-127"/>
            </a:endParaRPr>
          </a:p>
          <a:p>
            <a:pPr marL="1274400" lvl="4" indent="-342900"/>
            <a:r>
              <a:rPr lang="ko-KR" altLang="en-US" b="1" dirty="0">
                <a:latin typeface="한컴 윤체 B" pitchFamily="18" charset="-127"/>
                <a:ea typeface="한컴 윤체 B" pitchFamily="18" charset="-127"/>
              </a:rPr>
              <a:t>문자  단위로  데이터를  전송하는  </a:t>
            </a:r>
            <a:r>
              <a:rPr lang="ko-KR" altLang="en-US" b="1" dirty="0" err="1">
                <a:latin typeface="한컴 윤체 B" pitchFamily="18" charset="-127"/>
                <a:ea typeface="한컴 윤체 B" pitchFamily="18" charset="-127"/>
              </a:rPr>
              <a:t>스트림</a:t>
            </a:r>
            <a:endParaRPr lang="en-US" altLang="ko-KR" b="1" dirty="0">
              <a:latin typeface="한컴 윤체 B" pitchFamily="18" charset="-127"/>
              <a:ea typeface="한컴 윤체 B" pitchFamily="18" charset="-127"/>
            </a:endParaRPr>
          </a:p>
          <a:p>
            <a:pPr marL="1274400" lvl="4" indent="-342900"/>
            <a:endParaRPr lang="en-US" altLang="ko-KR" b="1" dirty="0">
              <a:latin typeface="한컴 윤체 B" pitchFamily="18" charset="-127"/>
              <a:ea typeface="한컴 윤체 B" pitchFamily="18" charset="-127"/>
            </a:endParaRPr>
          </a:p>
          <a:p>
            <a:pPr marL="817200" lvl="3" indent="-342900"/>
            <a:r>
              <a:rPr lang="ko-KR" altLang="en-US" b="1" dirty="0">
                <a:latin typeface="한컴 윤체 B" pitchFamily="18" charset="-127"/>
                <a:ea typeface="한컴 윤체 B" pitchFamily="18" charset="-127"/>
              </a:rPr>
              <a:t>바이트  기반  </a:t>
            </a:r>
            <a:r>
              <a:rPr lang="ko-KR" altLang="en-US" b="1" dirty="0" err="1">
                <a:latin typeface="한컴 윤체 B" pitchFamily="18" charset="-127"/>
                <a:ea typeface="한컴 윤체 B" pitchFamily="18" charset="-127"/>
              </a:rPr>
              <a:t>스트림</a:t>
            </a:r>
            <a:endParaRPr lang="en-US" altLang="ko-KR" b="1" dirty="0">
              <a:latin typeface="한컴 윤체 B" pitchFamily="18" charset="-127"/>
              <a:ea typeface="한컴 윤체 B" pitchFamily="18" charset="-127"/>
            </a:endParaRPr>
          </a:p>
          <a:p>
            <a:pPr marL="1274400" lvl="4" indent="-342900"/>
            <a:r>
              <a:rPr lang="ko-KR" altLang="en-US" b="1" dirty="0">
                <a:latin typeface="한컴 윤체 B" pitchFamily="18" charset="-127"/>
                <a:ea typeface="한컴 윤체 B" pitchFamily="18" charset="-127"/>
              </a:rPr>
              <a:t>바이트  단위로  데이터를  전송하는  </a:t>
            </a:r>
            <a:r>
              <a:rPr lang="ko-KR" altLang="en-US" b="1" dirty="0" err="1">
                <a:latin typeface="한컴 윤체 B" pitchFamily="18" charset="-127"/>
                <a:ea typeface="한컴 윤체 B" pitchFamily="18" charset="-127"/>
              </a:rPr>
              <a:t>스트림</a:t>
            </a:r>
            <a:endParaRPr lang="en-US" altLang="ko-KR" b="1" dirty="0">
              <a:latin typeface="한컴 윤체 B" pitchFamily="18" charset="-127"/>
              <a:ea typeface="한컴 윤체 B" pitchFamily="18" charset="-127"/>
            </a:endParaRPr>
          </a:p>
          <a:p>
            <a:pPr marL="1274400" lvl="4" indent="-342900"/>
            <a:r>
              <a:rPr lang="ko-KR" altLang="en-US" b="1" dirty="0">
                <a:latin typeface="한컴 윤체 B" pitchFamily="18" charset="-127"/>
                <a:ea typeface="한컴 윤체 B" pitchFamily="18" charset="-127"/>
              </a:rPr>
              <a:t>바이너리  형태의  데이터  처리에  적합</a:t>
            </a:r>
            <a:endParaRPr lang="en-US" altLang="ko-KR" b="1" dirty="0">
              <a:latin typeface="한컴 윤체 B" pitchFamily="18" charset="-127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05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216" y="1628800"/>
            <a:ext cx="8579296" cy="576064"/>
          </a:xfrm>
        </p:spPr>
        <p:txBody>
          <a:bodyPr>
            <a:noAutofit/>
          </a:bodyPr>
          <a:lstStyle/>
          <a:p>
            <a:pPr marL="360000" lvl="2" indent="-342900"/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바이트  기반  입력  </a:t>
            </a:r>
            <a:r>
              <a:rPr lang="ko-KR" altLang="en-US" sz="2000" b="1" dirty="0" err="1">
                <a:latin typeface="한컴 윤체 B" pitchFamily="18" charset="-127"/>
                <a:ea typeface="한컴 윤체 B" pitchFamily="18" charset="-127"/>
              </a:rPr>
              <a:t>스트림의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  최상위  클래스이다</a:t>
            </a:r>
            <a:endParaRPr lang="en-US" altLang="ko-KR" sz="2000" b="1" dirty="0">
              <a:latin typeface="한컴 윤체 B" pitchFamily="18" charset="-127"/>
              <a:ea typeface="한컴 윤체 B" pitchFamily="18" charset="-127"/>
            </a:endParaRPr>
          </a:p>
          <a:p>
            <a:pPr marL="0" indent="-783000"/>
            <a:endParaRPr lang="en-US" altLang="ko-KR" sz="2800" b="1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3" algn="ctr" rtl="0" latinLnBrk="1">
              <a:spcBef>
                <a:spcPct val="0"/>
              </a:spcBef>
            </a:pPr>
            <a:r>
              <a:rPr lang="en-US" altLang="ko-KR" sz="4000" dirty="0" err="1" smtClean="0">
                <a:latin typeface="HY견고딕" pitchFamily="18" charset="-127"/>
                <a:ea typeface="HY견고딕" pitchFamily="18" charset="-127"/>
              </a:rPr>
              <a:t>InputStream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899592" y="2492896"/>
            <a:ext cx="5400600" cy="172819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899592" y="2276872"/>
            <a:ext cx="5400600" cy="79208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en-US" altLang="ko-KR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abstract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&gt;&gt;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InputStream</a:t>
            </a:r>
            <a:endParaRPr lang="ko-KR" altLang="en-US" b="1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3140968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+ read()</a:t>
            </a:r>
          </a:p>
          <a:p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+ read(byte[] b)</a:t>
            </a:r>
          </a:p>
          <a:p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+ read(byte[] b, </a:t>
            </a:r>
            <a:r>
              <a:rPr lang="en-US" altLang="ko-KR" b="1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 off, </a:t>
            </a:r>
            <a:r>
              <a:rPr lang="en-US" altLang="ko-KR" b="1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b="1" dirty="0" err="1" smtClean="0">
                <a:latin typeface="HY견고딕" pitchFamily="18" charset="-127"/>
                <a:ea typeface="HY견고딕" pitchFamily="18" charset="-127"/>
              </a:rPr>
              <a:t>len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5211" y="4830251"/>
            <a:ext cx="82942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- </a:t>
            </a:r>
            <a:r>
              <a:rPr lang="en-US" altLang="ko-KR" sz="2000" b="1" dirty="0" err="1">
                <a:latin typeface="한컴 윤체 B" pitchFamily="18" charset="-127"/>
                <a:ea typeface="한컴 윤체 B" pitchFamily="18" charset="-127"/>
              </a:rPr>
              <a:t>InputStream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에서 한 바이트를  읽어서 </a:t>
            </a:r>
            <a:r>
              <a:rPr lang="en-US" altLang="ko-KR" sz="2000" b="1" dirty="0" err="1">
                <a:latin typeface="한컴 윤체 B" pitchFamily="18" charset="-127"/>
                <a:ea typeface="한컴 윤체 B" pitchFamily="18" charset="-127"/>
              </a:rPr>
              <a:t>int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값으로 반환한다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. </a:t>
            </a:r>
          </a:p>
          <a:p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- byte[] b 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만큼의 데이터를 읽어서 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b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에  저장하고 읽은 바이트 수를 반환한다</a:t>
            </a:r>
            <a:endParaRPr lang="en-US" altLang="ko-KR" sz="2000" b="1" dirty="0">
              <a:latin typeface="한컴 윤체 B" pitchFamily="18" charset="-127"/>
              <a:ea typeface="한컴 윤체 B" pitchFamily="18" charset="-127"/>
            </a:endParaRPr>
          </a:p>
          <a:p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- </a:t>
            </a:r>
            <a:r>
              <a:rPr lang="en-US" altLang="ko-KR" sz="2000" b="1" dirty="0" err="1">
                <a:latin typeface="한컴 윤체 B" pitchFamily="18" charset="-127"/>
                <a:ea typeface="한컴 윤체 B" pitchFamily="18" charset="-127"/>
              </a:rPr>
              <a:t>len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만큼을 읽어 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byte[] b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의 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off  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위치에  저장하고 읽은 바이트 수를 반환한다</a:t>
            </a:r>
          </a:p>
        </p:txBody>
      </p:sp>
    </p:spTree>
    <p:extLst>
      <p:ext uri="{BB962C8B-B14F-4D97-AF65-F5344CB8AC3E}">
        <p14:creationId xmlns:p14="http://schemas.microsoft.com/office/powerpoint/2010/main" val="356982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System.in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216" y="1628800"/>
            <a:ext cx="8579296" cy="3240360"/>
          </a:xfrm>
        </p:spPr>
        <p:txBody>
          <a:bodyPr>
            <a:noAutofit/>
          </a:bodyPr>
          <a:lstStyle/>
          <a:p>
            <a:pPr marL="360000" lvl="2" indent="-342900"/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자바에서  표준  입력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(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키보드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)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를  의미한다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360000" lvl="2" indent="-342900"/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System.in  </a:t>
            </a:r>
            <a:r>
              <a:rPr lang="ko-KR" altLang="en-US" sz="2000" b="1" dirty="0" err="1">
                <a:latin typeface="한컴 윤체 B" pitchFamily="18" charset="-127"/>
                <a:ea typeface="한컴 윤체 B" pitchFamily="18" charset="-127"/>
              </a:rPr>
              <a:t>자료형이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en-US" altLang="ko-KR" sz="2000" b="1" dirty="0" err="1">
                <a:latin typeface="한컴 윤체 B" pitchFamily="18" charset="-127"/>
                <a:ea typeface="한컴 윤체 B" pitchFamily="18" charset="-127"/>
              </a:rPr>
              <a:t>InputStream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이므로  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바이트  단위로 </a:t>
            </a:r>
            <a:endParaRPr lang="en-US" altLang="ko-KR" sz="2000" b="1" dirty="0">
              <a:latin typeface="한컴 윤체 B" pitchFamily="18" charset="-127"/>
              <a:ea typeface="한컴 윤체 B" pitchFamily="18" charset="-127"/>
            </a:endParaRPr>
          </a:p>
          <a:p>
            <a:pPr marL="17100" lvl="2" indent="0">
              <a:buNone/>
            </a:pP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    입력이  가능하다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.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 </a:t>
            </a:r>
            <a:endParaRPr lang="en-US" altLang="ko-KR" sz="2000" b="1" dirty="0">
              <a:latin typeface="한컴 윤체 B" pitchFamily="18" charset="-127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70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FileInputStream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216" y="1628800"/>
            <a:ext cx="8579296" cy="3240360"/>
          </a:xfrm>
        </p:spPr>
        <p:txBody>
          <a:bodyPr>
            <a:noAutofit/>
          </a:bodyPr>
          <a:lstStyle/>
          <a:p>
            <a:pPr marL="360000" lvl="2" indent="-342900"/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파일의  내용을  바이트  형태로  읽어 들일 때  사용된다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360000" lvl="2" indent="-342900"/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  <a:p>
            <a:pPr marL="360000" lvl="2" indent="-342900"/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Constructor</a:t>
            </a:r>
          </a:p>
          <a:p>
            <a:pPr marL="817200" lvl="3" indent="-342900"/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  <a:hlinkClick r:id="rId2"/>
              </a:rPr>
              <a:t>public  </a:t>
            </a:r>
            <a:r>
              <a:rPr lang="en-US" altLang="ko-KR" sz="1800" b="1" dirty="0" err="1" smtClean="0">
                <a:latin typeface="HY견고딕" pitchFamily="18" charset="-127"/>
                <a:ea typeface="HY견고딕" pitchFamily="18" charset="-127"/>
                <a:hlinkClick r:id="rId2"/>
              </a:rPr>
              <a:t>FileInputStream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  <a:hlinkClick r:id="rId3" tooltip="class in java.lang"/>
              </a:rPr>
              <a:t>String</a:t>
            </a:r>
            <a:r>
              <a:rPr lang="en-US" altLang="ko-KR" sz="1800" b="1" dirty="0">
                <a:latin typeface="HY견고딕" pitchFamily="18" charset="-127"/>
                <a:ea typeface="HY견고딕" pitchFamily="18" charset="-127"/>
              </a:rPr>
              <a:t> </a:t>
            </a:r>
            <a:r>
              <a:rPr lang="en-US" altLang="ko-KR" sz="1800" b="1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name</a:t>
            </a:r>
            <a:r>
              <a:rPr lang="en-US" altLang="ko-KR" sz="1800" b="1" dirty="0">
                <a:latin typeface="HY견고딕" pitchFamily="18" charset="-127"/>
                <a:ea typeface="HY견고딕" pitchFamily="18" charset="-127"/>
              </a:rPr>
              <a:t>) </a:t>
            </a:r>
            <a:endParaRPr lang="en-US" altLang="ko-KR" sz="1800" b="1" dirty="0" smtClean="0">
              <a:latin typeface="HY견고딕" pitchFamily="18" charset="-127"/>
              <a:ea typeface="HY견고딕" pitchFamily="18" charset="-127"/>
            </a:endParaRPr>
          </a:p>
          <a:p>
            <a:pPr marL="931500" lvl="4" indent="0">
              <a:buNone/>
            </a:pPr>
            <a:r>
              <a:rPr lang="en-US" altLang="ko-KR" sz="1800" dirty="0" smtClean="0"/>
              <a:t>       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throws  </a:t>
            </a:r>
            <a:r>
              <a:rPr lang="en-US" altLang="ko-KR" sz="1800" b="1" dirty="0" err="1" smtClean="0">
                <a:latin typeface="HY견고딕" pitchFamily="18" charset="-127"/>
                <a:ea typeface="HY견고딕" pitchFamily="18" charset="-127"/>
                <a:hlinkClick r:id="rId4" tooltip="class in java.io"/>
              </a:rPr>
              <a:t>FileNotFoundException</a:t>
            </a:r>
            <a:r>
              <a:rPr lang="en-US" altLang="ko-KR" sz="1800" dirty="0" smtClean="0"/>
              <a:t> 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17100" lvl="2" indent="0">
              <a:buNone/>
            </a:pP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			</a:t>
            </a:r>
            <a:endParaRPr lang="en-US" altLang="ko-KR" sz="1800" b="1" dirty="0">
              <a:latin typeface="HY견고딕" pitchFamily="18" charset="-127"/>
              <a:ea typeface="HY견고딕" pitchFamily="18" charset="-127"/>
            </a:endParaRPr>
          </a:p>
          <a:p>
            <a:pPr marL="17100" lvl="2" indent="0">
              <a:buNone/>
            </a:pP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          }</a:t>
            </a:r>
            <a:endParaRPr lang="en-US" altLang="ko-KR" sz="1800" dirty="0" smtClean="0">
              <a:latin typeface="HY견고딕" pitchFamily="18" charset="-127"/>
              <a:ea typeface="HY견고딕" pitchFamily="18" charset="-127"/>
            </a:endParaRPr>
          </a:p>
          <a:p>
            <a:pPr marL="17100" lvl="2" indent="0">
              <a:buNone/>
            </a:pPr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837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216" y="1628800"/>
            <a:ext cx="8579296" cy="576064"/>
          </a:xfrm>
        </p:spPr>
        <p:txBody>
          <a:bodyPr>
            <a:noAutofit/>
          </a:bodyPr>
          <a:lstStyle/>
          <a:p>
            <a:pPr marL="360000" lvl="2" indent="-342900"/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바이트  기반  출력  </a:t>
            </a:r>
            <a:r>
              <a:rPr lang="ko-KR" altLang="en-US" sz="2000" b="1" dirty="0" err="1">
                <a:latin typeface="한컴 윤체 B" pitchFamily="18" charset="-127"/>
                <a:ea typeface="한컴 윤체 B" pitchFamily="18" charset="-127"/>
              </a:rPr>
              <a:t>스트림의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  최상위  클래스이다</a:t>
            </a:r>
            <a:endParaRPr lang="en-US" altLang="ko-KR" sz="2000" b="1" dirty="0">
              <a:latin typeface="한컴 윤체 B" pitchFamily="18" charset="-127"/>
              <a:ea typeface="한컴 윤체 B" pitchFamily="18" charset="-127"/>
            </a:endParaRPr>
          </a:p>
          <a:p>
            <a:pPr marL="0" indent="-783000"/>
            <a:endParaRPr lang="en-US" altLang="ko-KR" sz="2800" b="1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3" algn="ctr" rtl="0" latinLnBrk="1">
              <a:spcBef>
                <a:spcPct val="0"/>
              </a:spcBef>
            </a:pPr>
            <a:r>
              <a:rPr lang="en-US" altLang="ko-KR" sz="4000" dirty="0" err="1" smtClean="0">
                <a:latin typeface="HY견고딕" pitchFamily="18" charset="-127"/>
                <a:ea typeface="HY견고딕" pitchFamily="18" charset="-127"/>
              </a:rPr>
              <a:t>OutputStream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899592" y="2492896"/>
            <a:ext cx="5400600" cy="172819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prstClr val="whit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899592" y="2276872"/>
            <a:ext cx="5400600" cy="79208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en-US" altLang="ko-KR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abstract</a:t>
            </a:r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&gt;&gt;</a:t>
            </a:r>
          </a:p>
          <a:p>
            <a:pPr algn="ctr"/>
            <a:r>
              <a:rPr lang="en-US" altLang="ko-KR" b="1" dirty="0" err="1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OutputStream</a:t>
            </a:r>
            <a:endParaRPr lang="ko-KR" altLang="en-US" b="1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3140968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+ write(</a:t>
            </a:r>
            <a:r>
              <a:rPr lang="en-US" altLang="ko-KR" b="1" dirty="0" err="1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+ write(byte[] b)</a:t>
            </a:r>
          </a:p>
          <a:p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+ write(byte[] b, </a:t>
            </a:r>
            <a:r>
              <a:rPr lang="en-US" altLang="ko-KR" b="1" dirty="0" err="1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 off, </a:t>
            </a:r>
            <a:r>
              <a:rPr lang="en-US" altLang="ko-KR" b="1" dirty="0" err="1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 length)</a:t>
            </a:r>
            <a:endParaRPr lang="ko-KR" altLang="en-US" b="1" dirty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4673" y="4830251"/>
            <a:ext cx="5912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정수 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b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의  하위  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8</a:t>
            </a:r>
            <a:r>
              <a:rPr lang="ko-KR" altLang="en-US" sz="2000" b="1" dirty="0" err="1">
                <a:latin typeface="한컴 윤체 B" pitchFamily="18" charset="-127"/>
                <a:ea typeface="한컴 윤체 B" pitchFamily="18" charset="-127"/>
              </a:rPr>
              <a:t>비트를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  출력한다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.  </a:t>
            </a:r>
          </a:p>
          <a:p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- b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의 내용을  출력한다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. </a:t>
            </a:r>
          </a:p>
          <a:p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- b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의 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 off 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위치부터 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 length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만큼의  바이트를  출력한다</a:t>
            </a:r>
          </a:p>
        </p:txBody>
      </p:sp>
    </p:spTree>
    <p:extLst>
      <p:ext uri="{BB962C8B-B14F-4D97-AF65-F5344CB8AC3E}">
        <p14:creationId xmlns:p14="http://schemas.microsoft.com/office/powerpoint/2010/main" val="199003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System.out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216" y="1772816"/>
            <a:ext cx="8579296" cy="3240360"/>
          </a:xfrm>
        </p:spPr>
        <p:txBody>
          <a:bodyPr>
            <a:noAutofit/>
          </a:bodyPr>
          <a:lstStyle/>
          <a:p>
            <a:pPr marL="360000" lvl="2" indent="-342900"/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자바에서  표준  출력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(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모니터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)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를  의미한다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360000" lvl="2" indent="-342900"/>
            <a:r>
              <a:rPr lang="en-US" altLang="ko-KR" sz="2000" b="1" dirty="0" err="1">
                <a:latin typeface="한컴 윤체 B" pitchFamily="18" charset="-127"/>
                <a:ea typeface="한컴 윤체 B" pitchFamily="18" charset="-127"/>
              </a:rPr>
              <a:t>System.out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ko-KR" altLang="en-US" sz="2000" b="1" dirty="0" err="1">
                <a:latin typeface="한컴 윤체 B" pitchFamily="18" charset="-127"/>
                <a:ea typeface="한컴 윤체 B" pitchFamily="18" charset="-127"/>
              </a:rPr>
              <a:t>자료형이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en-US" altLang="ko-KR" sz="2000" b="1" dirty="0" err="1">
                <a:latin typeface="한컴 윤체 B" pitchFamily="18" charset="-127"/>
                <a:ea typeface="한컴 윤체 B" pitchFamily="18" charset="-127"/>
              </a:rPr>
              <a:t>PrintStream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이므로  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바이트  단위로 </a:t>
            </a:r>
            <a:endParaRPr lang="en-US" altLang="ko-KR" sz="2000" b="1" dirty="0">
              <a:latin typeface="한컴 윤체 B" pitchFamily="18" charset="-127"/>
              <a:ea typeface="한컴 윤체 B" pitchFamily="18" charset="-127"/>
            </a:endParaRPr>
          </a:p>
          <a:p>
            <a:pPr marL="17100" lvl="2" indent="0">
              <a:buNone/>
            </a:pP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    출력이  가능하다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.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 </a:t>
            </a:r>
            <a:endParaRPr lang="en-US" altLang="ko-KR" sz="2000" b="1" dirty="0">
              <a:latin typeface="한컴 윤체 B" pitchFamily="18" charset="-127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904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FileOutputStream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216" y="1628800"/>
            <a:ext cx="8435280" cy="4824536"/>
          </a:xfrm>
        </p:spPr>
        <p:txBody>
          <a:bodyPr>
            <a:noAutofit/>
          </a:bodyPr>
          <a:lstStyle/>
          <a:p>
            <a:pPr marL="360000" lvl="2" indent="-342900"/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데이터를  파일에  바이트  형태로  쓸  때  사용된다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360000" lvl="2" indent="-342900"/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  <a:p>
            <a:pPr marL="360000" lvl="2" indent="-342900"/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Constructor</a:t>
            </a:r>
          </a:p>
          <a:p>
            <a:pPr marL="817200" lvl="3" indent="-342900"/>
            <a:r>
              <a:rPr lang="en-US" altLang="ko-KR" sz="1800" b="1" dirty="0">
                <a:latin typeface="HY견고딕" pitchFamily="18" charset="-127"/>
                <a:ea typeface="HY견고딕" pitchFamily="18" charset="-127"/>
                <a:hlinkClick r:id="rId2"/>
              </a:rPr>
              <a:t>public  </a:t>
            </a:r>
            <a:r>
              <a:rPr lang="en-US" altLang="ko-KR" sz="1800" b="1" dirty="0" err="1" smtClean="0">
                <a:latin typeface="HY견고딕" pitchFamily="18" charset="-127"/>
                <a:ea typeface="HY견고딕" pitchFamily="18" charset="-127"/>
                <a:hlinkClick r:id="rId2"/>
              </a:rPr>
              <a:t>FileOutputStream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  <a:hlinkClick r:id="rId3" tooltip="class in java.lang"/>
              </a:rPr>
              <a:t>String</a:t>
            </a:r>
            <a:r>
              <a:rPr lang="en-US" altLang="ko-KR" sz="1800" b="1" dirty="0">
                <a:latin typeface="HY견고딕" pitchFamily="18" charset="-127"/>
                <a:ea typeface="HY견고딕" pitchFamily="18" charset="-127"/>
              </a:rPr>
              <a:t> </a:t>
            </a:r>
            <a:r>
              <a:rPr lang="en-US" altLang="ko-KR" sz="1800" b="1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name</a:t>
            </a:r>
            <a:r>
              <a:rPr lang="en-US" altLang="ko-KR" sz="1800" b="1" dirty="0">
                <a:latin typeface="HY견고딕" pitchFamily="18" charset="-127"/>
                <a:ea typeface="HY견고딕" pitchFamily="18" charset="-127"/>
              </a:rPr>
              <a:t>) </a:t>
            </a:r>
            <a:endParaRPr lang="en-US" altLang="ko-KR" sz="1800" b="1" dirty="0" smtClean="0">
              <a:latin typeface="HY견고딕" pitchFamily="18" charset="-127"/>
              <a:ea typeface="HY견고딕" pitchFamily="18" charset="-127"/>
            </a:endParaRPr>
          </a:p>
          <a:p>
            <a:pPr marL="931500" lvl="4" indent="0">
              <a:buNone/>
            </a:pP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   throws  </a:t>
            </a:r>
            <a:r>
              <a:rPr lang="en-US" altLang="ko-KR" sz="1800" b="1" dirty="0" err="1" smtClean="0">
                <a:latin typeface="HY견고딕" pitchFamily="18" charset="-127"/>
                <a:ea typeface="HY견고딕" pitchFamily="18" charset="-127"/>
              </a:rPr>
              <a:t>FileNotFoundException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  {</a:t>
            </a:r>
            <a:endParaRPr lang="en-US" altLang="ko-KR" sz="1800" b="1" dirty="0">
              <a:latin typeface="HY견고딕" pitchFamily="18" charset="-127"/>
              <a:ea typeface="HY견고딕" pitchFamily="18" charset="-127"/>
            </a:endParaRPr>
          </a:p>
          <a:p>
            <a:pPr marL="17100" lvl="2" indent="0">
              <a:buNone/>
            </a:pPr>
            <a:r>
              <a:rPr lang="en-US" altLang="ko-KR" sz="1800" b="1" dirty="0">
                <a:latin typeface="HY견고딕" pitchFamily="18" charset="-127"/>
                <a:ea typeface="HY견고딕" pitchFamily="18" charset="-127"/>
              </a:rPr>
              <a:t>			</a:t>
            </a:r>
          </a:p>
          <a:p>
            <a:pPr marL="17100" lvl="2" indent="0">
              <a:buNone/>
            </a:pPr>
            <a:r>
              <a:rPr lang="en-US" altLang="ko-KR" sz="1800" b="1" dirty="0">
                <a:latin typeface="HY견고딕" pitchFamily="18" charset="-127"/>
                <a:ea typeface="HY견고딕" pitchFamily="18" charset="-127"/>
              </a:rPr>
              <a:t>           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800" dirty="0">
              <a:latin typeface="HY견고딕" pitchFamily="18" charset="-127"/>
              <a:ea typeface="HY견고딕" pitchFamily="18" charset="-127"/>
            </a:endParaRPr>
          </a:p>
          <a:p>
            <a:pPr marL="17100" lvl="2" indent="0">
              <a:buNone/>
            </a:pPr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  <a:p>
            <a:pPr marL="817200" lvl="3" indent="-342900"/>
            <a:r>
              <a:rPr lang="en-US" altLang="ko-KR" sz="1800" b="1" dirty="0">
                <a:latin typeface="HY견고딕" pitchFamily="18" charset="-127"/>
                <a:ea typeface="HY견고딕" pitchFamily="18" charset="-127"/>
                <a:hlinkClick r:id="rId2"/>
              </a:rPr>
              <a:t>public  </a:t>
            </a:r>
            <a:r>
              <a:rPr lang="en-US" altLang="ko-KR" sz="1800" b="1" dirty="0" err="1">
                <a:latin typeface="HY견고딕" pitchFamily="18" charset="-127"/>
                <a:ea typeface="HY견고딕" pitchFamily="18" charset="-127"/>
                <a:hlinkClick r:id="rId2"/>
              </a:rPr>
              <a:t>FileOutputStream</a:t>
            </a:r>
            <a:r>
              <a:rPr lang="en-US" altLang="ko-KR" sz="1800" b="1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800" b="1" dirty="0">
                <a:latin typeface="HY견고딕" pitchFamily="18" charset="-127"/>
                <a:ea typeface="HY견고딕" pitchFamily="18" charset="-127"/>
                <a:hlinkClick r:id="rId3" tooltip="class in java.lang"/>
              </a:rPr>
              <a:t>String</a:t>
            </a:r>
            <a:r>
              <a:rPr lang="en-US" altLang="ko-KR" sz="1800" b="1" dirty="0">
                <a:latin typeface="HY견고딕" pitchFamily="18" charset="-127"/>
                <a:ea typeface="HY견고딕" pitchFamily="18" charset="-127"/>
              </a:rPr>
              <a:t> </a:t>
            </a:r>
            <a:r>
              <a:rPr lang="en-US" altLang="ko-KR" sz="1800" b="1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name,  </a:t>
            </a:r>
            <a:r>
              <a:rPr lang="en-US" altLang="ko-KR" sz="1800" b="1" dirty="0" err="1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boolean</a:t>
            </a:r>
            <a:r>
              <a:rPr lang="en-US" altLang="ko-KR" sz="1800" b="1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append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) </a:t>
            </a:r>
            <a:endParaRPr lang="en-US" altLang="ko-KR" sz="1800" b="1" dirty="0">
              <a:latin typeface="HY견고딕" pitchFamily="18" charset="-127"/>
              <a:ea typeface="HY견고딕" pitchFamily="18" charset="-127"/>
            </a:endParaRPr>
          </a:p>
          <a:p>
            <a:pPr marL="931500" lvl="4" indent="0">
              <a:buNone/>
            </a:pP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    throws  </a:t>
            </a:r>
            <a:r>
              <a:rPr lang="en-US" altLang="ko-KR" sz="1800" b="1" dirty="0" err="1">
                <a:latin typeface="HY견고딕" pitchFamily="18" charset="-127"/>
                <a:ea typeface="HY견고딕" pitchFamily="18" charset="-127"/>
              </a:rPr>
              <a:t>FileNotFoundException</a:t>
            </a:r>
            <a:r>
              <a:rPr lang="en-US" altLang="ko-KR" sz="1800" b="1" dirty="0">
                <a:latin typeface="HY견고딕" pitchFamily="18" charset="-127"/>
                <a:ea typeface="HY견고딕" pitchFamily="18" charset="-127"/>
              </a:rPr>
              <a:t>  {</a:t>
            </a:r>
          </a:p>
          <a:p>
            <a:pPr marL="17100" lvl="2" indent="0">
              <a:buNone/>
            </a:pPr>
            <a:r>
              <a:rPr lang="en-US" altLang="ko-KR" sz="1800" b="1" dirty="0">
                <a:latin typeface="HY견고딕" pitchFamily="18" charset="-127"/>
                <a:ea typeface="HY견고딕" pitchFamily="18" charset="-127"/>
              </a:rPr>
              <a:t>			</a:t>
            </a:r>
          </a:p>
          <a:p>
            <a:pPr marL="17100" lvl="2" indent="0">
              <a:buNone/>
            </a:pPr>
            <a:r>
              <a:rPr lang="en-US" altLang="ko-KR" sz="1800" b="1" dirty="0">
                <a:latin typeface="HY견고딕" pitchFamily="18" charset="-127"/>
                <a:ea typeface="HY견고딕" pitchFamily="18" charset="-127"/>
              </a:rPr>
              <a:t>           }</a:t>
            </a:r>
            <a:endParaRPr lang="en-US" altLang="ko-KR" sz="1800" dirty="0">
              <a:latin typeface="HY견고딕" pitchFamily="18" charset="-127"/>
              <a:ea typeface="HY견고딕" pitchFamily="18" charset="-127"/>
            </a:endParaRPr>
          </a:p>
          <a:p>
            <a:pPr marL="17100" lvl="2" indent="0">
              <a:buNone/>
            </a:pPr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298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Filter I/O Stream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216" y="1628800"/>
            <a:ext cx="8435280" cy="4824536"/>
          </a:xfrm>
        </p:spPr>
        <p:txBody>
          <a:bodyPr>
            <a:noAutofit/>
          </a:bodyPr>
          <a:lstStyle/>
          <a:p>
            <a:pPr marL="360000" lvl="2" indent="-342900"/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기본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(Node) 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I/O Stream 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에  데이터 변환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,  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입출력 성능 향상 등</a:t>
            </a:r>
            <a:endParaRPr lang="en-US" altLang="ko-KR" sz="2000" b="1" dirty="0">
              <a:latin typeface="한컴 윤체 B" pitchFamily="18" charset="-127"/>
              <a:ea typeface="한컴 윤체 B" pitchFamily="18" charset="-127"/>
            </a:endParaRPr>
          </a:p>
          <a:p>
            <a:pPr marL="17100" lvl="2" indent="0">
              <a:buNone/>
            </a:pP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    부가적인  기능을  제공하기  위해서  지원된다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17100" lvl="2" indent="0">
              <a:buNone/>
            </a:pPr>
            <a:endParaRPr lang="en-US" altLang="ko-KR" sz="2000" b="1" dirty="0">
              <a:latin typeface="한컴 윤체 B" pitchFamily="18" charset="-127"/>
              <a:ea typeface="한컴 윤체 B" pitchFamily="18" charset="-127"/>
            </a:endParaRPr>
          </a:p>
          <a:p>
            <a:pPr marL="817200" lvl="3" indent="-342900"/>
            <a:r>
              <a:rPr lang="en-US" altLang="ko-KR" sz="1800" b="1" dirty="0" err="1" smtClean="0">
                <a:latin typeface="HY견고딕" pitchFamily="18" charset="-127"/>
                <a:ea typeface="HY견고딕" pitchFamily="18" charset="-127"/>
              </a:rPr>
              <a:t>BufferedInputStream</a:t>
            </a:r>
            <a:endParaRPr lang="en-US" altLang="ko-KR" sz="1800" b="1" dirty="0" smtClean="0">
              <a:latin typeface="HY견고딕" pitchFamily="18" charset="-127"/>
              <a:ea typeface="HY견고딕" pitchFamily="18" charset="-127"/>
            </a:endParaRPr>
          </a:p>
          <a:p>
            <a:pPr marL="817200" lvl="3" indent="-342900"/>
            <a:r>
              <a:rPr lang="en-US" altLang="ko-KR" sz="1800" b="1" dirty="0" err="1">
                <a:latin typeface="HY견고딕" pitchFamily="18" charset="-127"/>
                <a:ea typeface="HY견고딕" pitchFamily="18" charset="-127"/>
              </a:rPr>
              <a:t>BufferedOutputStream</a:t>
            </a:r>
            <a:endParaRPr lang="en-US" altLang="ko-KR" sz="1800" b="1" dirty="0">
              <a:latin typeface="HY견고딕" pitchFamily="18" charset="-127"/>
              <a:ea typeface="HY견고딕" pitchFamily="18" charset="-127"/>
            </a:endParaRPr>
          </a:p>
          <a:p>
            <a:pPr marL="817200" lvl="3" indent="-342900"/>
            <a:r>
              <a:rPr lang="en-US" altLang="ko-KR" sz="1800" b="1" dirty="0" err="1">
                <a:latin typeface="HY견고딕" pitchFamily="18" charset="-127"/>
                <a:ea typeface="HY견고딕" pitchFamily="18" charset="-127"/>
              </a:rPr>
              <a:t>DataInputStream</a:t>
            </a:r>
            <a:endParaRPr lang="en-US" altLang="ko-KR" sz="1800" b="1" dirty="0">
              <a:latin typeface="HY견고딕" pitchFamily="18" charset="-127"/>
              <a:ea typeface="HY견고딕" pitchFamily="18" charset="-127"/>
            </a:endParaRPr>
          </a:p>
          <a:p>
            <a:pPr marL="817200" lvl="3" indent="-342900"/>
            <a:r>
              <a:rPr lang="en-US" altLang="ko-KR" sz="1800" b="1" dirty="0" err="1">
                <a:latin typeface="HY견고딕" pitchFamily="18" charset="-127"/>
                <a:ea typeface="HY견고딕" pitchFamily="18" charset="-127"/>
              </a:rPr>
              <a:t>DataOutputStream</a:t>
            </a:r>
            <a:endParaRPr lang="en-US" altLang="ko-KR" sz="1800" b="1" dirty="0">
              <a:latin typeface="HY견고딕" pitchFamily="18" charset="-127"/>
              <a:ea typeface="HY견고딕" pitchFamily="18" charset="-127"/>
            </a:endParaRPr>
          </a:p>
          <a:p>
            <a:pPr marL="360000" lvl="2" indent="-342900"/>
            <a:endParaRPr lang="en-US" altLang="ko-KR" sz="1800" b="1" dirty="0" smtClean="0">
              <a:latin typeface="HY견고딕" pitchFamily="18" charset="-127"/>
              <a:ea typeface="HY견고딕" pitchFamily="18" charset="-127"/>
            </a:endParaRPr>
          </a:p>
          <a:p>
            <a:pPr marL="17100" lvl="2" indent="0">
              <a:buNone/>
            </a:pPr>
            <a:endParaRPr lang="en-US" altLang="ko-KR" sz="1800" b="1" dirty="0">
              <a:latin typeface="HY견고딕" pitchFamily="18" charset="-127"/>
              <a:ea typeface="HY견고딕" pitchFamily="18" charset="-127"/>
            </a:endParaRPr>
          </a:p>
          <a:p>
            <a:pPr marL="17100" lvl="2" indent="0">
              <a:buNone/>
            </a:pPr>
            <a:endParaRPr lang="en-US" altLang="ko-KR" sz="2000" b="1" dirty="0">
              <a:latin typeface="HY견고딕" pitchFamily="18" charset="-127"/>
              <a:ea typeface="HY견고딕" pitchFamily="18" charset="-127"/>
            </a:endParaRPr>
          </a:p>
          <a:p>
            <a:pPr marL="17100" lvl="2" indent="0">
              <a:buNone/>
            </a:pPr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  <a:p>
            <a:pPr marL="17100" lvl="2" indent="0">
              <a:buNone/>
            </a:pPr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3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변수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한컴 윤체 B" pitchFamily="18" charset="-127"/>
                <a:ea typeface="한컴 윤체 B" pitchFamily="18" charset="-127"/>
              </a:rPr>
              <a:t>데이터</a:t>
            </a:r>
            <a:r>
              <a:rPr lang="ko-KR" altLang="en-US" sz="2400" dirty="0" smtClean="0">
                <a:latin typeface="한컴 윤체 B" pitchFamily="18" charset="-127"/>
                <a:ea typeface="한컴 윤체 B" pitchFamily="18" charset="-127"/>
              </a:rPr>
              <a:t>를  저장하는  기억 장소</a:t>
            </a:r>
            <a:endParaRPr lang="en-US" altLang="ko-KR" sz="2400" dirty="0" smtClean="0">
              <a:latin typeface="한컴 윤체 B" pitchFamily="18" charset="-127"/>
              <a:ea typeface="한컴 윤체 B" pitchFamily="18" charset="-127"/>
            </a:endParaRPr>
          </a:p>
          <a:p>
            <a:endParaRPr lang="en-US" altLang="ko-KR" sz="2000" dirty="0" smtClean="0">
              <a:latin typeface="한컴 윤체 B" pitchFamily="18" charset="-127"/>
              <a:ea typeface="한컴 윤체 B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한컴 윤체 B" pitchFamily="18" charset="-127"/>
                <a:ea typeface="한컴 윤체 B" pitchFamily="18" charset="-127"/>
              </a:rPr>
              <a:t>변수  선언</a:t>
            </a: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한컴 윤체 B" pitchFamily="18" charset="-127"/>
                <a:ea typeface="한컴 윤체 B" pitchFamily="18" charset="-127"/>
              </a:rPr>
              <a:t>     </a:t>
            </a:r>
            <a:r>
              <a:rPr lang="ko-KR" altLang="en-US" sz="2000" dirty="0" err="1" smtClean="0">
                <a:latin typeface="한컴 윤체 B" pitchFamily="18" charset="-127"/>
                <a:ea typeface="한컴 윤체 B" pitchFamily="18" charset="-127"/>
              </a:rPr>
              <a:t>자료형</a:t>
            </a:r>
            <a:r>
              <a:rPr lang="ko-KR" altLang="en-US" sz="2000" dirty="0" smtClean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en-US" altLang="ko-KR" sz="2000" dirty="0" smtClean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sz="2000" dirty="0" err="1" smtClean="0">
                <a:latin typeface="한컴 윤체 B" pitchFamily="18" charset="-127"/>
                <a:ea typeface="한컴 윤체 B" pitchFamily="18" charset="-127"/>
              </a:rPr>
              <a:t>변수명</a:t>
            </a:r>
            <a:r>
              <a:rPr lang="en-US" altLang="ko-KR" sz="2000" dirty="0" smtClean="0">
                <a:latin typeface="한컴 윤체 B" pitchFamily="18" charset="-127"/>
                <a:ea typeface="한컴 윤체 B" pitchFamily="18" charset="-127"/>
              </a:rPr>
              <a:t>;</a:t>
            </a:r>
          </a:p>
          <a:p>
            <a:pPr marL="457200" lvl="1" indent="0">
              <a:buNone/>
            </a:pPr>
            <a:r>
              <a:rPr lang="en-US" altLang="ko-KR" sz="2000" dirty="0" err="1" smtClean="0">
                <a:latin typeface="한컴 윤체 B" pitchFamily="18" charset="-127"/>
                <a:ea typeface="한컴 윤체 B" pitchFamily="18" charset="-127"/>
              </a:rPr>
              <a:t>int</a:t>
            </a:r>
            <a:r>
              <a:rPr lang="en-US" altLang="ko-KR" sz="2000" dirty="0" smtClean="0">
                <a:latin typeface="한컴 윤체 B" pitchFamily="18" charset="-127"/>
                <a:ea typeface="한컴 윤체 B" pitchFamily="18" charset="-127"/>
              </a:rPr>
              <a:t>    </a:t>
            </a:r>
            <a:r>
              <a:rPr lang="en-US" altLang="ko-KR" sz="2000" dirty="0" err="1" smtClean="0">
                <a:latin typeface="한컴 윤체 B" pitchFamily="18" charset="-127"/>
                <a:ea typeface="한컴 윤체 B" pitchFamily="18" charset="-127"/>
              </a:rPr>
              <a:t>num</a:t>
            </a:r>
            <a:r>
              <a:rPr lang="en-US" altLang="ko-KR" sz="2000" dirty="0" smtClean="0">
                <a:latin typeface="한컴 윤체 B" pitchFamily="18" charset="-127"/>
                <a:ea typeface="한컴 윤체 B" pitchFamily="18" charset="-127"/>
              </a:rPr>
              <a:t>;</a:t>
            </a:r>
          </a:p>
          <a:p>
            <a:pPr marL="457200" lvl="1" indent="0">
              <a:buNone/>
            </a:pPr>
            <a:endParaRPr lang="en-US" altLang="ko-KR" sz="2000" dirty="0" smtClean="0">
              <a:solidFill>
                <a:schemeClr val="tx2">
                  <a:lumMod val="75000"/>
                </a:schemeClr>
              </a:solidFill>
              <a:latin typeface="한컴 윤체 B" pitchFamily="18" charset="-127"/>
              <a:ea typeface="한컴 윤체 B" pitchFamily="18" charset="-127"/>
            </a:endParaRPr>
          </a:p>
          <a:p>
            <a:pPr marL="457200" lvl="1" indent="0">
              <a:buNone/>
            </a:pPr>
            <a:r>
              <a:rPr lang="ko-KR" altLang="en-US" sz="2000" dirty="0" err="1" smtClean="0">
                <a:solidFill>
                  <a:schemeClr val="tx2">
                    <a:lumMod val="75000"/>
                  </a:schemeClr>
                </a:solidFill>
                <a:latin typeface="한컴 윤체 B" pitchFamily="18" charset="-127"/>
                <a:ea typeface="한컴 윤체 B" pitchFamily="18" charset="-127"/>
              </a:rPr>
              <a:t>자료형에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한컴 윤체 B" pitchFamily="18" charset="-127"/>
                <a:ea typeface="한컴 윤체 B" pitchFamily="18" charset="-127"/>
              </a:rPr>
              <a:t>  따라 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한컴 윤체 B" pitchFamily="18" charset="-127"/>
                <a:ea typeface="한컴 윤체 B" pitchFamily="18" charset="-127"/>
              </a:rPr>
              <a:t>변수에  저장할  수  있는  데이터  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한컴 윤체 B" pitchFamily="18" charset="-127"/>
                <a:ea typeface="한컴 윤체 B" pitchFamily="18" charset="-127"/>
              </a:rPr>
              <a:t>종류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한컴 윤체 B" pitchFamily="18" charset="-127"/>
                <a:ea typeface="한컴 윤체 B" pitchFamily="18" charset="-127"/>
              </a:rPr>
              <a:t>와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한컴 윤체 B" pitchFamily="18" charset="-127"/>
                <a:ea typeface="한컴 윤체 B" pitchFamily="18" charset="-127"/>
              </a:rPr>
              <a:t>크기가  다르다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457200" lvl="1" indent="0">
              <a:buNone/>
            </a:pPr>
            <a:endParaRPr lang="en-US" altLang="ko-KR" sz="2000" dirty="0" smtClean="0">
              <a:latin typeface="한컴 윤체 B" pitchFamily="18" charset="-127"/>
              <a:ea typeface="한컴 윤체 B" pitchFamily="18" charset="-127"/>
            </a:endParaRPr>
          </a:p>
          <a:p>
            <a:pPr marL="0" lvl="1" indent="0">
              <a:buNone/>
            </a:pPr>
            <a:r>
              <a:rPr lang="en-US" altLang="ko-KR" sz="2000" dirty="0" smtClean="0">
                <a:latin typeface="한컴 윤체 B" pitchFamily="18" charset="-127"/>
                <a:ea typeface="한컴 윤체 B" pitchFamily="18" charset="-127"/>
              </a:rPr>
              <a:t>2</a:t>
            </a:r>
            <a:r>
              <a:rPr lang="en-US" altLang="ko-KR" sz="2400" dirty="0" smtClean="0">
                <a:latin typeface="한컴 윤체 B" pitchFamily="18" charset="-127"/>
                <a:ea typeface="한컴 윤체 B" pitchFamily="18" charset="-127"/>
              </a:rPr>
              <a:t>.  </a:t>
            </a:r>
            <a:r>
              <a:rPr lang="ko-KR" altLang="en-US" sz="2400" dirty="0" smtClean="0">
                <a:latin typeface="한컴 윤체 B" pitchFamily="18" charset="-127"/>
                <a:ea typeface="한컴 윤체 B" pitchFamily="18" charset="-127"/>
              </a:rPr>
              <a:t>변수에  값  할당</a:t>
            </a: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marL="237150" lvl="2" indent="0">
              <a:buNone/>
            </a:pPr>
            <a:r>
              <a:rPr lang="en-US" altLang="ko-KR" sz="2000" dirty="0" smtClean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en-US" altLang="ko-KR" sz="2000" dirty="0" err="1" smtClean="0">
                <a:latin typeface="한컴 윤체 B" pitchFamily="18" charset="-127"/>
                <a:ea typeface="한컴 윤체 B" pitchFamily="18" charset="-127"/>
              </a:rPr>
              <a:t>num</a:t>
            </a:r>
            <a:r>
              <a:rPr lang="en-US" altLang="ko-KR" sz="2000" dirty="0" smtClean="0">
                <a:latin typeface="한컴 윤체 B" pitchFamily="18" charset="-127"/>
                <a:ea typeface="한컴 윤체 B" pitchFamily="18" charset="-127"/>
              </a:rPr>
              <a:t> = 10;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457200" lvl="1" indent="0">
              <a:buNone/>
            </a:pPr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  <a:p>
            <a:pPr marL="457200" lvl="1" indent="0">
              <a:buNone/>
            </a:pPr>
            <a:endParaRPr lang="en-US" altLang="ko-KR" sz="20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7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BufferedInputStream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216" y="1628800"/>
            <a:ext cx="8579296" cy="3240360"/>
          </a:xfrm>
        </p:spPr>
        <p:txBody>
          <a:bodyPr>
            <a:noAutofit/>
          </a:bodyPr>
          <a:lstStyle/>
          <a:p>
            <a:pPr marL="360000" lvl="2" indent="-342900"/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  <a:p>
            <a:pPr marL="360000" lvl="2" indent="-342900"/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Constructor</a:t>
            </a:r>
          </a:p>
          <a:p>
            <a:pPr marL="817200" lvl="3" indent="-342900"/>
            <a:r>
              <a:rPr lang="en-US" altLang="ko-KR" sz="1800" b="1" dirty="0">
                <a:latin typeface="HY견고딕" pitchFamily="18" charset="-127"/>
                <a:ea typeface="HY견고딕" pitchFamily="18" charset="-127"/>
                <a:hlinkClick r:id="rId2"/>
              </a:rPr>
              <a:t>p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  <a:hlinkClick r:id="rId2"/>
              </a:rPr>
              <a:t>ublic  </a:t>
            </a:r>
            <a:r>
              <a:rPr lang="en-US" altLang="ko-KR" sz="1800" b="1" dirty="0" err="1" smtClean="0">
                <a:latin typeface="HY견고딕" pitchFamily="18" charset="-127"/>
                <a:ea typeface="HY견고딕" pitchFamily="18" charset="-127"/>
                <a:hlinkClick r:id="rId2"/>
              </a:rPr>
              <a:t>BufferedInputStream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800" b="1" dirty="0" err="1" smtClean="0">
                <a:latin typeface="HY견고딕" pitchFamily="18" charset="-127"/>
                <a:ea typeface="HY견고딕" pitchFamily="18" charset="-127"/>
                <a:hlinkClick r:id="rId3" tooltip="class in java.io"/>
              </a:rPr>
              <a:t>InputStream</a:t>
            </a:r>
            <a:r>
              <a:rPr lang="en-US" altLang="ko-KR" sz="1800" b="1" dirty="0">
                <a:latin typeface="HY견고딕" pitchFamily="18" charset="-127"/>
                <a:ea typeface="HY견고딕" pitchFamily="18" charset="-127"/>
              </a:rPr>
              <a:t> </a:t>
            </a:r>
            <a:r>
              <a:rPr lang="en-US" altLang="ko-KR" sz="1800" b="1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in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) {</a:t>
            </a:r>
          </a:p>
          <a:p>
            <a:pPr marL="931500" lvl="4" indent="0">
              <a:buNone/>
            </a:pPr>
            <a:r>
              <a:rPr lang="ko-KR" altLang="en-US" b="1" dirty="0">
                <a:latin typeface="한컴 윤체 B" pitchFamily="18" charset="-127"/>
                <a:ea typeface="한컴 윤체 B" pitchFamily="18" charset="-127"/>
              </a:rPr>
              <a:t>바이트  기반의  입력 </a:t>
            </a:r>
            <a:r>
              <a:rPr lang="ko-KR" altLang="en-US" b="1" dirty="0" err="1">
                <a:latin typeface="한컴 윤체 B" pitchFamily="18" charset="-127"/>
                <a:ea typeface="한컴 윤체 B" pitchFamily="18" charset="-127"/>
              </a:rPr>
              <a:t>스트림에</a:t>
            </a:r>
            <a:r>
              <a:rPr lang="ko-KR" altLang="en-US" b="1" dirty="0">
                <a:latin typeface="한컴 윤체 B" pitchFamily="18" charset="-127"/>
                <a:ea typeface="한컴 윤체 B" pitchFamily="18" charset="-127"/>
              </a:rPr>
              <a:t>  대해서만  버퍼를  지원한다</a:t>
            </a:r>
            <a:r>
              <a:rPr lang="en-US" altLang="ko-KR" b="1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474300" lvl="3" indent="0">
              <a:buNone/>
            </a:pP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817200" lvl="3" indent="-342900"/>
            <a:endParaRPr lang="en-US" altLang="ko-KR" sz="1800" b="1" dirty="0">
              <a:latin typeface="HY견고딕" pitchFamily="18" charset="-127"/>
              <a:ea typeface="HY견고딕" pitchFamily="18" charset="-127"/>
            </a:endParaRPr>
          </a:p>
          <a:p>
            <a:pPr marL="817200" lvl="3" indent="-342900"/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  <a:hlinkClick r:id="rId2"/>
              </a:rPr>
              <a:t>public  </a:t>
            </a:r>
            <a:r>
              <a:rPr lang="en-US" altLang="ko-KR" sz="1800" b="1" dirty="0" err="1" smtClean="0">
                <a:latin typeface="HY견고딕" pitchFamily="18" charset="-127"/>
                <a:ea typeface="HY견고딕" pitchFamily="18" charset="-127"/>
                <a:hlinkClick r:id="rId2"/>
              </a:rPr>
              <a:t>BufferedInputStream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800" b="1" dirty="0" err="1" smtClean="0">
                <a:latin typeface="HY견고딕" pitchFamily="18" charset="-127"/>
                <a:ea typeface="HY견고딕" pitchFamily="18" charset="-127"/>
                <a:hlinkClick r:id="rId3" tooltip="class in java.io"/>
              </a:rPr>
              <a:t>InputStream</a:t>
            </a:r>
            <a:r>
              <a:rPr lang="en-US" altLang="ko-KR" sz="1800" b="1" dirty="0">
                <a:latin typeface="HY견고딕" pitchFamily="18" charset="-127"/>
                <a:ea typeface="HY견고딕" pitchFamily="18" charset="-127"/>
              </a:rPr>
              <a:t> </a:t>
            </a:r>
            <a:r>
              <a:rPr lang="en-US" altLang="ko-KR" sz="1800" b="1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in, </a:t>
            </a:r>
            <a:r>
              <a:rPr lang="en-US" altLang="ko-KR" sz="1800" b="1" dirty="0" err="1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800" b="1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size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) </a:t>
            </a:r>
            <a:r>
              <a:rPr lang="en-US" altLang="ko-KR" sz="1800" b="1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931500" lvl="4" indent="0">
              <a:buNone/>
            </a:pPr>
            <a:r>
              <a:rPr lang="ko-KR" altLang="en-US" b="1" dirty="0">
                <a:latin typeface="한컴 윤체 B" pitchFamily="18" charset="-127"/>
                <a:ea typeface="한컴 윤체 B" pitchFamily="18" charset="-127"/>
              </a:rPr>
              <a:t>바이트  기반의  입력 </a:t>
            </a:r>
            <a:r>
              <a:rPr lang="ko-KR" altLang="en-US" b="1" dirty="0" err="1">
                <a:latin typeface="한컴 윤체 B" pitchFamily="18" charset="-127"/>
                <a:ea typeface="한컴 윤체 B" pitchFamily="18" charset="-127"/>
              </a:rPr>
              <a:t>스트림에</a:t>
            </a:r>
            <a:r>
              <a:rPr lang="ko-KR" altLang="en-US" b="1" dirty="0">
                <a:latin typeface="한컴 윤체 B" pitchFamily="18" charset="-127"/>
                <a:ea typeface="한컴 윤체 B" pitchFamily="18" charset="-127"/>
              </a:rPr>
              <a:t>  대해서만  버퍼를  지원한다</a:t>
            </a:r>
            <a:r>
              <a:rPr lang="en-US" altLang="ko-KR" b="1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931500" lvl="4" indent="0">
              <a:buNone/>
            </a:pPr>
            <a:r>
              <a:rPr lang="ko-KR" altLang="en-US" b="1" dirty="0">
                <a:latin typeface="한컴 윤체 B" pitchFamily="18" charset="-127"/>
                <a:ea typeface="한컴 윤체 B" pitchFamily="18" charset="-127"/>
              </a:rPr>
              <a:t>버퍼의  크기를  지정할  수  있다</a:t>
            </a:r>
            <a:r>
              <a:rPr lang="en-US" altLang="ko-KR" b="1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474300" lvl="3" indent="0">
              <a:buNone/>
            </a:pPr>
            <a:r>
              <a:rPr lang="en-US" altLang="ko-KR" sz="1800" b="1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817200" lvl="3" indent="-342900"/>
            <a:endParaRPr lang="en-US" altLang="ko-KR" sz="1800" b="1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35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BufferedOutputStream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216" y="1628800"/>
            <a:ext cx="8579296" cy="3240360"/>
          </a:xfrm>
        </p:spPr>
        <p:txBody>
          <a:bodyPr>
            <a:noAutofit/>
          </a:bodyPr>
          <a:lstStyle/>
          <a:p>
            <a:pPr marL="360000" lvl="2" indent="-342900"/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  <a:p>
            <a:pPr marL="360000" lvl="2" indent="-342900"/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Constructor</a:t>
            </a:r>
          </a:p>
          <a:p>
            <a:pPr marL="817200" lvl="3" indent="-342900"/>
            <a:r>
              <a:rPr lang="en-US" altLang="ko-KR" sz="1600" b="1" dirty="0">
                <a:latin typeface="HY견고딕" pitchFamily="18" charset="-127"/>
                <a:ea typeface="HY견고딕" pitchFamily="18" charset="-127"/>
                <a:hlinkClick r:id="rId2"/>
              </a:rPr>
              <a:t>p</a:t>
            </a:r>
            <a:r>
              <a:rPr lang="en-US" altLang="ko-KR" sz="1600" b="1" dirty="0" smtClean="0">
                <a:latin typeface="HY견고딕" pitchFamily="18" charset="-127"/>
                <a:ea typeface="HY견고딕" pitchFamily="18" charset="-127"/>
                <a:hlinkClick r:id="rId2"/>
              </a:rPr>
              <a:t>ublic </a:t>
            </a:r>
            <a:r>
              <a:rPr lang="en-US" altLang="ko-KR" sz="1600" b="1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b="1" dirty="0" err="1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BufferedOutputStream</a:t>
            </a:r>
            <a:r>
              <a:rPr lang="en-US" altLang="ko-KR" sz="1600" b="1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b="1" dirty="0" err="1" smtClean="0">
                <a:latin typeface="HY견고딕" pitchFamily="18" charset="-127"/>
                <a:ea typeface="HY견고딕" pitchFamily="18" charset="-127"/>
                <a:hlinkClick r:id="rId3" tooltip="class in java.io"/>
              </a:rPr>
              <a:t>OutputStream</a:t>
            </a:r>
            <a:r>
              <a:rPr lang="en-US" altLang="ko-KR" sz="1600" b="1" dirty="0">
                <a:latin typeface="HY견고딕" pitchFamily="18" charset="-127"/>
                <a:ea typeface="HY견고딕" pitchFamily="18" charset="-127"/>
              </a:rPr>
              <a:t> </a:t>
            </a:r>
            <a:r>
              <a:rPr lang="en-US" altLang="ko-KR" sz="1600" b="1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in</a:t>
            </a:r>
            <a:r>
              <a:rPr lang="en-US" altLang="ko-KR" sz="1600" b="1" dirty="0" smtClean="0">
                <a:latin typeface="HY견고딕" pitchFamily="18" charset="-127"/>
                <a:ea typeface="HY견고딕" pitchFamily="18" charset="-127"/>
              </a:rPr>
              <a:t>) {</a:t>
            </a:r>
          </a:p>
          <a:p>
            <a:pPr marL="931500" lvl="4" indent="0">
              <a:buNone/>
            </a:pPr>
            <a:r>
              <a:rPr lang="ko-KR" altLang="en-US" b="1" dirty="0">
                <a:latin typeface="한컴 윤체 B" pitchFamily="18" charset="-127"/>
                <a:ea typeface="한컴 윤체 B" pitchFamily="18" charset="-127"/>
              </a:rPr>
              <a:t>바이트  기반의  출력 </a:t>
            </a:r>
            <a:r>
              <a:rPr lang="ko-KR" altLang="en-US" b="1" dirty="0" err="1">
                <a:latin typeface="한컴 윤체 B" pitchFamily="18" charset="-127"/>
                <a:ea typeface="한컴 윤체 B" pitchFamily="18" charset="-127"/>
              </a:rPr>
              <a:t>스트림에</a:t>
            </a:r>
            <a:r>
              <a:rPr lang="ko-KR" altLang="en-US" b="1" dirty="0">
                <a:latin typeface="한컴 윤체 B" pitchFamily="18" charset="-127"/>
                <a:ea typeface="한컴 윤체 B" pitchFamily="18" charset="-127"/>
              </a:rPr>
              <a:t>  대해서만  버퍼를  지원한다</a:t>
            </a:r>
            <a:r>
              <a:rPr lang="en-US" altLang="ko-KR" b="1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474300" lvl="3" indent="0">
              <a:buNone/>
            </a:pPr>
            <a:r>
              <a:rPr lang="en-US" altLang="ko-KR" sz="1600" b="1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817200" lvl="3" indent="-342900"/>
            <a:endParaRPr lang="en-US" altLang="ko-KR" sz="1800" b="1" dirty="0">
              <a:latin typeface="HY견고딕" pitchFamily="18" charset="-127"/>
              <a:ea typeface="HY견고딕" pitchFamily="18" charset="-127"/>
            </a:endParaRPr>
          </a:p>
          <a:p>
            <a:pPr marL="817200" lvl="3" indent="-342900"/>
            <a:r>
              <a:rPr lang="en-US" altLang="ko-KR" sz="1600" b="1" dirty="0" smtClean="0">
                <a:latin typeface="HY견고딕" pitchFamily="18" charset="-127"/>
                <a:ea typeface="HY견고딕" pitchFamily="18" charset="-127"/>
                <a:hlinkClick r:id="rId2"/>
              </a:rPr>
              <a:t>public </a:t>
            </a:r>
            <a:r>
              <a:rPr lang="en-US" altLang="ko-KR" sz="1600" b="1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b="1" dirty="0" err="1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BufferedOutputStream</a:t>
            </a:r>
            <a:r>
              <a:rPr lang="en-US" altLang="ko-KR" sz="1600" b="1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b="1" dirty="0" err="1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</a:rPr>
              <a:t>Out</a:t>
            </a:r>
            <a:r>
              <a:rPr lang="en-US" altLang="ko-KR" sz="1600" b="1" dirty="0" err="1" smtClean="0">
                <a:latin typeface="HY견고딕" pitchFamily="18" charset="-127"/>
                <a:ea typeface="HY견고딕" pitchFamily="18" charset="-127"/>
                <a:hlinkClick r:id="rId3" tooltip="class in java.io"/>
              </a:rPr>
              <a:t>putStream</a:t>
            </a:r>
            <a:r>
              <a:rPr lang="en-US" altLang="ko-KR" sz="1600" b="1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 </a:t>
            </a:r>
            <a:r>
              <a:rPr lang="en-US" altLang="ko-KR" sz="1600" b="1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in, </a:t>
            </a:r>
            <a:r>
              <a:rPr lang="en-US" altLang="ko-KR" sz="1600" b="1" dirty="0" err="1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b="1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size</a:t>
            </a:r>
            <a:r>
              <a:rPr lang="en-US" altLang="ko-KR" sz="1600" b="1" dirty="0" smtClean="0">
                <a:latin typeface="HY견고딕" pitchFamily="18" charset="-127"/>
                <a:ea typeface="HY견고딕" pitchFamily="18" charset="-127"/>
              </a:rPr>
              <a:t>) </a:t>
            </a:r>
            <a:r>
              <a:rPr lang="en-US" altLang="ko-KR" sz="1600" b="1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931500" lvl="4" indent="0">
              <a:buNone/>
            </a:pPr>
            <a:r>
              <a:rPr lang="ko-KR" altLang="en-US" b="1" dirty="0">
                <a:latin typeface="한컴 윤체 B" pitchFamily="18" charset="-127"/>
                <a:ea typeface="한컴 윤체 B" pitchFamily="18" charset="-127"/>
              </a:rPr>
              <a:t>바이트  기반의  출력 </a:t>
            </a:r>
            <a:r>
              <a:rPr lang="ko-KR" altLang="en-US" b="1" dirty="0" err="1">
                <a:latin typeface="한컴 윤체 B" pitchFamily="18" charset="-127"/>
                <a:ea typeface="한컴 윤체 B" pitchFamily="18" charset="-127"/>
              </a:rPr>
              <a:t>스트림에</a:t>
            </a:r>
            <a:r>
              <a:rPr lang="ko-KR" altLang="en-US" b="1" dirty="0">
                <a:latin typeface="한컴 윤체 B" pitchFamily="18" charset="-127"/>
                <a:ea typeface="한컴 윤체 B" pitchFamily="18" charset="-127"/>
              </a:rPr>
              <a:t>  대해서만  버퍼를  지원한다</a:t>
            </a:r>
            <a:r>
              <a:rPr lang="en-US" altLang="ko-KR" b="1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931500" lvl="4" indent="0">
              <a:buNone/>
            </a:pPr>
            <a:r>
              <a:rPr lang="ko-KR" altLang="en-US" b="1" dirty="0">
                <a:latin typeface="한컴 윤체 B" pitchFamily="18" charset="-127"/>
                <a:ea typeface="한컴 윤체 B" pitchFamily="18" charset="-127"/>
              </a:rPr>
              <a:t>버퍼의  크기를  지정할  수  있다</a:t>
            </a:r>
            <a:r>
              <a:rPr lang="en-US" altLang="ko-KR" b="1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474300" lvl="3" indent="0">
              <a:buNone/>
            </a:pPr>
            <a:r>
              <a:rPr lang="en-US" altLang="ko-KR" sz="1600" b="1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817200" lvl="3" indent="-342900"/>
            <a:endParaRPr lang="en-US" altLang="ko-KR" sz="1800" b="1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4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216" y="1628800"/>
            <a:ext cx="8579296" cy="576064"/>
          </a:xfrm>
        </p:spPr>
        <p:txBody>
          <a:bodyPr>
            <a:noAutofit/>
          </a:bodyPr>
          <a:lstStyle/>
          <a:p>
            <a:pPr marL="360000" lvl="2" indent="-342900"/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문자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 기반  입력  </a:t>
            </a:r>
            <a:r>
              <a:rPr lang="ko-KR" altLang="en-US" sz="2000" b="1" dirty="0" err="1">
                <a:latin typeface="한컴 윤체 B" pitchFamily="18" charset="-127"/>
                <a:ea typeface="한컴 윤체 B" pitchFamily="18" charset="-127"/>
              </a:rPr>
              <a:t>스트림의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  최상위  클래스이다</a:t>
            </a:r>
            <a:endParaRPr lang="en-US" altLang="ko-KR" sz="2000" b="1" dirty="0">
              <a:latin typeface="한컴 윤체 B" pitchFamily="18" charset="-127"/>
              <a:ea typeface="한컴 윤체 B" pitchFamily="18" charset="-127"/>
            </a:endParaRPr>
          </a:p>
          <a:p>
            <a:pPr marL="0" indent="-783000"/>
            <a:endParaRPr lang="en-US" altLang="ko-KR" sz="2800" b="1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3" algn="ctr" rtl="0" latinLnBrk="1">
              <a:spcBef>
                <a:spcPct val="0"/>
              </a:spcBef>
            </a:pPr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Reader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899592" y="2492896"/>
            <a:ext cx="5400600" cy="172819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prstClr val="whit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899592" y="2276872"/>
            <a:ext cx="5400600" cy="79208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en-US" altLang="ko-KR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abstract</a:t>
            </a:r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&gt;&gt;</a:t>
            </a:r>
          </a:p>
          <a:p>
            <a:pPr algn="ctr"/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Reader</a:t>
            </a:r>
            <a:endParaRPr lang="ko-KR" altLang="en-US" b="1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3140968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+ read()</a:t>
            </a:r>
          </a:p>
          <a:p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+ read(char[] b)</a:t>
            </a:r>
          </a:p>
          <a:p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+ read(char[] b, </a:t>
            </a:r>
            <a:r>
              <a:rPr lang="en-US" altLang="ko-KR" b="1" dirty="0" err="1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 off, </a:t>
            </a:r>
            <a:r>
              <a:rPr lang="en-US" altLang="ko-KR" b="1" dirty="0" err="1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b="1" dirty="0" err="1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len</a:t>
            </a:r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b="1" dirty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6211" y="4830251"/>
            <a:ext cx="83231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- </a:t>
            </a:r>
            <a:r>
              <a:rPr lang="ko-KR" altLang="en-US" sz="2000" b="1" dirty="0" err="1">
                <a:latin typeface="한컴 윤체 B" pitchFamily="18" charset="-127"/>
                <a:ea typeface="한컴 윤체 B" pitchFamily="18" charset="-127"/>
              </a:rPr>
              <a:t>스트림에서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  한 문자를  읽어서  반환한다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. </a:t>
            </a:r>
          </a:p>
          <a:p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- char[] b 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만큼의 데이터를 읽어서  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b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에  저장하고  읽은 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문자 수를  반환한다</a:t>
            </a:r>
            <a:endParaRPr lang="en-US" altLang="ko-KR" sz="2000" b="1" dirty="0">
              <a:latin typeface="한컴 윤체 B" pitchFamily="18" charset="-127"/>
              <a:ea typeface="한컴 윤체 B" pitchFamily="18" charset="-127"/>
            </a:endParaRPr>
          </a:p>
          <a:p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- </a:t>
            </a:r>
            <a:r>
              <a:rPr lang="en-US" altLang="ko-KR" sz="2000" b="1" dirty="0" err="1">
                <a:latin typeface="한컴 윤체 B" pitchFamily="18" charset="-127"/>
                <a:ea typeface="한컴 윤체 B" pitchFamily="18" charset="-127"/>
              </a:rPr>
              <a:t>len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만큼을 읽어 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char[] b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의  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off  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위치에  저장하고  읽은  문자 수를 반환한다</a:t>
            </a:r>
          </a:p>
        </p:txBody>
      </p:sp>
    </p:spTree>
    <p:extLst>
      <p:ext uri="{BB962C8B-B14F-4D97-AF65-F5344CB8AC3E}">
        <p14:creationId xmlns:p14="http://schemas.microsoft.com/office/powerpoint/2010/main" val="196441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216" y="1628800"/>
            <a:ext cx="8579296" cy="576064"/>
          </a:xfrm>
        </p:spPr>
        <p:txBody>
          <a:bodyPr>
            <a:noAutofit/>
          </a:bodyPr>
          <a:lstStyle/>
          <a:p>
            <a:pPr marL="360000" lvl="2" indent="-342900"/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문자  기반  출력  </a:t>
            </a:r>
            <a:r>
              <a:rPr lang="ko-KR" altLang="en-US" sz="2000" b="1" dirty="0" err="1">
                <a:latin typeface="한컴 윤체 B" pitchFamily="18" charset="-127"/>
                <a:ea typeface="한컴 윤체 B" pitchFamily="18" charset="-127"/>
              </a:rPr>
              <a:t>스트림의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  최상위  클래스이다</a:t>
            </a:r>
            <a:endParaRPr lang="en-US" altLang="ko-KR" sz="2000" b="1" dirty="0">
              <a:latin typeface="한컴 윤체 B" pitchFamily="18" charset="-127"/>
              <a:ea typeface="한컴 윤체 B" pitchFamily="18" charset="-127"/>
            </a:endParaRPr>
          </a:p>
          <a:p>
            <a:pPr marL="0" indent="-783000"/>
            <a:endParaRPr lang="en-US" altLang="ko-KR" sz="2800" b="1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3" algn="ctr" rtl="0" latinLnBrk="1">
              <a:spcBef>
                <a:spcPct val="0"/>
              </a:spcBef>
            </a:pPr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Writer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899592" y="2492896"/>
            <a:ext cx="5400600" cy="216024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prstClr val="whit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899592" y="2276872"/>
            <a:ext cx="5400600" cy="79208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en-US" altLang="ko-KR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abstract</a:t>
            </a:r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&gt;&gt;</a:t>
            </a:r>
          </a:p>
          <a:p>
            <a:pPr algn="ctr"/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Writer</a:t>
            </a:r>
            <a:endParaRPr lang="ko-KR" altLang="en-US" b="1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3140968"/>
            <a:ext cx="4968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+ write(</a:t>
            </a:r>
            <a:r>
              <a:rPr lang="en-US" altLang="ko-KR" b="1" dirty="0" err="1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 c)</a:t>
            </a:r>
          </a:p>
          <a:p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+ write(char[] </a:t>
            </a:r>
            <a:r>
              <a:rPr lang="en-US" altLang="ko-KR" b="1" dirty="0" err="1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cbuf</a:t>
            </a:r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+ write(char[] </a:t>
            </a:r>
            <a:r>
              <a:rPr lang="en-US" altLang="ko-KR" b="1" dirty="0" err="1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cbuf</a:t>
            </a:r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b="1" dirty="0" err="1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 off, </a:t>
            </a:r>
            <a:r>
              <a:rPr lang="en-US" altLang="ko-KR" b="1" dirty="0" err="1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 length)</a:t>
            </a:r>
          </a:p>
          <a:p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+ write(String </a:t>
            </a:r>
            <a:r>
              <a:rPr lang="en-US" altLang="ko-KR" b="1" dirty="0" err="1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+ write(String </a:t>
            </a:r>
            <a:r>
              <a:rPr lang="en-US" altLang="ko-KR" b="1" dirty="0" err="1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b="1" dirty="0" err="1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 off, </a:t>
            </a:r>
            <a:r>
              <a:rPr lang="en-US" altLang="ko-KR" b="1" dirty="0" err="1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 length)</a:t>
            </a:r>
            <a:endParaRPr lang="ko-KR" altLang="en-US" b="1" dirty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4673" y="4830251"/>
            <a:ext cx="645208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0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- 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한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문자를  출력한다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.  </a:t>
            </a:r>
          </a:p>
          <a:p>
            <a:pPr marL="3600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- </a:t>
            </a:r>
            <a:r>
              <a:rPr lang="en-US" altLang="ko-KR" sz="2000" b="1" dirty="0" err="1">
                <a:latin typeface="한컴 윤체 B" pitchFamily="18" charset="-127"/>
                <a:ea typeface="한컴 윤체 B" pitchFamily="18" charset="-127"/>
              </a:rPr>
              <a:t>cbuf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의  내용을  출력한다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. </a:t>
            </a:r>
          </a:p>
          <a:p>
            <a:pPr marL="3600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- </a:t>
            </a:r>
            <a:r>
              <a:rPr lang="en-US" altLang="ko-KR" sz="2000" b="1" dirty="0" err="1">
                <a:latin typeface="한컴 윤체 B" pitchFamily="18" charset="-127"/>
                <a:ea typeface="한컴 윤체 B" pitchFamily="18" charset="-127"/>
              </a:rPr>
              <a:t>cbuf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의 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 off 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위치부터 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 length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만큼의  문자를  출력한다</a:t>
            </a:r>
            <a:endParaRPr lang="en-US" altLang="ko-KR" sz="2000" b="1" dirty="0">
              <a:latin typeface="한컴 윤체 B" pitchFamily="18" charset="-127"/>
              <a:ea typeface="한컴 윤체 B" pitchFamily="18" charset="-127"/>
            </a:endParaRPr>
          </a:p>
          <a:p>
            <a:pPr marL="3600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- 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문자열을 출력한다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3600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- 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문자열을  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off 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위치부터 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 length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만큼  출력한다</a:t>
            </a:r>
            <a:endParaRPr lang="en-US" altLang="ko-KR" sz="2000" b="1" dirty="0">
              <a:latin typeface="한컴 윤체 B" pitchFamily="18" charset="-127"/>
              <a:ea typeface="한컴 윤체 B" pitchFamily="18" charset="-127"/>
            </a:endParaRPr>
          </a:p>
          <a:p>
            <a:endParaRPr lang="ko-KR" altLang="en-US" sz="1600" b="1" dirty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59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BufferedReader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216" y="1628800"/>
            <a:ext cx="8579296" cy="3240360"/>
          </a:xfrm>
        </p:spPr>
        <p:txBody>
          <a:bodyPr>
            <a:noAutofit/>
          </a:bodyPr>
          <a:lstStyle/>
          <a:p>
            <a:pPr marL="360000" lvl="2" indent="-342900"/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  <a:p>
            <a:pPr marL="360000" lvl="2" indent="-342900"/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Constructor</a:t>
            </a:r>
          </a:p>
          <a:p>
            <a:pPr marL="817200" lvl="3" indent="-342900"/>
            <a:r>
              <a:rPr lang="en-US" altLang="ko-KR" sz="1800" b="1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800" b="1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ublic  </a:t>
            </a:r>
            <a:r>
              <a:rPr lang="en-US" altLang="ko-KR" sz="1800" b="1" dirty="0" err="1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BufferedReader</a:t>
            </a:r>
            <a:r>
              <a:rPr lang="en-US" altLang="ko-KR" sz="1800" b="1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(Reader </a:t>
            </a:r>
            <a:r>
              <a:rPr lang="en-US" altLang="ko-KR" sz="1800" b="1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 in</a:t>
            </a:r>
            <a:r>
              <a:rPr lang="en-US" altLang="ko-KR" sz="1800" b="1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931500" lvl="4" indent="0">
              <a:buNone/>
            </a:pPr>
            <a:r>
              <a:rPr lang="ko-KR" altLang="en-US" b="1" dirty="0">
                <a:latin typeface="한컴 윤체 B" pitchFamily="18" charset="-127"/>
                <a:ea typeface="한컴 윤체 B" pitchFamily="18" charset="-127"/>
              </a:rPr>
              <a:t>문자 기반의  입력 </a:t>
            </a:r>
            <a:r>
              <a:rPr lang="ko-KR" altLang="en-US" b="1" dirty="0" err="1">
                <a:latin typeface="한컴 윤체 B" pitchFamily="18" charset="-127"/>
                <a:ea typeface="한컴 윤체 B" pitchFamily="18" charset="-127"/>
              </a:rPr>
              <a:t>스트림에</a:t>
            </a:r>
            <a:r>
              <a:rPr lang="ko-KR" altLang="en-US" b="1" dirty="0">
                <a:latin typeface="한컴 윤체 B" pitchFamily="18" charset="-127"/>
                <a:ea typeface="한컴 윤체 B" pitchFamily="18" charset="-127"/>
              </a:rPr>
              <a:t>  대해서만  버퍼를  지원한다</a:t>
            </a:r>
            <a:r>
              <a:rPr lang="en-US" altLang="ko-KR" b="1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474300" lvl="3" indent="0">
              <a:buNone/>
            </a:pP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817200" lvl="3" indent="-342900"/>
            <a:endParaRPr lang="en-US" altLang="ko-KR" sz="1800" b="1" dirty="0">
              <a:latin typeface="HY견고딕" pitchFamily="18" charset="-127"/>
              <a:ea typeface="HY견고딕" pitchFamily="18" charset="-127"/>
            </a:endParaRPr>
          </a:p>
          <a:p>
            <a:pPr marL="817200" lvl="3" indent="-342900"/>
            <a:r>
              <a:rPr lang="en-US" altLang="ko-KR" sz="1800" b="1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  <a:hlinkClick r:id="rId2"/>
              </a:rPr>
              <a:t>public  </a:t>
            </a:r>
            <a:r>
              <a:rPr lang="en-US" altLang="ko-KR" sz="1800" b="1" dirty="0" err="1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  <a:hlinkClick r:id="rId2"/>
              </a:rPr>
              <a:t>Buffered</a:t>
            </a:r>
            <a:r>
              <a:rPr lang="en-US" altLang="ko-KR" sz="1800" b="1" dirty="0" err="1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Reader</a:t>
            </a:r>
            <a:r>
              <a:rPr lang="en-US" altLang="ko-KR" sz="1800" b="1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(Reader</a:t>
            </a:r>
            <a:r>
              <a:rPr lang="en-US" altLang="ko-KR" sz="1800" b="1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 </a:t>
            </a:r>
            <a:r>
              <a:rPr lang="en-US" altLang="ko-KR" sz="1800" b="1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in, </a:t>
            </a:r>
            <a:r>
              <a:rPr lang="en-US" altLang="ko-KR" sz="1800" b="1" dirty="0" err="1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800" b="1" dirty="0" smtClean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size) </a:t>
            </a:r>
            <a:r>
              <a:rPr lang="en-US" altLang="ko-KR" sz="1800" b="1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931500" lvl="4" indent="0">
              <a:buNone/>
            </a:pPr>
            <a:r>
              <a:rPr lang="ko-KR" altLang="en-US" b="1" dirty="0">
                <a:latin typeface="한컴 윤체 B" pitchFamily="18" charset="-127"/>
                <a:ea typeface="한컴 윤체 B" pitchFamily="18" charset="-127"/>
              </a:rPr>
              <a:t>문자  기반의  입력 </a:t>
            </a:r>
            <a:r>
              <a:rPr lang="ko-KR" altLang="en-US" b="1" dirty="0" err="1">
                <a:latin typeface="한컴 윤체 B" pitchFamily="18" charset="-127"/>
                <a:ea typeface="한컴 윤체 B" pitchFamily="18" charset="-127"/>
              </a:rPr>
              <a:t>스트림에</a:t>
            </a:r>
            <a:r>
              <a:rPr lang="ko-KR" altLang="en-US" b="1" dirty="0">
                <a:latin typeface="한컴 윤체 B" pitchFamily="18" charset="-127"/>
                <a:ea typeface="한컴 윤체 B" pitchFamily="18" charset="-127"/>
              </a:rPr>
              <a:t>  대해서만  버퍼를  지원한다</a:t>
            </a:r>
            <a:r>
              <a:rPr lang="en-US" altLang="ko-KR" b="1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931500" lvl="4" indent="0">
              <a:buNone/>
            </a:pPr>
            <a:r>
              <a:rPr lang="ko-KR" altLang="en-US" b="1" dirty="0">
                <a:latin typeface="한컴 윤체 B" pitchFamily="18" charset="-127"/>
                <a:ea typeface="한컴 윤체 B" pitchFamily="18" charset="-127"/>
              </a:rPr>
              <a:t>버퍼의  크기를  지정할  수  있다</a:t>
            </a:r>
            <a:r>
              <a:rPr lang="en-US" altLang="ko-KR" b="1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474300" lvl="3" indent="0">
              <a:buNone/>
            </a:pPr>
            <a:r>
              <a:rPr lang="en-US" altLang="ko-KR" sz="1800" b="1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817200" lvl="3" indent="-342900"/>
            <a:endParaRPr lang="en-US" altLang="ko-KR" sz="1800" b="1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11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BufferedReader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772816"/>
            <a:ext cx="7992888" cy="3240360"/>
          </a:xfrm>
        </p:spPr>
        <p:txBody>
          <a:bodyPr lIns="0">
            <a:noAutofit/>
          </a:bodyPr>
          <a:lstStyle/>
          <a:p>
            <a:pPr marL="760050" lvl="3" indent="-285750">
              <a:buFont typeface="Arial" pitchFamily="34" charset="0"/>
              <a:buChar char="•"/>
            </a:pPr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public 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  <a:hlinkClick r:id="rId2" tooltip="class in java.lang"/>
              </a:rPr>
              <a:t>String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 </a:t>
            </a:r>
            <a:r>
              <a:rPr lang="en-US" altLang="ko-KR" b="1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readLine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()  </a:t>
            </a:r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throws 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b="1" dirty="0" err="1" smtClean="0">
                <a:latin typeface="HY견고딕" pitchFamily="18" charset="-127"/>
                <a:ea typeface="HY견고딕" pitchFamily="18" charset="-127"/>
                <a:hlinkClick r:id="rId3" tooltip="class in java.io"/>
              </a:rPr>
              <a:t>IOException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 {</a:t>
            </a:r>
          </a:p>
          <a:p>
            <a:pPr marL="1388700" lvl="5" indent="0">
              <a:buNone/>
            </a:pPr>
            <a:r>
              <a:rPr lang="en-US" altLang="ko-KR" b="1" dirty="0">
                <a:latin typeface="한컴 윤체 B" pitchFamily="18" charset="-127"/>
                <a:ea typeface="한컴 윤체 B" pitchFamily="18" charset="-127"/>
              </a:rPr>
              <a:t>//</a:t>
            </a:r>
            <a:r>
              <a:rPr lang="ko-KR" altLang="en-US" b="1" dirty="0" err="1">
                <a:latin typeface="한컴 윤체 B" pitchFamily="18" charset="-127"/>
                <a:ea typeface="한컴 윤체 B" pitchFamily="18" charset="-127"/>
              </a:rPr>
              <a:t>스트림으로</a:t>
            </a:r>
            <a:r>
              <a:rPr lang="ko-KR" altLang="en-US" b="1" dirty="0">
                <a:latin typeface="한컴 윤체 B" pitchFamily="18" charset="-127"/>
                <a:ea typeface="한컴 윤체 B" pitchFamily="18" charset="-127"/>
              </a:rPr>
              <a:t>  부터  한  라인씩  문자열을  읽어서  반환한다</a:t>
            </a:r>
            <a:r>
              <a:rPr lang="en-US" altLang="ko-KR" b="1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1388700" lvl="5" indent="0">
              <a:buNone/>
            </a:pPr>
            <a:r>
              <a:rPr lang="en-US" altLang="ko-KR" b="1" dirty="0">
                <a:latin typeface="한컴 윤체 B" pitchFamily="18" charset="-127"/>
                <a:ea typeface="한컴 윤체 B" pitchFamily="18" charset="-127"/>
              </a:rPr>
              <a:t>//</a:t>
            </a:r>
            <a:r>
              <a:rPr lang="ko-KR" altLang="en-US" b="1" dirty="0" err="1">
                <a:latin typeface="한컴 윤체 B" pitchFamily="18" charset="-127"/>
                <a:ea typeface="한컴 윤체 B" pitchFamily="18" charset="-127"/>
              </a:rPr>
              <a:t>읽어들일</a:t>
            </a:r>
            <a:r>
              <a:rPr lang="ko-KR" altLang="en-US" b="1" dirty="0">
                <a:latin typeface="한컴 윤체 B" pitchFamily="18" charset="-127"/>
                <a:ea typeface="한컴 윤체 B" pitchFamily="18" charset="-127"/>
              </a:rPr>
              <a:t>  데이터가  존재하지  않는  경우  </a:t>
            </a:r>
            <a:r>
              <a:rPr lang="en-US" altLang="ko-KR" b="1" dirty="0">
                <a:latin typeface="한컴 윤체 B" pitchFamily="18" charset="-127"/>
                <a:ea typeface="한컴 윤체 B" pitchFamily="18" charset="-127"/>
              </a:rPr>
              <a:t>null</a:t>
            </a:r>
            <a:r>
              <a:rPr lang="ko-KR" altLang="en-US" b="1" dirty="0">
                <a:latin typeface="한컴 윤체 B" pitchFamily="18" charset="-127"/>
                <a:ea typeface="한컴 윤체 B" pitchFamily="18" charset="-127"/>
              </a:rPr>
              <a:t>을  반환한다</a:t>
            </a:r>
            <a:r>
              <a:rPr lang="en-US" altLang="ko-KR" b="1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474300" lvl="3" indent="0">
              <a:buNone/>
            </a:pP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9915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데이터 유형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37200" lvl="1" indent="-457200">
              <a:buAutoNum type="arabicPeriod"/>
            </a:pPr>
            <a:r>
              <a:rPr lang="en-US" altLang="ko-KR" sz="2400" b="1" dirty="0">
                <a:latin typeface="한컴 윤체 B" pitchFamily="18" charset="-127"/>
                <a:ea typeface="한컴 윤체 B" pitchFamily="18" charset="-127"/>
              </a:rPr>
              <a:t>Primitive</a:t>
            </a:r>
            <a:r>
              <a:rPr lang="ko-KR" altLang="en-US" sz="2400" b="1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en-US" altLang="ko-KR" sz="2400" b="1" dirty="0">
                <a:latin typeface="한컴 윤체 B" pitchFamily="18" charset="-127"/>
                <a:ea typeface="한컴 윤체 B" pitchFamily="18" charset="-127"/>
              </a:rPr>
              <a:t>Data Type</a:t>
            </a:r>
          </a:p>
          <a:p>
            <a:pPr marL="180000" lvl="1" indent="0">
              <a:buNone/>
            </a:pP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522900" lvl="1" indent="-342900">
              <a:buFont typeface="Arial" pitchFamily="34" charset="0"/>
              <a:buChar char="•"/>
            </a:pPr>
            <a:r>
              <a:rPr lang="ko-KR" altLang="en-US" sz="2000" dirty="0" err="1">
                <a:latin typeface="한컴 윤체 B" pitchFamily="18" charset="-127"/>
                <a:ea typeface="한컴 윤체 B" pitchFamily="18" charset="-127"/>
              </a:rPr>
              <a:t>숫자형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922950" lvl="2" indent="-342900"/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정수형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1380150" lvl="3" indent="-342900"/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byte : -128~127</a:t>
            </a:r>
          </a:p>
          <a:p>
            <a:pPr marL="1380150" lvl="3" indent="-342900"/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Short : -32768~32767</a:t>
            </a:r>
          </a:p>
          <a:p>
            <a:pPr marL="1380150" lvl="3" indent="-342900"/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char : 0 ~ 65535</a:t>
            </a:r>
          </a:p>
          <a:p>
            <a:pPr marL="1380150" lvl="3" indent="-342900"/>
            <a:r>
              <a:rPr lang="en-US" altLang="ko-KR" dirty="0" err="1">
                <a:latin typeface="한컴 윤체 B" pitchFamily="18" charset="-127"/>
                <a:ea typeface="한컴 윤체 B" pitchFamily="18" charset="-127"/>
              </a:rPr>
              <a:t>int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: -2147483648 ~ 2147483647</a:t>
            </a:r>
          </a:p>
          <a:p>
            <a:pPr marL="1380150" lvl="3" indent="-342900"/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long :  -9223372036854775808 ~ 9223372036854775807</a:t>
            </a:r>
          </a:p>
          <a:p>
            <a:pPr marL="922950" lvl="2" indent="-342900"/>
            <a:r>
              <a:rPr lang="ko-KR" altLang="en-US" sz="2000" dirty="0" err="1">
                <a:latin typeface="한컴 윤체 B" pitchFamily="18" charset="-127"/>
                <a:ea typeface="한컴 윤체 B" pitchFamily="18" charset="-127"/>
              </a:rPr>
              <a:t>실수형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1380150" lvl="3" indent="-342900"/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float</a:t>
            </a:r>
          </a:p>
          <a:p>
            <a:pPr marL="1380150" lvl="3" indent="-342900"/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277254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데이터 유형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7200" lvl="1" indent="-457200">
              <a:buAutoNum type="arabicPeriod"/>
            </a:pPr>
            <a:r>
              <a:rPr lang="en-US" altLang="ko-KR" sz="2400" b="1" dirty="0">
                <a:latin typeface="한컴 윤체 B" pitchFamily="18" charset="-127"/>
                <a:ea typeface="한컴 윤체 B" pitchFamily="18" charset="-127"/>
              </a:rPr>
              <a:t>Primitive</a:t>
            </a:r>
            <a:r>
              <a:rPr lang="ko-KR" altLang="en-US" sz="2400" b="1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en-US" altLang="ko-KR" sz="2400" b="1" dirty="0">
                <a:latin typeface="한컴 윤체 B" pitchFamily="18" charset="-127"/>
                <a:ea typeface="한컴 윤체 B" pitchFamily="18" charset="-127"/>
              </a:rPr>
              <a:t>Data Type</a:t>
            </a:r>
          </a:p>
          <a:p>
            <a:pPr marL="180000" lvl="1" indent="0">
              <a:buNone/>
            </a:pPr>
            <a:endParaRPr lang="en-US" altLang="ko-KR" sz="2400" b="1" dirty="0" smtClean="0">
              <a:latin typeface="HY견고딕" pitchFamily="18" charset="-127"/>
              <a:ea typeface="HY견고딕" pitchFamily="18" charset="-127"/>
            </a:endParaRPr>
          </a:p>
          <a:p>
            <a:pPr marL="522900" lvl="1" indent="-342900">
              <a:buFont typeface="Arial" pitchFamily="34" charset="0"/>
              <a:buChar char="•"/>
            </a:pP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문자형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922950" lvl="2" indent="-342900">
              <a:buFontTx/>
              <a:buChar char="-"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char </a:t>
            </a:r>
          </a:p>
          <a:p>
            <a:pPr marL="922950" lvl="2" indent="-342900">
              <a:buFontTx/>
              <a:buChar char="-"/>
            </a:pP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한 개의  문자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922950" lvl="2" indent="-342900">
              <a:buFontTx/>
              <a:buChar char="-"/>
            </a:pP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58005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char   a1 = 'a'; 		//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문자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58005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char   a2 = 97; 		//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아스키코드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58005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char   a3 = '\u0061'; 	//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유니코드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522900" lvl="1" indent="-342900">
              <a:buFont typeface="Arial" pitchFamily="34" charset="0"/>
              <a:buChar char="•"/>
            </a:pP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71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데이터 유형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7200" lvl="1" indent="-457200">
              <a:buAutoNum type="arabicPeriod"/>
            </a:pPr>
            <a:r>
              <a:rPr lang="en-US" altLang="ko-KR" sz="2400" b="1" dirty="0">
                <a:latin typeface="한컴 윤체 B" pitchFamily="18" charset="-127"/>
                <a:ea typeface="한컴 윤체 B" pitchFamily="18" charset="-127"/>
              </a:rPr>
              <a:t>Primitive</a:t>
            </a:r>
            <a:r>
              <a:rPr lang="ko-KR" altLang="en-US" sz="2400" b="1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en-US" altLang="ko-KR" sz="2400" b="1" dirty="0">
                <a:latin typeface="한컴 윤체 B" pitchFamily="18" charset="-127"/>
                <a:ea typeface="한컴 윤체 B" pitchFamily="18" charset="-127"/>
              </a:rPr>
              <a:t>Data Type</a:t>
            </a:r>
          </a:p>
          <a:p>
            <a:pPr marL="180000" lvl="1" indent="0">
              <a:buNone/>
            </a:pPr>
            <a:endParaRPr lang="en-US" altLang="ko-KR" sz="2400" b="1" dirty="0" smtClean="0">
              <a:latin typeface="HY견고딕" pitchFamily="18" charset="-127"/>
              <a:ea typeface="HY견고딕" pitchFamily="18" charset="-127"/>
            </a:endParaRPr>
          </a:p>
          <a:p>
            <a:pPr marL="522900" lvl="1" indent="-342900">
              <a:buFont typeface="Arial" pitchFamily="34" charset="0"/>
              <a:buChar char="•"/>
            </a:pP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논리형 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180000" lvl="1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-  </a:t>
            </a:r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boolean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922950" lvl="2" indent="-342900">
              <a:buFontTx/>
              <a:buChar char="-"/>
            </a:pP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참  또는  거짓의  값을  갖는다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922950" lvl="2" indent="-342900">
              <a:buFontTx/>
              <a:buChar char="-"/>
            </a:pP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참은 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true, 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거짓은 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false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로  표현한다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922950" lvl="2" indent="-342900">
              <a:buFontTx/>
              <a:buChar char="-"/>
            </a:pP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580050" lvl="2" indent="0">
              <a:buNone/>
            </a:pPr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boolean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isMarried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=  false;</a:t>
            </a:r>
          </a:p>
          <a:p>
            <a:pPr marL="922950" lvl="2" indent="-342900">
              <a:buFontTx/>
              <a:buChar char="-"/>
            </a:pP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30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데이터 유형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0000" lvl="1" indent="0">
              <a:buNone/>
            </a:pP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2400" b="1" dirty="0">
                <a:latin typeface="한컴 윤체 B" pitchFamily="18" charset="-127"/>
                <a:ea typeface="한컴 윤체 B" pitchFamily="18" charset="-127"/>
              </a:rPr>
              <a:t>. Reference</a:t>
            </a:r>
            <a:r>
              <a:rPr lang="ko-KR" altLang="en-US" sz="2400" b="1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en-US" altLang="ko-KR" sz="2400" b="1" dirty="0">
                <a:latin typeface="한컴 윤체 B" pitchFamily="18" charset="-127"/>
                <a:ea typeface="한컴 윤체 B" pitchFamily="18" charset="-127"/>
              </a:rPr>
              <a:t>Data  Type</a:t>
            </a:r>
          </a:p>
          <a:p>
            <a:pPr marL="180000" lvl="1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-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배열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180000" lvl="1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-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클래스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180000" lvl="1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-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인터페이스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180000" lvl="1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- </a:t>
            </a:r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enum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(</a:t>
            </a:r>
            <a:r>
              <a:rPr lang="ko-KR" altLang="en-US" sz="2000" dirty="0" err="1">
                <a:latin typeface="한컴 윤체 B" pitchFamily="18" charset="-127"/>
                <a:ea typeface="한컴 윤체 B" pitchFamily="18" charset="-127"/>
              </a:rPr>
              <a:t>열거형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)</a:t>
            </a:r>
          </a:p>
          <a:p>
            <a:pPr marL="922950" lvl="2" indent="-342900">
              <a:buFontTx/>
              <a:buChar char="-"/>
            </a:pP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5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데이터 유형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0000" lvl="1" indent="0">
              <a:buNone/>
            </a:pP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2400" b="1" dirty="0">
                <a:latin typeface="한컴 윤체 B" pitchFamily="18" charset="-127"/>
                <a:ea typeface="한컴 윤체 B" pitchFamily="18" charset="-127"/>
              </a:rPr>
              <a:t>. Reference</a:t>
            </a:r>
            <a:r>
              <a:rPr lang="ko-KR" altLang="en-US" sz="2400" b="1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en-US" altLang="ko-KR" sz="2400" b="1" dirty="0">
                <a:latin typeface="한컴 윤체 B" pitchFamily="18" charset="-127"/>
                <a:ea typeface="한컴 윤체 B" pitchFamily="18" charset="-127"/>
              </a:rPr>
              <a:t>Data  Type</a:t>
            </a:r>
          </a:p>
          <a:p>
            <a:pPr marL="180000" lvl="1" indent="0">
              <a:buNone/>
            </a:pP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522900" lvl="1" indent="-342900">
              <a:buFont typeface="Arial" pitchFamily="34" charset="0"/>
              <a:buChar char="•"/>
            </a:pPr>
            <a:r>
              <a:rPr lang="ko-KR" altLang="en-US" sz="2000" dirty="0" err="1">
                <a:latin typeface="한컴 윤체 B" pitchFamily="18" charset="-127"/>
                <a:ea typeface="한컴 윤체 B" pitchFamily="18" charset="-127"/>
              </a:rPr>
              <a:t>문자열형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180000" lvl="1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-  String</a:t>
            </a:r>
          </a:p>
          <a:p>
            <a:pPr marL="58005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String  name = “</a:t>
            </a:r>
            <a:r>
              <a:rPr lang="ko-KR" altLang="en-US" sz="2000" dirty="0" err="1">
                <a:latin typeface="한컴 윤체 B" pitchFamily="18" charset="-127"/>
                <a:ea typeface="한컴 윤체 B" pitchFamily="18" charset="-127"/>
              </a:rPr>
              <a:t>일길동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”;</a:t>
            </a:r>
          </a:p>
          <a:p>
            <a:pPr marL="922950" lvl="2" indent="-342900">
              <a:buFontTx/>
              <a:buChar char="-"/>
            </a:pP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9592" y="4509120"/>
            <a:ext cx="1440160" cy="158417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name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(</a:t>
            </a:r>
            <a:r>
              <a:rPr lang="ko-KR" altLang="en-US" sz="1600" dirty="0" err="1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레퍼런스</a:t>
            </a:r>
            <a:r>
              <a:rPr lang="ko-KR" altLang="en-US" sz="16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 정보</a:t>
            </a:r>
            <a:r>
              <a:rPr lang="en-US" altLang="ko-KR" sz="16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20072" y="4474314"/>
            <a:ext cx="1656184" cy="158417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“</a:t>
            </a:r>
            <a:r>
              <a:rPr lang="ko-KR" altLang="en-US" sz="1600" dirty="0" err="1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일길동</a:t>
            </a:r>
            <a:r>
              <a:rPr lang="en-US" altLang="ko-KR" sz="16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”</a:t>
            </a:r>
            <a:endParaRPr lang="ko-KR" altLang="en-US" sz="1600" dirty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</p:txBody>
      </p:sp>
      <p:cxnSp>
        <p:nvCxnSpPr>
          <p:cNvPr id="13" name="꺾인 연결선 12"/>
          <p:cNvCxnSpPr/>
          <p:nvPr/>
        </p:nvCxnSpPr>
        <p:spPr>
          <a:xfrm>
            <a:off x="2411760" y="5099015"/>
            <a:ext cx="2664296" cy="648072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43808" y="458112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참조하다</a:t>
            </a:r>
          </a:p>
        </p:txBody>
      </p:sp>
    </p:spTree>
    <p:extLst>
      <p:ext uri="{BB962C8B-B14F-4D97-AF65-F5344CB8AC3E}">
        <p14:creationId xmlns:p14="http://schemas.microsoft.com/office/powerpoint/2010/main" val="1470615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연산자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7200" lvl="1" indent="-457200">
              <a:buAutoNum type="arabicPeriod"/>
            </a:pPr>
            <a:r>
              <a:rPr lang="ko-KR" altLang="en-US" sz="2400" b="1" dirty="0">
                <a:latin typeface="한컴 윤체 B" pitchFamily="18" charset="-127"/>
                <a:ea typeface="한컴 윤체 B" pitchFamily="18" charset="-127"/>
              </a:rPr>
              <a:t>산술 연산자</a:t>
            </a:r>
            <a:endParaRPr lang="en-US" altLang="ko-KR" sz="2400" b="1" dirty="0">
              <a:latin typeface="한컴 윤체 B" pitchFamily="18" charset="-127"/>
              <a:ea typeface="한컴 윤체 B" pitchFamily="18" charset="-127"/>
            </a:endParaRPr>
          </a:p>
          <a:p>
            <a:pPr marL="922950" lvl="2" indent="-342900"/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+</a:t>
            </a:r>
          </a:p>
          <a:p>
            <a:pPr marL="922950" lvl="2" indent="-342900"/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-</a:t>
            </a:r>
          </a:p>
          <a:p>
            <a:pPr marL="922950" lvl="2" indent="-342900"/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*  (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곱하기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)</a:t>
            </a:r>
          </a:p>
          <a:p>
            <a:pPr marL="922950" lvl="2" indent="-342900"/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/   (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몫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)</a:t>
            </a:r>
          </a:p>
          <a:p>
            <a:pPr marL="922950" lvl="2" indent="-342900"/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%  (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나머지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)</a:t>
            </a:r>
          </a:p>
          <a:p>
            <a:pPr marL="922950" lvl="2" indent="-342900"/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922950" lvl="2" indent="-342900"/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922950" lvl="2" indent="-342900"/>
            <a:endParaRPr lang="en-US" altLang="ko-KR" sz="2000" b="1" dirty="0">
              <a:latin typeface="HY견고딕" pitchFamily="18" charset="-127"/>
              <a:ea typeface="HY견고딕" pitchFamily="18" charset="-127"/>
            </a:endParaRPr>
          </a:p>
          <a:p>
            <a:pPr marL="922950" lvl="2" indent="-342900"/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4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연산자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0000" lvl="1" indent="0">
              <a:buNone/>
            </a:pP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2.  </a:t>
            </a:r>
            <a:r>
              <a:rPr lang="ko-KR" altLang="en-US" sz="2400" b="1" dirty="0">
                <a:latin typeface="한컴 윤체 B" pitchFamily="18" charset="-127"/>
                <a:ea typeface="한컴 윤체 B" pitchFamily="18" charset="-127"/>
              </a:rPr>
              <a:t>증감  연산자</a:t>
            </a:r>
            <a:endParaRPr lang="en-US" altLang="ko-KR" sz="2400" b="1" dirty="0">
              <a:latin typeface="한컴 윤체 B" pitchFamily="18" charset="-127"/>
              <a:ea typeface="한컴 윤체 B" pitchFamily="18" charset="-127"/>
            </a:endParaRPr>
          </a:p>
          <a:p>
            <a:pPr marL="922950" lvl="2" indent="-342900"/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++ </a:t>
            </a:r>
            <a:r>
              <a:rPr lang="ko-KR" altLang="en-US" sz="2000" b="1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: 1</a:t>
            </a:r>
            <a:r>
              <a:rPr lang="ko-KR" altLang="en-US" sz="2000" b="1" dirty="0" smtClean="0">
                <a:latin typeface="HY견고딕" pitchFamily="18" charset="-127"/>
                <a:ea typeface="HY견고딕" pitchFamily="18" charset="-127"/>
              </a:rPr>
              <a:t>씩 증가</a:t>
            </a:r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  <a:p>
            <a:pPr marL="922950" lvl="2" indent="-342900"/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--  : 1</a:t>
            </a:r>
            <a:r>
              <a:rPr lang="ko-KR" altLang="en-US" sz="2000" b="1" dirty="0" smtClean="0">
                <a:latin typeface="HY견고딕" pitchFamily="18" charset="-127"/>
                <a:ea typeface="HY견고딕" pitchFamily="18" charset="-127"/>
              </a:rPr>
              <a:t>씩 감소</a:t>
            </a:r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  <a:p>
            <a:pPr marL="922950" lvl="2" indent="-342900"/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  <a:p>
            <a:pPr marL="922950" lvl="2" indent="-342900"/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a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pPr marL="922950" lvl="2" indent="-342900"/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++a;</a:t>
            </a:r>
            <a:endParaRPr lang="en-US" altLang="ko-KR" sz="2000" b="1" dirty="0">
              <a:latin typeface="HY견고딕" pitchFamily="18" charset="-127"/>
              <a:ea typeface="HY견고딕" pitchFamily="18" charset="-127"/>
            </a:endParaRPr>
          </a:p>
          <a:p>
            <a:pPr marL="922950" lvl="2" indent="-342900"/>
            <a:endParaRPr lang="en-US" altLang="ko-KR" sz="2000" b="1" dirty="0">
              <a:latin typeface="HY견고딕" pitchFamily="18" charset="-127"/>
              <a:ea typeface="HY견고딕" pitchFamily="18" charset="-127"/>
            </a:endParaRPr>
          </a:p>
          <a:p>
            <a:pPr marL="922950" lvl="2" indent="-342900"/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1457280" y="3107520"/>
              <a:ext cx="1128960" cy="134352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7920" y="3098160"/>
                <a:ext cx="1147680" cy="13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2007360" y="3114720"/>
              <a:ext cx="1107720" cy="27180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8000" y="3105360"/>
                <a:ext cx="11264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/>
              <p14:cNvContentPartPr/>
              <p14:nvPr/>
            </p14:nvContentPartPr>
            <p14:xfrm>
              <a:off x="2788920" y="2728080"/>
              <a:ext cx="1364400" cy="191304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9560" y="2718720"/>
                <a:ext cx="1383120" cy="193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955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연산자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7200" lvl="1" indent="-457200">
              <a:buAutoNum type="arabicPeriod" startAt="3"/>
            </a:pPr>
            <a:r>
              <a:rPr lang="ko-KR" altLang="en-US" sz="2400" b="1" dirty="0">
                <a:latin typeface="한컴 윤체 B" pitchFamily="18" charset="-127"/>
                <a:ea typeface="한컴 윤체 B" pitchFamily="18" charset="-127"/>
              </a:rPr>
              <a:t>비교  연산자</a:t>
            </a:r>
            <a:endParaRPr lang="en-US" altLang="ko-KR" sz="2400" b="1" dirty="0">
              <a:latin typeface="한컴 윤체 B" pitchFamily="18" charset="-127"/>
              <a:ea typeface="한컴 윤체 B" pitchFamily="18" charset="-127"/>
            </a:endParaRPr>
          </a:p>
          <a:p>
            <a:pPr marL="922950" lvl="2" indent="-342900">
              <a:buFontTx/>
              <a:buChar char="-"/>
            </a:pP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연산  수행  결과는 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true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또는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false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이다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922950" lvl="2" indent="-342900">
              <a:buFontTx/>
              <a:buChar char="-"/>
            </a:pP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922950" lvl="2" indent="-342900"/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&gt;</a:t>
            </a:r>
          </a:p>
          <a:p>
            <a:pPr marL="922950" lvl="2" indent="-342900"/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&lt;</a:t>
            </a:r>
          </a:p>
          <a:p>
            <a:pPr marL="922950" lvl="2" indent="-342900"/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&gt;=</a:t>
            </a:r>
          </a:p>
          <a:p>
            <a:pPr marL="922950" lvl="2" indent="-342900"/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&lt;=</a:t>
            </a:r>
          </a:p>
          <a:p>
            <a:pPr marL="922950" lvl="2" indent="-342900"/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==  :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equal</a:t>
            </a:r>
          </a:p>
          <a:p>
            <a:pPr marL="922950" lvl="2" indent="-342900"/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!=   :  not  equal</a:t>
            </a:r>
          </a:p>
          <a:p>
            <a:pPr marL="922950" lvl="2" indent="-342900"/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922950" lvl="2" indent="-342900"/>
            <a:endParaRPr lang="en-US" altLang="ko-KR" sz="2000" b="1" dirty="0">
              <a:latin typeface="HY견고딕" pitchFamily="18" charset="-127"/>
              <a:ea typeface="HY견고딕" pitchFamily="18" charset="-127"/>
            </a:endParaRPr>
          </a:p>
          <a:p>
            <a:pPr marL="922950" lvl="2" indent="-342900"/>
            <a:endParaRPr lang="en-US" altLang="ko-KR" sz="2000" b="1" dirty="0">
              <a:latin typeface="HY견고딕" pitchFamily="18" charset="-127"/>
              <a:ea typeface="HY견고딕" pitchFamily="18" charset="-127"/>
            </a:endParaRPr>
          </a:p>
          <a:p>
            <a:pPr marL="922950" lvl="2" indent="-342900"/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37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자바의 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특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>
                <a:latin typeface="HY나무L" pitchFamily="18" charset="-127"/>
                <a:ea typeface="HY나무L" pitchFamily="18" charset="-127"/>
              </a:rPr>
              <a:t>플랫폼  독립적이다</a:t>
            </a:r>
            <a:endParaRPr lang="en-US" altLang="ko-KR" sz="2400" dirty="0" smtClean="0">
              <a:latin typeface="HY나무L" pitchFamily="18" charset="-127"/>
              <a:ea typeface="HY나무L" pitchFamily="18" charset="-127"/>
            </a:endParaRPr>
          </a:p>
          <a:p>
            <a:pPr lvl="1"/>
            <a:r>
              <a:rPr lang="ko-KR" altLang="en-US" sz="2000" dirty="0">
                <a:latin typeface="HY나무L" pitchFamily="18" charset="-127"/>
                <a:ea typeface="HY나무L" pitchFamily="18" charset="-127"/>
              </a:rPr>
              <a:t>자바의 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 실행 </a:t>
            </a:r>
            <a:r>
              <a:rPr lang="ko-KR" altLang="en-US" sz="2000" dirty="0">
                <a:latin typeface="HY나무L" pitchFamily="18" charset="-127"/>
                <a:ea typeface="HY나무L" pitchFamily="18" charset="-127"/>
              </a:rPr>
              <a:t>파일은 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 바이너리  </a:t>
            </a:r>
            <a:r>
              <a:rPr lang="ko-KR" altLang="en-US" sz="2000" dirty="0">
                <a:latin typeface="HY나무L" pitchFamily="18" charset="-127"/>
                <a:ea typeface="HY나무L" pitchFamily="18" charset="-127"/>
              </a:rPr>
              <a:t>코드</a:t>
            </a:r>
            <a:r>
              <a:rPr lang="en-US" altLang="ko-KR" sz="2000" dirty="0">
                <a:latin typeface="HY나무L" pitchFamily="18" charset="-127"/>
                <a:ea typeface="HY나무L" pitchFamily="18" charset="-127"/>
              </a:rPr>
              <a:t>(</a:t>
            </a:r>
            <a:r>
              <a:rPr lang="ko-KR" altLang="en-US" sz="2000" dirty="0">
                <a:latin typeface="HY나무L" pitchFamily="18" charset="-127"/>
                <a:ea typeface="HY나무L" pitchFamily="18" charset="-127"/>
              </a:rPr>
              <a:t>클래스</a:t>
            </a:r>
            <a:r>
              <a:rPr lang="en-US" altLang="ko-KR" sz="2000" dirty="0">
                <a:latin typeface="HY나무L" pitchFamily="18" charset="-127"/>
                <a:ea typeface="HY나무L" pitchFamily="18" charset="-127"/>
              </a:rPr>
              <a:t>) </a:t>
            </a:r>
            <a:r>
              <a:rPr lang="ko-KR" altLang="en-US" sz="2000" dirty="0">
                <a:latin typeface="HY나무L" pitchFamily="18" charset="-127"/>
                <a:ea typeface="HY나무L" pitchFamily="18" charset="-127"/>
              </a:rPr>
              <a:t>파일이다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.</a:t>
            </a:r>
          </a:p>
          <a:p>
            <a:pPr marL="457200" lvl="1" indent="0">
              <a:buNone/>
            </a:pP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   따라서 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JVM(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자바 가상 머신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)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이  </a:t>
            </a:r>
            <a:r>
              <a:rPr lang="ko-KR" altLang="en-US" sz="2000" dirty="0">
                <a:latin typeface="HY나무L" pitchFamily="18" charset="-127"/>
                <a:ea typeface="HY나무L" pitchFamily="18" charset="-127"/>
              </a:rPr>
              <a:t>설치된 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 시스템에서는  </a:t>
            </a:r>
            <a:r>
              <a:rPr lang="ko-KR" altLang="en-US" sz="2000" dirty="0">
                <a:latin typeface="HY나무L" pitchFamily="18" charset="-127"/>
                <a:ea typeface="HY나무L" pitchFamily="18" charset="-127"/>
              </a:rPr>
              <a:t>어디서나 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 </a:t>
            </a:r>
            <a:endParaRPr lang="en-US" altLang="ko-KR" sz="2000" dirty="0" smtClean="0">
              <a:latin typeface="HY나무L" pitchFamily="18" charset="-127"/>
              <a:ea typeface="HY나무L" pitchFamily="18" charset="-127"/>
            </a:endParaRPr>
          </a:p>
          <a:p>
            <a:pPr marL="457200" lvl="1" indent="0">
              <a:buNone/>
            </a:pPr>
            <a:r>
              <a:rPr lang="en-US" altLang="ko-KR" sz="2000" dirty="0">
                <a:latin typeface="HY나무L" pitchFamily="18" charset="-127"/>
                <a:ea typeface="HY나무L" pitchFamily="18" charset="-127"/>
              </a:rPr>
              <a:t> 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  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자바  프로그램을  실행할  수  </a:t>
            </a:r>
            <a:r>
              <a:rPr lang="ko-KR" altLang="en-US" sz="2000" dirty="0">
                <a:latin typeface="HY나무L" pitchFamily="18" charset="-127"/>
                <a:ea typeface="HY나무L" pitchFamily="18" charset="-127"/>
              </a:rPr>
              <a:t>있다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.</a:t>
            </a:r>
          </a:p>
          <a:p>
            <a:pPr lvl="1"/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한번  </a:t>
            </a:r>
            <a:r>
              <a:rPr lang="ko-KR" altLang="en-US" sz="2000" dirty="0">
                <a:latin typeface="HY나무L" pitchFamily="18" charset="-127"/>
                <a:ea typeface="HY나무L" pitchFamily="18" charset="-127"/>
              </a:rPr>
              <a:t>작성한 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 프로그램은  운영체제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(OS)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에  상관없이   어디서든  실행 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할  </a:t>
            </a:r>
            <a:r>
              <a:rPr lang="ko-KR" altLang="en-US" sz="2000" dirty="0" smtClean="0">
                <a:latin typeface="HY나무L" pitchFamily="18" charset="-127"/>
                <a:ea typeface="HY나무L" pitchFamily="18" charset="-127"/>
              </a:rPr>
              <a:t>수  있다</a:t>
            </a:r>
            <a:r>
              <a:rPr lang="en-US" altLang="ko-KR" sz="2000" dirty="0" smtClean="0">
                <a:latin typeface="HY나무L" pitchFamily="18" charset="-127"/>
                <a:ea typeface="HY나무L" pitchFamily="18" charset="-127"/>
              </a:rPr>
              <a:t>.</a:t>
            </a:r>
          </a:p>
          <a:p>
            <a:pPr lvl="1"/>
            <a:endParaRPr lang="en-US" altLang="ko-KR" sz="2000" b="1" dirty="0" smtClean="0">
              <a:latin typeface="HY나무L" pitchFamily="18" charset="-127"/>
              <a:ea typeface="HY나무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990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연산자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0000" lvl="1" indent="0">
              <a:buNone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4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.  </a:t>
            </a:r>
            <a:r>
              <a:rPr lang="ko-KR" altLang="en-US" sz="2400" b="1" dirty="0">
                <a:latin typeface="한컴 윤체 B" pitchFamily="18" charset="-127"/>
                <a:ea typeface="한컴 윤체 B" pitchFamily="18" charset="-127"/>
              </a:rPr>
              <a:t>대입  연산자</a:t>
            </a:r>
            <a:endParaRPr lang="en-US" altLang="ko-KR" sz="2400" b="1" dirty="0">
              <a:latin typeface="한컴 윤체 B" pitchFamily="18" charset="-127"/>
              <a:ea typeface="한컴 윤체 B" pitchFamily="18" charset="-127"/>
            </a:endParaRPr>
          </a:p>
          <a:p>
            <a:pPr marL="922950" lvl="2" indent="-342900"/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=</a:t>
            </a:r>
          </a:p>
          <a:p>
            <a:pPr marL="922950" lvl="2" indent="-342900"/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+=</a:t>
            </a:r>
          </a:p>
          <a:p>
            <a:pPr marL="922950" lvl="2" indent="-342900"/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-=</a:t>
            </a:r>
          </a:p>
          <a:p>
            <a:pPr marL="922950" lvl="2" indent="-342900"/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*=</a:t>
            </a:r>
          </a:p>
          <a:p>
            <a:pPr marL="922950" lvl="2" indent="-342900"/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/=</a:t>
            </a:r>
          </a:p>
          <a:p>
            <a:pPr marL="922950" lvl="2" indent="-342900"/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580050" lvl="2" indent="0">
              <a:buNone/>
            </a:pPr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int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</a:t>
            </a:r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num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= 5;</a:t>
            </a:r>
          </a:p>
          <a:p>
            <a:pPr marL="922950" lvl="2" indent="-342900"/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1685880" y="4114980"/>
              <a:ext cx="1072080" cy="19314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6520" y="4105611"/>
                <a:ext cx="1090800" cy="211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1657440" y="4222080"/>
              <a:ext cx="800280" cy="65736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8080" y="4212720"/>
                <a:ext cx="819000" cy="6760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사각형 설명선 5"/>
          <p:cNvSpPr/>
          <p:nvPr/>
        </p:nvSpPr>
        <p:spPr>
          <a:xfrm>
            <a:off x="2221920" y="5229200"/>
            <a:ext cx="2206064" cy="648072"/>
          </a:xfrm>
          <a:prstGeom prst="wedgeRectCallout">
            <a:avLst>
              <a:gd name="adj1" fmla="val -65934"/>
              <a:gd name="adj2" fmla="val -147673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변수</a:t>
            </a:r>
            <a:r>
              <a:rPr lang="en-US" altLang="ko-KR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기억장소</a:t>
            </a:r>
            <a:r>
              <a:rPr lang="en-US" altLang="ko-KR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34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연산자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7200" lvl="1" indent="-457200">
              <a:buAutoNum type="arabicPeriod" startAt="5"/>
            </a:pPr>
            <a:r>
              <a:rPr lang="ko-KR" altLang="en-US" sz="2400" b="1" dirty="0">
                <a:latin typeface="한컴 윤체 B" pitchFamily="18" charset="-127"/>
                <a:ea typeface="한컴 윤체 B" pitchFamily="18" charset="-127"/>
              </a:rPr>
              <a:t>논리  연산자</a:t>
            </a:r>
            <a:endParaRPr lang="en-US" altLang="ko-KR" sz="2400" b="1" dirty="0">
              <a:latin typeface="한컴 윤체 B" pitchFamily="18" charset="-127"/>
              <a:ea typeface="한컴 윤체 B" pitchFamily="18" charset="-127"/>
            </a:endParaRPr>
          </a:p>
          <a:p>
            <a:pPr marL="580050" lvl="2" indent="0">
              <a:buNone/>
            </a:pP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연산  수행  결과는 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true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또는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false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이다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637200" lvl="1" indent="-457200">
              <a:buAutoNum type="arabicPeriod" startAt="5"/>
            </a:pP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922950" lvl="2" indent="-342900"/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&amp;&amp; :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양쪽  조건이  모두  참이어야  참입니다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922950" lvl="2" indent="-342900"/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||   : 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어느  한쪽만  참이면  참입니다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922950" lvl="2" indent="-342900"/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!   </a:t>
            </a:r>
            <a:r>
              <a:rPr lang="en-US" altLang="ko-KR" sz="2000" dirty="0" smtClean="0">
                <a:latin typeface="한컴 윤체 B" pitchFamily="18" charset="-127"/>
                <a:ea typeface="한컴 윤체 B" pitchFamily="18" charset="-127"/>
              </a:rPr>
              <a:t>: 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논리  부정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</a:t>
            </a:r>
          </a:p>
          <a:p>
            <a:pPr marL="922950" lvl="2" indent="-342900"/>
            <a:endParaRPr lang="en-US" altLang="ko-KR" sz="2000" b="1" dirty="0">
              <a:latin typeface="HY견고딕" pitchFamily="18" charset="-127"/>
              <a:ea typeface="HY견고딕" pitchFamily="18" charset="-127"/>
            </a:endParaRPr>
          </a:p>
          <a:p>
            <a:pPr marL="922950" lvl="2" indent="-342900"/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196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조건문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02900" lvl="2" indent="-342900"/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If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문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58005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</a:t>
            </a:r>
          </a:p>
          <a:p>
            <a:pPr marL="58005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형식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]</a:t>
            </a:r>
          </a:p>
          <a:p>
            <a:pPr marL="58005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  if ( </a:t>
            </a:r>
            <a:r>
              <a:rPr lang="ko-KR" altLang="en-US" sz="2000" dirty="0" err="1">
                <a:latin typeface="한컴 윤체 B" pitchFamily="18" charset="-127"/>
                <a:ea typeface="한컴 윤체 B" pitchFamily="18" charset="-127"/>
              </a:rPr>
              <a:t>조건문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) {  // true</a:t>
            </a:r>
          </a:p>
          <a:p>
            <a:pPr marL="58005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		&lt;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수행할 문장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1&gt; </a:t>
            </a:r>
          </a:p>
          <a:p>
            <a:pPr marL="58005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           &lt;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수행할 문장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2&gt; ...</a:t>
            </a:r>
          </a:p>
          <a:p>
            <a:pPr marL="58005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  }</a:t>
            </a:r>
          </a:p>
          <a:p>
            <a:pPr marL="922950" lvl="2" indent="-342900">
              <a:buFontTx/>
              <a:buChar char="-"/>
            </a:pPr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552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조건문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02900" lvl="2" indent="-342900"/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If ~ else 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문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1160100" lvl="3" indent="-342900"/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양자  택일  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if 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문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1160100" lvl="3" indent="-342900"/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58005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형식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]</a:t>
            </a:r>
          </a:p>
          <a:p>
            <a:pPr marL="58005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  if ( </a:t>
            </a:r>
            <a:r>
              <a:rPr lang="ko-KR" altLang="en-US" sz="2000" dirty="0" err="1">
                <a:latin typeface="한컴 윤체 B" pitchFamily="18" charset="-127"/>
                <a:ea typeface="한컴 윤체 B" pitchFamily="18" charset="-127"/>
              </a:rPr>
              <a:t>조건문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) {  // true</a:t>
            </a:r>
          </a:p>
          <a:p>
            <a:pPr marL="58005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		&lt;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수행할 문장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1&gt; </a:t>
            </a:r>
          </a:p>
          <a:p>
            <a:pPr marL="58005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           &lt;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수행할 문장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2&gt; ...</a:t>
            </a:r>
          </a:p>
          <a:p>
            <a:pPr marL="58005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  }</a:t>
            </a:r>
          </a:p>
          <a:p>
            <a:pPr marL="58005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  else  {    //false </a:t>
            </a:r>
          </a:p>
          <a:p>
            <a:pPr marL="58005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		&lt;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수행할 문장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A&gt; </a:t>
            </a:r>
          </a:p>
          <a:p>
            <a:pPr marL="58005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           &lt;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수행할 문장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B&gt; ...</a:t>
            </a:r>
          </a:p>
          <a:p>
            <a:pPr marL="58005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  } </a:t>
            </a:r>
          </a:p>
          <a:p>
            <a:pPr marL="180000" lvl="1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 	</a:t>
            </a:r>
          </a:p>
          <a:p>
            <a:pPr marL="922950" lvl="2" indent="-342900">
              <a:buFontTx/>
              <a:buChar char="-"/>
            </a:pP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9420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조건문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702900" lvl="2" indent="-342900"/>
            <a:r>
              <a:rPr lang="en-US" altLang="ko-KR" sz="8000" dirty="0">
                <a:latin typeface="한컴 윤체 B" pitchFamily="18" charset="-127"/>
                <a:ea typeface="한컴 윤체 B" pitchFamily="18" charset="-127"/>
              </a:rPr>
              <a:t>else if </a:t>
            </a:r>
          </a:p>
          <a:p>
            <a:pPr marL="360000" lvl="2" indent="0">
              <a:buNone/>
            </a:pPr>
            <a:r>
              <a:rPr lang="ko-KR" altLang="en-US" sz="8000" dirty="0">
                <a:latin typeface="한컴 윤체 B" pitchFamily="18" charset="-127"/>
                <a:ea typeface="한컴 윤체 B" pitchFamily="18" charset="-127"/>
              </a:rPr>
              <a:t>    </a:t>
            </a:r>
            <a:r>
              <a:rPr lang="en-US" altLang="ko-KR" sz="8000" dirty="0">
                <a:latin typeface="한컴 윤체 B" pitchFamily="18" charset="-127"/>
                <a:ea typeface="한컴 윤체 B" pitchFamily="18" charset="-127"/>
              </a:rPr>
              <a:t>- </a:t>
            </a:r>
            <a:r>
              <a:rPr lang="ko-KR" altLang="en-US" sz="8000" dirty="0">
                <a:latin typeface="한컴 윤체 B" pitchFamily="18" charset="-127"/>
                <a:ea typeface="한컴 윤체 B" pitchFamily="18" charset="-127"/>
              </a:rPr>
              <a:t>다중  선택  </a:t>
            </a:r>
            <a:r>
              <a:rPr lang="en-US" altLang="ko-KR" sz="8000" dirty="0">
                <a:latin typeface="한컴 윤체 B" pitchFamily="18" charset="-127"/>
                <a:ea typeface="한컴 윤체 B" pitchFamily="18" charset="-127"/>
              </a:rPr>
              <a:t>if </a:t>
            </a:r>
            <a:r>
              <a:rPr lang="ko-KR" altLang="en-US" sz="8000" dirty="0">
                <a:latin typeface="한컴 윤체 B" pitchFamily="18" charset="-127"/>
                <a:ea typeface="한컴 윤체 B" pitchFamily="18" charset="-127"/>
              </a:rPr>
              <a:t>문</a:t>
            </a:r>
            <a:endParaRPr lang="en-US" altLang="ko-KR" sz="8000" dirty="0">
              <a:latin typeface="한컴 윤체 B" pitchFamily="18" charset="-127"/>
              <a:ea typeface="한컴 윤체 B" pitchFamily="18" charset="-127"/>
            </a:endParaRPr>
          </a:p>
          <a:p>
            <a:pPr marL="702900" lvl="2" indent="-342900"/>
            <a:endParaRPr lang="en-US" altLang="ko-KR" sz="8000" dirty="0">
              <a:latin typeface="한컴 윤체 B" pitchFamily="18" charset="-127"/>
              <a:ea typeface="한컴 윤체 B" pitchFamily="18" charset="-127"/>
            </a:endParaRPr>
          </a:p>
          <a:p>
            <a:pPr marL="580050" lvl="2" indent="0">
              <a:buNone/>
            </a:pPr>
            <a:r>
              <a:rPr lang="en-US" altLang="ko-KR" sz="8000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sz="8000" dirty="0">
                <a:latin typeface="한컴 윤체 B" pitchFamily="18" charset="-127"/>
                <a:ea typeface="한컴 윤체 B" pitchFamily="18" charset="-127"/>
              </a:rPr>
              <a:t>형식</a:t>
            </a:r>
            <a:r>
              <a:rPr lang="en-US" altLang="ko-KR" sz="8000" dirty="0">
                <a:latin typeface="한컴 윤체 B" pitchFamily="18" charset="-127"/>
                <a:ea typeface="한컴 윤체 B" pitchFamily="18" charset="-127"/>
              </a:rPr>
              <a:t>]</a:t>
            </a:r>
          </a:p>
          <a:p>
            <a:pPr marL="580050" lvl="2" indent="0">
              <a:buNone/>
            </a:pPr>
            <a:r>
              <a:rPr lang="en-US" altLang="ko-KR" sz="8000" dirty="0">
                <a:latin typeface="한컴 윤체 B" pitchFamily="18" charset="-127"/>
                <a:ea typeface="한컴 윤체 B" pitchFamily="18" charset="-127"/>
              </a:rPr>
              <a:t>      if ( </a:t>
            </a:r>
            <a:r>
              <a:rPr lang="ko-KR" altLang="en-US" sz="8000" dirty="0" err="1">
                <a:latin typeface="한컴 윤체 B" pitchFamily="18" charset="-127"/>
                <a:ea typeface="한컴 윤체 B" pitchFamily="18" charset="-127"/>
              </a:rPr>
              <a:t>조건문</a:t>
            </a:r>
            <a:r>
              <a:rPr lang="ko-KR" altLang="en-US" sz="8000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en-US" altLang="ko-KR" sz="8000" dirty="0">
                <a:latin typeface="한컴 윤체 B" pitchFamily="18" charset="-127"/>
                <a:ea typeface="한컴 윤체 B" pitchFamily="18" charset="-127"/>
              </a:rPr>
              <a:t>) {		</a:t>
            </a:r>
          </a:p>
          <a:p>
            <a:pPr marL="580050" lvl="2" indent="0">
              <a:buNone/>
            </a:pPr>
            <a:r>
              <a:rPr lang="en-US" altLang="ko-KR" sz="8000" dirty="0">
                <a:latin typeface="한컴 윤체 B" pitchFamily="18" charset="-127"/>
                <a:ea typeface="한컴 윤체 B" pitchFamily="18" charset="-127"/>
              </a:rPr>
              <a:t>		&lt;</a:t>
            </a:r>
            <a:r>
              <a:rPr lang="ko-KR" altLang="en-US" sz="8000" dirty="0">
                <a:latin typeface="한컴 윤체 B" pitchFamily="18" charset="-127"/>
                <a:ea typeface="한컴 윤체 B" pitchFamily="18" charset="-127"/>
              </a:rPr>
              <a:t>수행할 문장</a:t>
            </a:r>
            <a:r>
              <a:rPr lang="en-US" altLang="ko-KR" sz="8000" dirty="0">
                <a:latin typeface="한컴 윤체 B" pitchFamily="18" charset="-127"/>
                <a:ea typeface="한컴 윤체 B" pitchFamily="18" charset="-127"/>
              </a:rPr>
              <a:t>1&gt; …</a:t>
            </a:r>
          </a:p>
          <a:p>
            <a:pPr marL="580050" lvl="2" indent="0">
              <a:buNone/>
            </a:pPr>
            <a:r>
              <a:rPr lang="en-US" altLang="ko-KR" sz="8000" dirty="0">
                <a:latin typeface="한컴 윤체 B" pitchFamily="18" charset="-127"/>
                <a:ea typeface="한컴 윤체 B" pitchFamily="18" charset="-127"/>
              </a:rPr>
              <a:t>	  }</a:t>
            </a:r>
          </a:p>
          <a:p>
            <a:pPr marL="580050" lvl="2" indent="0">
              <a:buNone/>
            </a:pPr>
            <a:r>
              <a:rPr lang="en-US" altLang="ko-KR" sz="8000" dirty="0">
                <a:latin typeface="한컴 윤체 B" pitchFamily="18" charset="-127"/>
                <a:ea typeface="한컴 윤체 B" pitchFamily="18" charset="-127"/>
              </a:rPr>
              <a:t>      else if( </a:t>
            </a:r>
            <a:r>
              <a:rPr lang="ko-KR" altLang="en-US" sz="8000" dirty="0" err="1">
                <a:latin typeface="한컴 윤체 B" pitchFamily="18" charset="-127"/>
                <a:ea typeface="한컴 윤체 B" pitchFamily="18" charset="-127"/>
              </a:rPr>
              <a:t>조건문</a:t>
            </a:r>
            <a:r>
              <a:rPr lang="ko-KR" altLang="en-US" sz="8000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en-US" altLang="ko-KR" sz="8000" dirty="0">
                <a:latin typeface="한컴 윤체 B" pitchFamily="18" charset="-127"/>
                <a:ea typeface="한컴 윤체 B" pitchFamily="18" charset="-127"/>
              </a:rPr>
              <a:t>) {		</a:t>
            </a:r>
          </a:p>
          <a:p>
            <a:pPr marL="580050" lvl="2" indent="0">
              <a:buNone/>
            </a:pPr>
            <a:r>
              <a:rPr lang="en-US" altLang="ko-KR" sz="8000" dirty="0">
                <a:latin typeface="한컴 윤체 B" pitchFamily="18" charset="-127"/>
                <a:ea typeface="한컴 윤체 B" pitchFamily="18" charset="-127"/>
              </a:rPr>
              <a:t>               &lt;</a:t>
            </a:r>
            <a:r>
              <a:rPr lang="ko-KR" altLang="en-US" sz="8000" dirty="0">
                <a:latin typeface="한컴 윤체 B" pitchFamily="18" charset="-127"/>
                <a:ea typeface="한컴 윤체 B" pitchFamily="18" charset="-127"/>
              </a:rPr>
              <a:t>수행할 문장</a:t>
            </a:r>
            <a:r>
              <a:rPr lang="en-US" altLang="ko-KR" sz="8000" dirty="0">
                <a:latin typeface="한컴 윤체 B" pitchFamily="18" charset="-127"/>
                <a:ea typeface="한컴 윤체 B" pitchFamily="18" charset="-127"/>
              </a:rPr>
              <a:t>2&gt; ...</a:t>
            </a:r>
          </a:p>
          <a:p>
            <a:pPr marL="580050" lvl="2" indent="0">
              <a:buNone/>
            </a:pPr>
            <a:r>
              <a:rPr lang="en-US" altLang="ko-KR" sz="8000" dirty="0">
                <a:latin typeface="한컴 윤체 B" pitchFamily="18" charset="-127"/>
                <a:ea typeface="한컴 윤체 B" pitchFamily="18" charset="-127"/>
              </a:rPr>
              <a:t>      } </a:t>
            </a:r>
          </a:p>
          <a:p>
            <a:pPr marL="580050" lvl="2" indent="0">
              <a:buNone/>
            </a:pPr>
            <a:r>
              <a:rPr lang="en-US" altLang="ko-KR" sz="8000" dirty="0">
                <a:latin typeface="한컴 윤체 B" pitchFamily="18" charset="-127"/>
                <a:ea typeface="한컴 윤체 B" pitchFamily="18" charset="-127"/>
              </a:rPr>
              <a:t>      …</a:t>
            </a:r>
          </a:p>
          <a:p>
            <a:pPr marL="580050" lvl="2" indent="0">
              <a:buNone/>
            </a:pPr>
            <a:r>
              <a:rPr lang="en-US" altLang="ko-KR" sz="8000" dirty="0">
                <a:latin typeface="한컴 윤체 B" pitchFamily="18" charset="-127"/>
                <a:ea typeface="한컴 윤체 B" pitchFamily="18" charset="-127"/>
              </a:rPr>
              <a:t>	  else {		</a:t>
            </a:r>
          </a:p>
          <a:p>
            <a:pPr marL="580050" lvl="2" indent="0">
              <a:buNone/>
            </a:pPr>
            <a:r>
              <a:rPr lang="en-US" altLang="ko-KR" sz="8000" dirty="0">
                <a:latin typeface="한컴 윤체 B" pitchFamily="18" charset="-127"/>
                <a:ea typeface="한컴 윤체 B" pitchFamily="18" charset="-127"/>
              </a:rPr>
              <a:t>               &lt;</a:t>
            </a:r>
            <a:r>
              <a:rPr lang="ko-KR" altLang="en-US" sz="8000" dirty="0">
                <a:latin typeface="한컴 윤체 B" pitchFamily="18" charset="-127"/>
                <a:ea typeface="한컴 윤체 B" pitchFamily="18" charset="-127"/>
              </a:rPr>
              <a:t>수행할 문장</a:t>
            </a:r>
            <a:r>
              <a:rPr lang="en-US" altLang="ko-KR" sz="8000" dirty="0">
                <a:latin typeface="한컴 윤체 B" pitchFamily="18" charset="-127"/>
                <a:ea typeface="한컴 윤체 B" pitchFamily="18" charset="-127"/>
              </a:rPr>
              <a:t>3&gt; ...</a:t>
            </a:r>
          </a:p>
          <a:p>
            <a:pPr marL="580050" lvl="2" indent="0">
              <a:buNone/>
            </a:pPr>
            <a:r>
              <a:rPr lang="en-US" altLang="ko-KR" sz="8000" dirty="0">
                <a:latin typeface="한컴 윤체 B" pitchFamily="18" charset="-127"/>
                <a:ea typeface="한컴 윤체 B" pitchFamily="18" charset="-127"/>
              </a:rPr>
              <a:t>      } </a:t>
            </a:r>
          </a:p>
          <a:p>
            <a:pPr marL="580050" lvl="2" indent="0">
              <a:buNone/>
            </a:pPr>
            <a:endParaRPr lang="en-US" altLang="ko-KR" sz="8000" b="1" dirty="0" smtClean="0">
              <a:latin typeface="HY견고딕" pitchFamily="18" charset="-127"/>
              <a:ea typeface="HY견고딕" pitchFamily="18" charset="-127"/>
            </a:endParaRPr>
          </a:p>
          <a:p>
            <a:pPr marL="580050" lvl="2" indent="0">
              <a:buNone/>
            </a:pPr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  <a:p>
            <a:pPr marL="180000" lvl="1" indent="0">
              <a:buNone/>
            </a:pP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     	</a:t>
            </a:r>
          </a:p>
          <a:p>
            <a:pPr marL="922950" lvl="2" indent="-342900">
              <a:buFontTx/>
              <a:buChar char="-"/>
            </a:pPr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1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조건문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Autofit/>
          </a:bodyPr>
          <a:lstStyle/>
          <a:p>
            <a:pPr marL="702900" lvl="2" indent="-342900"/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switch ~ case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문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360000" lvl="2" indent="0">
              <a:buNone/>
            </a:pP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    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-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다중  선택 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702900" lvl="2" indent="-342900"/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702900" lvl="2" indent="-342900"/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58005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형식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]</a:t>
            </a:r>
          </a:p>
          <a:p>
            <a:pPr marL="58005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  switch (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수식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) {</a:t>
            </a:r>
          </a:p>
          <a:p>
            <a:pPr marL="58005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	       case 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값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1:   ... </a:t>
            </a:r>
          </a:p>
          <a:p>
            <a:pPr marL="58005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	               break; </a:t>
            </a:r>
          </a:p>
          <a:p>
            <a:pPr marL="58005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        case 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값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2:  ... </a:t>
            </a:r>
          </a:p>
          <a:p>
            <a:pPr marL="58005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	               break; </a:t>
            </a:r>
          </a:p>
          <a:p>
            <a:pPr marL="58005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        default:  …</a:t>
            </a:r>
          </a:p>
          <a:p>
            <a:pPr marL="58005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	               break;</a:t>
            </a:r>
          </a:p>
          <a:p>
            <a:pPr marL="58005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	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2204864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        -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수식은 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byte, short, char, </a:t>
            </a:r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int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,String, </a:t>
            </a:r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enum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ko-KR" altLang="en-US" sz="2000" dirty="0" err="1">
                <a:latin typeface="한컴 윤체 B" pitchFamily="18" charset="-127"/>
                <a:ea typeface="한컴 윤체 B" pitchFamily="18" charset="-127"/>
              </a:rPr>
              <a:t>자료형만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 지원 </a:t>
            </a:r>
          </a:p>
        </p:txBody>
      </p:sp>
    </p:spTree>
    <p:extLst>
      <p:ext uri="{BB962C8B-B14F-4D97-AF65-F5344CB8AC3E}">
        <p14:creationId xmlns:p14="http://schemas.microsoft.com/office/powerpoint/2010/main" val="343226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반복문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Autofit/>
          </a:bodyPr>
          <a:lstStyle/>
          <a:p>
            <a:pPr marL="702900" lvl="2" indent="-342900"/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while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문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1102950" lvl="3" indent="-285750">
              <a:buFontTx/>
              <a:buChar char="-"/>
            </a:pPr>
            <a:r>
              <a:rPr lang="ko-KR" altLang="en-US" dirty="0" smtClean="0">
                <a:latin typeface="한컴 윤체 B" pitchFamily="18" charset="-127"/>
                <a:ea typeface="한컴 윤체 B" pitchFamily="18" charset="-127"/>
              </a:rPr>
              <a:t>반복의  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횟수가  정확하지  않는  경우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817200" lvl="3" indent="0">
              <a:buNone/>
            </a:pP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360000" lvl="2" indent="0">
              <a:buNone/>
            </a:pP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    형식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]</a:t>
            </a:r>
          </a:p>
          <a:p>
            <a:pPr marL="3600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 	 while ( </a:t>
            </a:r>
            <a:r>
              <a:rPr lang="ko-KR" altLang="en-US" sz="2000" dirty="0" err="1">
                <a:latin typeface="한컴 윤체 B" pitchFamily="18" charset="-127"/>
                <a:ea typeface="한컴 윤체 B" pitchFamily="18" charset="-127"/>
              </a:rPr>
              <a:t>조건문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) { </a:t>
            </a:r>
          </a:p>
          <a:p>
            <a:pPr marL="817200" lvl="3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	      &lt;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수행할 문장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1&gt; </a:t>
            </a:r>
          </a:p>
          <a:p>
            <a:pPr marL="817200" lvl="3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    &lt;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수행할 문장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2&gt;</a:t>
            </a:r>
          </a:p>
          <a:p>
            <a:pPr marL="817200" lvl="3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    &lt;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수행할 문장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3&gt; </a:t>
            </a:r>
          </a:p>
          <a:p>
            <a:pPr marL="817200" lvl="3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     …</a:t>
            </a:r>
          </a:p>
          <a:p>
            <a:pPr marL="817200" lvl="3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}   </a:t>
            </a:r>
          </a:p>
        </p:txBody>
      </p:sp>
    </p:spTree>
    <p:extLst>
      <p:ext uri="{BB962C8B-B14F-4D97-AF65-F5344CB8AC3E}">
        <p14:creationId xmlns:p14="http://schemas.microsoft.com/office/powerpoint/2010/main" val="22183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반복문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Autofit/>
          </a:bodyPr>
          <a:lstStyle/>
          <a:p>
            <a:pPr marL="702900" lvl="2" indent="-342900"/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for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문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1160100" lvl="3" indent="-342900"/>
            <a:r>
              <a:rPr lang="ko-KR" altLang="en-US" dirty="0" smtClean="0">
                <a:latin typeface="한컴 윤체 B" pitchFamily="18" charset="-127"/>
                <a:ea typeface="한컴 윤체 B" pitchFamily="18" charset="-127"/>
              </a:rPr>
              <a:t>반복의  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횟수가  정확한  경우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1160100" lvl="3" indent="-342900"/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360000" lvl="2" indent="0">
              <a:buNone/>
            </a:pP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    형식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]</a:t>
            </a:r>
          </a:p>
          <a:p>
            <a:pPr marL="3600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    for (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초기값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;  </a:t>
            </a:r>
            <a:r>
              <a:rPr lang="ko-KR" altLang="en-US" sz="2000" dirty="0" err="1">
                <a:latin typeface="한컴 윤체 B" pitchFamily="18" charset="-127"/>
                <a:ea typeface="한컴 윤체 B" pitchFamily="18" charset="-127"/>
              </a:rPr>
              <a:t>조건문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;  </a:t>
            </a:r>
            <a:r>
              <a:rPr lang="ko-KR" altLang="en-US" sz="2000" dirty="0" err="1">
                <a:latin typeface="한컴 윤체 B" pitchFamily="18" charset="-127"/>
                <a:ea typeface="한컴 윤체 B" pitchFamily="18" charset="-127"/>
              </a:rPr>
              <a:t>증가값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) { </a:t>
            </a:r>
          </a:p>
          <a:p>
            <a:pPr marL="817200" lvl="3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	        &lt;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수행할 문장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1&gt; </a:t>
            </a:r>
          </a:p>
          <a:p>
            <a:pPr marL="817200" lvl="3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      &lt;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수행할 문장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2&gt;</a:t>
            </a:r>
          </a:p>
          <a:p>
            <a:pPr marL="817200" lvl="3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      &lt;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수행할 문장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3&gt; </a:t>
            </a:r>
          </a:p>
          <a:p>
            <a:pPr marL="817200" lvl="3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       …</a:t>
            </a:r>
          </a:p>
          <a:p>
            <a:pPr marL="817200" lvl="3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}   </a:t>
            </a:r>
          </a:p>
        </p:txBody>
      </p:sp>
    </p:spTree>
    <p:extLst>
      <p:ext uri="{BB962C8B-B14F-4D97-AF65-F5344CB8AC3E}">
        <p14:creationId xmlns:p14="http://schemas.microsoft.com/office/powerpoint/2010/main" val="357137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반복문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Autofit/>
          </a:bodyPr>
          <a:lstStyle/>
          <a:p>
            <a:pPr marL="702900" lvl="2" indent="-342900"/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do ~ while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문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1160100" lvl="3" indent="-342900"/>
            <a:r>
              <a:rPr lang="ko-KR" altLang="en-US" dirty="0" smtClean="0">
                <a:latin typeface="한컴 윤체 B" pitchFamily="18" charset="-127"/>
                <a:ea typeface="한컴 윤체 B" pitchFamily="18" charset="-127"/>
              </a:rPr>
              <a:t>반복의  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횟수가  정확하지  않는  경우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1160100" lvl="3" indent="-342900"/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360000" lvl="2" indent="0">
              <a:buNone/>
            </a:pP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    형식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]</a:t>
            </a:r>
          </a:p>
          <a:p>
            <a:pPr marL="3600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</a:t>
            </a:r>
            <a:r>
              <a:rPr lang="en-US" altLang="ko-KR" sz="2000" dirty="0" smtClean="0">
                <a:latin typeface="한컴 윤체 B" pitchFamily="18" charset="-127"/>
                <a:ea typeface="한컴 윤체 B" pitchFamily="18" charset="-127"/>
              </a:rPr>
              <a:t> do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{ </a:t>
            </a:r>
          </a:p>
          <a:p>
            <a:pPr marL="817200" lvl="3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</a:t>
            </a:r>
            <a:r>
              <a:rPr lang="en-US" altLang="ko-KR" dirty="0" smtClean="0">
                <a:latin typeface="한컴 윤체 B" pitchFamily="18" charset="-127"/>
                <a:ea typeface="한컴 윤체 B" pitchFamily="18" charset="-127"/>
              </a:rPr>
              <a:t>&lt;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수행할 문장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1&gt; </a:t>
            </a:r>
          </a:p>
          <a:p>
            <a:pPr marL="817200" lvl="3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</a:t>
            </a:r>
            <a:r>
              <a:rPr lang="en-US" altLang="ko-KR" dirty="0" smtClean="0">
                <a:latin typeface="한컴 윤체 B" pitchFamily="18" charset="-127"/>
                <a:ea typeface="한컴 윤체 B" pitchFamily="18" charset="-127"/>
              </a:rPr>
              <a:t>&lt;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수행할 문장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2&gt;</a:t>
            </a:r>
          </a:p>
          <a:p>
            <a:pPr marL="817200" lvl="3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en-US" altLang="ko-KR" dirty="0" smtClean="0">
                <a:latin typeface="한컴 윤체 B" pitchFamily="18" charset="-127"/>
                <a:ea typeface="한컴 윤체 B" pitchFamily="18" charset="-127"/>
              </a:rPr>
              <a:t> &lt;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수행할 문장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3&gt; </a:t>
            </a:r>
          </a:p>
          <a:p>
            <a:pPr marL="817200" lvl="3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</a:t>
            </a:r>
            <a:r>
              <a:rPr lang="en-US" altLang="ko-KR" dirty="0" smtClean="0">
                <a:latin typeface="한컴 윤체 B" pitchFamily="18" charset="-127"/>
                <a:ea typeface="한컴 윤체 B" pitchFamily="18" charset="-127"/>
              </a:rPr>
              <a:t>…</a:t>
            </a:r>
          </a:p>
          <a:p>
            <a:pPr marL="817200" lvl="3" indent="0">
              <a:buNone/>
            </a:pPr>
            <a:r>
              <a:rPr lang="en-US" altLang="ko-KR" dirty="0" smtClean="0">
                <a:latin typeface="한컴 윤체 B" pitchFamily="18" charset="-127"/>
                <a:ea typeface="한컴 윤체 B" pitchFamily="18" charset="-127"/>
              </a:rPr>
              <a:t>}</a:t>
            </a:r>
          </a:p>
          <a:p>
            <a:pPr marL="817200" lvl="3" indent="0">
              <a:buNone/>
            </a:pPr>
            <a:r>
              <a:rPr lang="en-US" altLang="ko-KR" dirty="0" smtClean="0">
                <a:latin typeface="한컴 윤체 B" pitchFamily="18" charset="-127"/>
                <a:ea typeface="한컴 윤체 B" pitchFamily="18" charset="-127"/>
              </a:rPr>
              <a:t>while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(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조건식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7758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반복문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702900" lvl="2" indent="-342900"/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for ~ each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문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(enhanced  for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문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)</a:t>
            </a:r>
          </a:p>
          <a:p>
            <a:pPr marL="1160100" lvl="3" indent="-342900"/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J2SE 5.0  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부터 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지원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1160100" lvl="3" indent="-342900"/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557100" lvl="3" indent="0">
              <a:buNone/>
            </a:pP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형식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]</a:t>
            </a:r>
          </a:p>
          <a:p>
            <a:pPr marL="3600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</a:t>
            </a:r>
            <a:r>
              <a:rPr lang="en-US" altLang="ko-KR" sz="2000" dirty="0" smtClean="0">
                <a:latin typeface="한컴 윤체 B" pitchFamily="18" charset="-127"/>
                <a:ea typeface="한컴 윤체 B" pitchFamily="18" charset="-127"/>
              </a:rPr>
              <a:t>for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( </a:t>
            </a:r>
            <a:r>
              <a:rPr lang="ko-KR" altLang="en-US" sz="2000" dirty="0" err="1">
                <a:latin typeface="한컴 윤체 B" pitchFamily="18" charset="-127"/>
                <a:ea typeface="한컴 윤체 B" pitchFamily="18" charset="-127"/>
              </a:rPr>
              <a:t>자료형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</a:t>
            </a:r>
            <a:r>
              <a:rPr lang="ko-KR" altLang="en-US" sz="2000" dirty="0" err="1">
                <a:latin typeface="한컴 윤체 B" pitchFamily="18" charset="-127"/>
                <a:ea typeface="한컴 윤체 B" pitchFamily="18" charset="-127"/>
              </a:rPr>
              <a:t>변수명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: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배열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or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Collection ) {</a:t>
            </a:r>
          </a:p>
          <a:p>
            <a:pPr marL="817200" lvl="3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	     &lt;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수행할 문장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1&gt; </a:t>
            </a:r>
          </a:p>
          <a:p>
            <a:pPr marL="817200" lvl="3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   &lt;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수행할 문장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2&gt;</a:t>
            </a:r>
          </a:p>
          <a:p>
            <a:pPr marL="817200" lvl="3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   &lt;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수행할 문장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3&gt; </a:t>
            </a:r>
          </a:p>
          <a:p>
            <a:pPr marL="817200" lvl="3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    …</a:t>
            </a:r>
          </a:p>
          <a:p>
            <a:pPr marL="3600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en-US" altLang="ko-KR" sz="2000" dirty="0" smtClean="0">
                <a:latin typeface="한컴 윤체 B" pitchFamily="18" charset="-127"/>
                <a:ea typeface="한컴 윤체 B" pitchFamily="18" charset="-127"/>
              </a:rPr>
              <a:t>  } 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188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971600" y="2492896"/>
            <a:ext cx="5184576" cy="3672408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+</a:t>
            </a:r>
            <a:endParaRPr lang="ko-KR" altLang="en-US" sz="4000" b="1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자바의 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특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latin typeface="한컴 윤체 B" pitchFamily="18" charset="-127"/>
                <a:ea typeface="한컴 윤체 B" pitchFamily="18" charset="-127"/>
              </a:rPr>
              <a:t>    2. OOP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(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객체  지향  프로그래밍  언어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)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이다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  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259632" y="3409925"/>
            <a:ext cx="1872208" cy="237626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데이터</a:t>
            </a:r>
            <a:endParaRPr lang="en-US" altLang="ko-KR" sz="2000" dirty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변수</a:t>
            </a:r>
            <a:r>
              <a:rPr lang="en-US" altLang="ko-KR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067944" y="3501008"/>
            <a:ext cx="1800200" cy="237626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데이터 처리</a:t>
            </a:r>
            <a:endParaRPr lang="en-US" altLang="ko-KR" sz="2000" dirty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함수</a:t>
            </a:r>
            <a:r>
              <a:rPr lang="en-US" altLang="ko-KR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,</a:t>
            </a:r>
          </a:p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메소드</a:t>
            </a:r>
            <a:r>
              <a:rPr lang="en-US" altLang="ko-KR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11760" y="2636912"/>
            <a:ext cx="2376264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387752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배열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(Array)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093915"/>
          </a:xfrm>
        </p:spPr>
        <p:txBody>
          <a:bodyPr>
            <a:noAutofit/>
          </a:bodyPr>
          <a:lstStyle/>
          <a:p>
            <a:pPr marL="702900" lvl="2" indent="-342900"/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동일한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자료형을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갖는  데이터를  여러 개  저장  </a:t>
            </a:r>
            <a:r>
              <a:rPr lang="ko-KR" altLang="en-US" dirty="0" smtClean="0">
                <a:latin typeface="한컴 윤체 B" pitchFamily="18" charset="-127"/>
                <a:ea typeface="한컴 윤체 B" pitchFamily="18" charset="-127"/>
              </a:rPr>
              <a:t>관리</a:t>
            </a:r>
            <a:endParaRPr lang="en-US" altLang="ko-KR" dirty="0" smtClean="0">
              <a:latin typeface="한컴 윤체 B" pitchFamily="18" charset="-127"/>
              <a:ea typeface="한컴 윤체 B" pitchFamily="18" charset="-127"/>
            </a:endParaRPr>
          </a:p>
          <a:p>
            <a:pPr marL="702900" lvl="2" indent="-342900"/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marL="557100" lvl="3" indent="0">
              <a:buNone/>
            </a:pP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형식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]</a:t>
            </a:r>
          </a:p>
          <a:p>
            <a:pPr marL="900000" lvl="3" indent="-342900">
              <a:buFont typeface="Arial" pitchFamily="34" charset="0"/>
              <a:buChar char="•"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1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차원 배열</a:t>
            </a: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marL="360000" lvl="2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   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자료형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[]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배열명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= new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자료형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[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배열의 크기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] </a:t>
            </a:r>
            <a:r>
              <a:rPr lang="en-US" altLang="ko-KR" dirty="0" smtClean="0">
                <a:latin typeface="한컴 윤체 B" pitchFamily="18" charset="-127"/>
                <a:ea typeface="한컴 윤체 B" pitchFamily="18" charset="-127"/>
              </a:rPr>
              <a:t>;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900000" lvl="3" indent="-342900">
              <a:buFont typeface="Arial" pitchFamily="34" charset="0"/>
              <a:buChar char="•"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2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차원 배열</a:t>
            </a: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marL="360000" lvl="2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   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자료형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[][]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배열명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= new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자료형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[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행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][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열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] ;</a:t>
            </a:r>
          </a:p>
          <a:p>
            <a:pPr marL="360000" lvl="2" indent="0">
              <a:buNone/>
            </a:pPr>
            <a:endParaRPr lang="en-US" altLang="ko-KR" b="1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09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배열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(Array)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Autofit/>
          </a:bodyPr>
          <a:lstStyle/>
          <a:p>
            <a:pPr marL="522900" lvl="2" indent="-342900"/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  <a:p>
            <a:pPr marL="522900" lvl="2" indent="-342900"/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1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차원  배열  선언  및  생성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180000" lvl="2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한컴 윤체 B" pitchFamily="18" charset="-127"/>
                <a:ea typeface="한컴 윤체 B" pitchFamily="18" charset="-127"/>
              </a:rPr>
              <a:t>int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[]  score = new  </a:t>
            </a:r>
            <a:r>
              <a:rPr lang="en-US" altLang="ko-KR" dirty="0" err="1">
                <a:solidFill>
                  <a:srgbClr val="0000FF"/>
                </a:solidFill>
                <a:latin typeface="한컴 윤체 B" pitchFamily="18" charset="-127"/>
                <a:ea typeface="한컴 윤체 B" pitchFamily="18" charset="-127"/>
              </a:rPr>
              <a:t>int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[4];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256836"/>
              </p:ext>
            </p:extLst>
          </p:nvPr>
        </p:nvGraphicFramePr>
        <p:xfrm>
          <a:off x="3563888" y="4182224"/>
          <a:ext cx="475252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/>
                <a:gridCol w="1272998"/>
                <a:gridCol w="1272998"/>
                <a:gridCol w="1018400"/>
              </a:tblGrid>
              <a:tr h="653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score</a:t>
                      </a:r>
                    </a:p>
                    <a:p>
                      <a:pPr algn="ctr" latinLnBrk="1"/>
                      <a:r>
                        <a:rPr lang="en-US" altLang="ko-KR" sz="2000" b="0" kern="1200" dirty="0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[0]</a:t>
                      </a:r>
                      <a:endParaRPr lang="ko-KR" altLang="en-US" sz="2000" b="0" kern="1200" dirty="0">
                        <a:solidFill>
                          <a:schemeClr val="bg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score</a:t>
                      </a:r>
                    </a:p>
                    <a:p>
                      <a:pPr algn="ctr" latinLnBrk="1"/>
                      <a:r>
                        <a:rPr lang="en-US" altLang="ko-KR" sz="2000" b="0" kern="1200" dirty="0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[1]</a:t>
                      </a:r>
                      <a:endParaRPr lang="ko-KR" altLang="en-US" sz="2000" b="0" kern="1200" dirty="0">
                        <a:solidFill>
                          <a:schemeClr val="bg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score</a:t>
                      </a:r>
                    </a:p>
                    <a:p>
                      <a:pPr algn="ctr" latinLnBrk="1"/>
                      <a:r>
                        <a:rPr lang="en-US" altLang="ko-KR" sz="2000" b="0" kern="1200" dirty="0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[2]</a:t>
                      </a:r>
                      <a:endParaRPr lang="ko-KR" altLang="en-US" sz="2000" b="0" kern="1200" dirty="0">
                        <a:solidFill>
                          <a:schemeClr val="bg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score</a:t>
                      </a:r>
                    </a:p>
                    <a:p>
                      <a:pPr algn="ctr" latinLnBrk="1"/>
                      <a:r>
                        <a:rPr lang="en-US" altLang="ko-KR" sz="2000" b="0" kern="1200" dirty="0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[3]</a:t>
                      </a:r>
                      <a:endParaRPr lang="ko-KR" altLang="en-US" sz="2000" b="0" kern="1200" dirty="0">
                        <a:solidFill>
                          <a:schemeClr val="bg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82065"/>
              </p:ext>
            </p:extLst>
          </p:nvPr>
        </p:nvGraphicFramePr>
        <p:xfrm>
          <a:off x="611560" y="4221088"/>
          <a:ext cx="1512168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      </a:t>
                      </a:r>
                      <a:r>
                        <a:rPr lang="en-US" altLang="ko-KR" sz="1600" b="0" kern="1200" dirty="0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score</a:t>
                      </a:r>
                    </a:p>
                    <a:p>
                      <a:pPr latinLnBrk="1"/>
                      <a:r>
                        <a:rPr lang="en-US" altLang="ko-KR" sz="1600" b="0" kern="1200" dirty="0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( </a:t>
                      </a:r>
                      <a:r>
                        <a:rPr lang="ko-KR" altLang="en-US" sz="1600" b="0" kern="1200" dirty="0" err="1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레퍼런스</a:t>
                      </a:r>
                      <a:r>
                        <a:rPr lang="en-US" altLang="ko-KR" sz="1600" b="0" kern="1200" dirty="0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600" b="0" kern="1200" dirty="0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정보 </a:t>
                      </a:r>
                      <a:r>
                        <a:rPr lang="en-US" altLang="ko-KR" sz="1600" b="0" kern="1200" dirty="0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)</a:t>
                      </a:r>
                      <a:endParaRPr lang="ko-KR" altLang="en-US" sz="1600" b="0" kern="1200" dirty="0">
                        <a:solidFill>
                          <a:schemeClr val="bg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꺾인 연결선 7"/>
          <p:cNvCxnSpPr/>
          <p:nvPr/>
        </p:nvCxnSpPr>
        <p:spPr>
          <a:xfrm flipV="1">
            <a:off x="2051720" y="4437112"/>
            <a:ext cx="1368152" cy="216024"/>
          </a:xfrm>
          <a:prstGeom prst="bentConnector3">
            <a:avLst>
              <a:gd name="adj1" fmla="val 5626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68402" y="3861048"/>
            <a:ext cx="1699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참조하다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738518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6800" y="3738518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36960" y="3666510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05112" y="3666510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사각형 설명선 19"/>
          <p:cNvSpPr/>
          <p:nvPr/>
        </p:nvSpPr>
        <p:spPr>
          <a:xfrm>
            <a:off x="7009184" y="2784575"/>
            <a:ext cx="1512168" cy="576064"/>
          </a:xfrm>
          <a:prstGeom prst="wedgeRectCallout">
            <a:avLst>
              <a:gd name="adj1" fmla="val -52327"/>
              <a:gd name="adj2" fmla="val 126985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index</a:t>
            </a:r>
            <a:endParaRPr lang="ko-KR" altLang="en-US" b="1" dirty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7045188" y="5013176"/>
            <a:ext cx="1440160" cy="612648"/>
          </a:xfrm>
          <a:prstGeom prst="wedgeRectCallout">
            <a:avLst>
              <a:gd name="adj1" fmla="val -86737"/>
              <a:gd name="adj2" fmla="val -7898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배열 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7232" y="2708920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한컴 윤체 B" pitchFamily="18" charset="-127"/>
                <a:ea typeface="한컴 윤체 B" pitchFamily="18" charset="-127"/>
              </a:rPr>
              <a:t> 단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,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배열  요소에는  </a:t>
            </a:r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int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형  데이터만  저장  할  수  있다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1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배열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(Array)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Autofit/>
          </a:bodyPr>
          <a:lstStyle/>
          <a:p>
            <a:pPr marL="522900" lvl="2" indent="-342900"/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  <a:p>
            <a:pPr marL="522900" lvl="2" indent="-342900"/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배열  요소에  값  할당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1800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score[0] = 100;</a:t>
            </a:r>
          </a:p>
          <a:p>
            <a:pPr marL="1800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score[1] = 90;</a:t>
            </a:r>
          </a:p>
          <a:p>
            <a:pPr marL="1800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score[2] = 80;</a:t>
            </a:r>
          </a:p>
          <a:p>
            <a:pPr marL="1800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score[3] = 70;</a:t>
            </a:r>
          </a:p>
          <a:p>
            <a:pPr marL="637200" lvl="3" indent="0">
              <a:buNone/>
            </a:pPr>
            <a:endParaRPr lang="en-US" altLang="ko-KR" b="1" dirty="0">
              <a:latin typeface="HY견고딕" pitchFamily="18" charset="-127"/>
              <a:ea typeface="HY견고딕" pitchFamily="18" charset="-127"/>
            </a:endParaRPr>
          </a:p>
          <a:p>
            <a:pPr marL="980100" lvl="3" indent="-342900"/>
            <a:endParaRPr lang="en-US" altLang="ko-KR" sz="1600" b="1" dirty="0" smtClean="0">
              <a:latin typeface="HY견고딕" pitchFamily="18" charset="-127"/>
              <a:ea typeface="HY견고딕" pitchFamily="18" charset="-127"/>
            </a:endParaRPr>
          </a:p>
          <a:p>
            <a:pPr marL="980100" lvl="3" indent="-342900"/>
            <a:endParaRPr lang="en-US" altLang="ko-KR" sz="1600" b="1" dirty="0" smtClean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495603"/>
              </p:ext>
            </p:extLst>
          </p:nvPr>
        </p:nvGraphicFramePr>
        <p:xfrm>
          <a:off x="3563889" y="4437112"/>
          <a:ext cx="5040560" cy="653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40"/>
                <a:gridCol w="1350150"/>
                <a:gridCol w="1350150"/>
                <a:gridCol w="1080120"/>
              </a:tblGrid>
              <a:tr h="653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score[0]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100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score[1]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90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score[2]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80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score[3]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70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832093"/>
              </p:ext>
            </p:extLst>
          </p:nvPr>
        </p:nvGraphicFramePr>
        <p:xfrm>
          <a:off x="616443" y="4509120"/>
          <a:ext cx="1507285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285"/>
              </a:tblGrid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      score</a:t>
                      </a:r>
                    </a:p>
                    <a:p>
                      <a:pPr latinLnBrk="1"/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( </a:t>
                      </a:r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레퍼런스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정보 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cxnSp>
        <p:nvCxnSpPr>
          <p:cNvPr id="8" name="꺾인 연결선 7"/>
          <p:cNvCxnSpPr/>
          <p:nvPr/>
        </p:nvCxnSpPr>
        <p:spPr>
          <a:xfrm flipV="1">
            <a:off x="2051720" y="4653136"/>
            <a:ext cx="1368152" cy="216024"/>
          </a:xfrm>
          <a:prstGeom prst="bentConnector3">
            <a:avLst>
              <a:gd name="adj1" fmla="val 5626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28611" y="4151868"/>
            <a:ext cx="1699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참조하다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954542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600" b="1" dirty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6800" y="3954542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600" b="1" dirty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36960" y="3954542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600" b="1" dirty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05112" y="3954542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600" b="1" dirty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7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배열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(Array)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248472"/>
          </a:xfrm>
        </p:spPr>
        <p:txBody>
          <a:bodyPr>
            <a:noAutofit/>
          </a:bodyPr>
          <a:lstStyle/>
          <a:p>
            <a:pPr marL="702900" lvl="2" indent="-342900"/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배열의  길이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1160100" lvl="3" indent="-342900"/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배열의  길이는  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length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를  이용하여  구한다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1160100" lvl="3" indent="-342900"/>
            <a:r>
              <a:rPr lang="en-US" altLang="ko-KR" sz="2400" dirty="0" err="1">
                <a:latin typeface="한컴 윤체 B" pitchFamily="18" charset="-127"/>
                <a:ea typeface="한컴 윤체 B" pitchFamily="18" charset="-127"/>
              </a:rPr>
              <a:t>score.length</a:t>
            </a: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marL="1160100" lvl="3" indent="-342900"/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17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배열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(Array)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Autofit/>
          </a:bodyPr>
          <a:lstStyle/>
          <a:p>
            <a:pPr marL="522900" lvl="2" indent="-342900"/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  <a:p>
            <a:pPr marL="522900" lvl="2" indent="-342900"/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배열  요소에  값  조회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1800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for( </a:t>
            </a:r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int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i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=0;  </a:t>
            </a:r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i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&lt;</a:t>
            </a:r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score.length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;  </a:t>
            </a:r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i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++ ) {</a:t>
            </a:r>
          </a:p>
          <a:p>
            <a:pPr marL="1800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	</a:t>
            </a:r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System.out.println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(score[</a:t>
            </a:r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i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]);</a:t>
            </a:r>
          </a:p>
          <a:p>
            <a:pPr marL="1800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}</a:t>
            </a:r>
          </a:p>
          <a:p>
            <a:pPr marL="637200" lvl="3" indent="0">
              <a:buNone/>
            </a:pPr>
            <a:endParaRPr lang="en-US" altLang="ko-KR" sz="1600" b="1" dirty="0" smtClean="0">
              <a:latin typeface="HY견고딕" pitchFamily="18" charset="-127"/>
              <a:ea typeface="HY견고딕" pitchFamily="18" charset="-127"/>
            </a:endParaRPr>
          </a:p>
          <a:p>
            <a:pPr marL="980100" lvl="3" indent="-342900"/>
            <a:endParaRPr lang="en-US" altLang="ko-KR" sz="1600" b="1" dirty="0" smtClean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130313"/>
              </p:ext>
            </p:extLst>
          </p:nvPr>
        </p:nvGraphicFramePr>
        <p:xfrm>
          <a:off x="3779911" y="4470256"/>
          <a:ext cx="4536505" cy="653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887"/>
                <a:gridCol w="1186470"/>
                <a:gridCol w="1116678"/>
                <a:gridCol w="1186470"/>
              </a:tblGrid>
              <a:tr h="653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score[0]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100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score[1]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90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score[2]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80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score[3]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70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639930"/>
              </p:ext>
            </p:extLst>
          </p:nvPr>
        </p:nvGraphicFramePr>
        <p:xfrm>
          <a:off x="400419" y="4509120"/>
          <a:ext cx="1656184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</a:tblGrid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      score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( </a:t>
                      </a:r>
                      <a:r>
                        <a:rPr lang="ko-KR" altLang="en-US" sz="14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레퍼런스</a:t>
                      </a:r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정보 </a:t>
                      </a:r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cxnSp>
        <p:nvCxnSpPr>
          <p:cNvPr id="8" name="꺾인 연결선 7"/>
          <p:cNvCxnSpPr/>
          <p:nvPr/>
        </p:nvCxnSpPr>
        <p:spPr>
          <a:xfrm flipV="1">
            <a:off x="2195736" y="4725144"/>
            <a:ext cx="1368152" cy="216024"/>
          </a:xfrm>
          <a:prstGeom prst="bentConnector3">
            <a:avLst>
              <a:gd name="adj1" fmla="val 5626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28611" y="4151868"/>
            <a:ext cx="1699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참조하다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954542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600" b="1" dirty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6800" y="3954542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600" b="1" dirty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36960" y="3954542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600" b="1" dirty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05112" y="3954542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600" b="1" dirty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6804248" y="2790220"/>
            <a:ext cx="1512168" cy="576064"/>
          </a:xfrm>
          <a:prstGeom prst="wedgeRectCallout">
            <a:avLst>
              <a:gd name="adj1" fmla="val -143031"/>
              <a:gd name="adj2" fmla="val 179896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index</a:t>
            </a:r>
            <a:endParaRPr lang="ko-KR" altLang="en-US" b="1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62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배열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(Array)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82042"/>
            <a:ext cx="8229600" cy="4525963"/>
          </a:xfrm>
        </p:spPr>
        <p:txBody>
          <a:bodyPr>
            <a:noAutofit/>
          </a:bodyPr>
          <a:lstStyle/>
          <a:p>
            <a:pPr marL="522900" lvl="2" indent="-342900"/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  <a:p>
            <a:pPr marL="522900" lvl="2" indent="-342900"/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2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차원  배열  선언  및  생성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1800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</a:t>
            </a:r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int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[][]  score = new  </a:t>
            </a:r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int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[2][4];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960802"/>
              </p:ext>
            </p:extLst>
          </p:nvPr>
        </p:nvGraphicFramePr>
        <p:xfrm>
          <a:off x="827584" y="3429000"/>
          <a:ext cx="936104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7200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 score</a:t>
                      </a:r>
                    </a:p>
                    <a:p>
                      <a:pPr algn="l" latinLnBrk="1"/>
                      <a:r>
                        <a:rPr lang="ko-KR" altLang="en-US" sz="14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레퍼런스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45685"/>
              </p:ext>
            </p:extLst>
          </p:nvPr>
        </p:nvGraphicFramePr>
        <p:xfrm>
          <a:off x="2483768" y="3140968"/>
          <a:ext cx="936104" cy="194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991169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score[0]</a:t>
                      </a:r>
                    </a:p>
                    <a:p>
                      <a:pPr latinLnBrk="1"/>
                      <a:r>
                        <a:rPr lang="ko-KR" altLang="en-US" sz="14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레퍼런스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95304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400" b="1" kern="1200" dirty="0" smtClean="0">
                        <a:solidFill>
                          <a:schemeClr val="lt1"/>
                        </a:solidFill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chemeClr val="lt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score[1]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err="1" smtClean="0">
                          <a:solidFill>
                            <a:schemeClr val="lt1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레퍼런스</a:t>
                      </a:r>
                      <a:endParaRPr lang="ko-KR" altLang="en-US" sz="1400" b="1" kern="1200" dirty="0">
                        <a:solidFill>
                          <a:schemeClr val="lt1"/>
                        </a:solidFill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937018"/>
              </p:ext>
            </p:extLst>
          </p:nvPr>
        </p:nvGraphicFramePr>
        <p:xfrm>
          <a:off x="4283968" y="3140968"/>
          <a:ext cx="3912096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24"/>
                <a:gridCol w="978024"/>
                <a:gridCol w="978024"/>
                <a:gridCol w="978024"/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score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[0][0]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100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score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[0][1]</a:t>
                      </a:r>
                      <a:endParaRPr lang="ko-KR" altLang="en-US" sz="14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100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score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[0][2]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100</a:t>
                      </a:r>
                      <a:endParaRPr lang="ko-KR" altLang="en-US" sz="14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score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[0][3]</a:t>
                      </a:r>
                      <a:endParaRPr lang="ko-KR" altLang="en-US" sz="14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100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99260"/>
              </p:ext>
            </p:extLst>
          </p:nvPr>
        </p:nvGraphicFramePr>
        <p:xfrm>
          <a:off x="4283968" y="4149080"/>
          <a:ext cx="3912096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24"/>
                <a:gridCol w="978024"/>
                <a:gridCol w="978024"/>
                <a:gridCol w="978024"/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score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[1][0]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50</a:t>
                      </a:r>
                      <a:endParaRPr lang="ko-KR" altLang="en-US" sz="14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score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[1][1]</a:t>
                      </a:r>
                      <a:endParaRPr lang="ko-KR" altLang="en-US" sz="14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/>
                        <a:t>55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score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[1][2]</a:t>
                      </a:r>
                      <a:endParaRPr lang="ko-KR" altLang="en-US" sz="14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/>
                        <a:t>45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score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[1][3]</a:t>
                      </a:r>
                      <a:endParaRPr lang="ko-KR" altLang="en-US" sz="14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/>
                        <a:t>52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꺾인 연결선 9"/>
          <p:cNvCxnSpPr/>
          <p:nvPr/>
        </p:nvCxnSpPr>
        <p:spPr>
          <a:xfrm flipV="1">
            <a:off x="1763688" y="3356992"/>
            <a:ext cx="648072" cy="2880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 flipV="1">
            <a:off x="3419872" y="3356992"/>
            <a:ext cx="864096" cy="2880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 flipV="1">
            <a:off x="3419872" y="4302993"/>
            <a:ext cx="864096" cy="3501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 설명선 29"/>
          <p:cNvSpPr/>
          <p:nvPr/>
        </p:nvSpPr>
        <p:spPr>
          <a:xfrm>
            <a:off x="6245299" y="1844824"/>
            <a:ext cx="2376264" cy="720080"/>
          </a:xfrm>
          <a:prstGeom prst="wedgeRectCallout">
            <a:avLst>
              <a:gd name="adj1" fmla="val -36065"/>
              <a:gd name="adj2" fmla="val 135252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형  데이터</a:t>
            </a:r>
          </a:p>
        </p:txBody>
      </p:sp>
    </p:spTree>
    <p:extLst>
      <p:ext uri="{BB962C8B-B14F-4D97-AF65-F5344CB8AC3E}">
        <p14:creationId xmlns:p14="http://schemas.microsoft.com/office/powerpoint/2010/main" val="329095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1440160"/>
          </a:xfrm>
        </p:spPr>
        <p:txBody>
          <a:bodyPr>
            <a:noAutofit/>
          </a:bodyPr>
          <a:lstStyle/>
          <a:p>
            <a:pPr marL="360000" lvl="2" indent="0" algn="ctr">
              <a:buNone/>
            </a:pPr>
            <a:r>
              <a:rPr lang="ko-KR" altLang="en-US" sz="4400" b="1" dirty="0" smtClean="0">
                <a:latin typeface="HY견고딕" pitchFamily="18" charset="-127"/>
                <a:ea typeface="HY견고딕" pitchFamily="18" charset="-127"/>
              </a:rPr>
              <a:t>객체  지향  프로그래밍 </a:t>
            </a:r>
            <a:endParaRPr lang="en-US" altLang="ko-KR" sz="4400" b="1" dirty="0" smtClean="0">
              <a:latin typeface="HY견고딕" pitchFamily="18" charset="-127"/>
              <a:ea typeface="HY견고딕" pitchFamily="18" charset="-127"/>
            </a:endParaRPr>
          </a:p>
          <a:p>
            <a:pPr marL="360000" lvl="2" indent="0" algn="ctr">
              <a:buNone/>
            </a:pP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Object  Oriented  Programming</a:t>
            </a:r>
          </a:p>
        </p:txBody>
      </p:sp>
    </p:spTree>
    <p:extLst>
      <p:ext uri="{BB962C8B-B14F-4D97-AF65-F5344CB8AC3E}">
        <p14:creationId xmlns:p14="http://schemas.microsoft.com/office/powerpoint/2010/main" val="249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OOP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510" y="2924944"/>
            <a:ext cx="2741290" cy="2569418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457200" y="1700808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2900" lvl="2" indent="-342900"/>
            <a:r>
              <a:rPr lang="ko-KR" altLang="en-US" dirty="0" smtClean="0">
                <a:latin typeface="한컴 윤체 B" pitchFamily="18" charset="-127"/>
                <a:ea typeface="한컴 윤체 B" pitchFamily="18" charset="-127"/>
              </a:rPr>
              <a:t>클래스</a:t>
            </a:r>
            <a:endParaRPr lang="en-US" altLang="ko-KR" dirty="0" smtClean="0">
              <a:latin typeface="한컴 윤체 B" pitchFamily="18" charset="-127"/>
              <a:ea typeface="한컴 윤체 B" pitchFamily="18" charset="-127"/>
            </a:endParaRPr>
          </a:p>
          <a:p>
            <a:pPr marL="980100" lvl="3" indent="-342900"/>
            <a:r>
              <a:rPr lang="ko-KR" altLang="en-US" dirty="0" smtClean="0">
                <a:latin typeface="한컴 윤체 B" pitchFamily="18" charset="-127"/>
                <a:ea typeface="한컴 윤체 B" pitchFamily="18" charset="-127"/>
              </a:rPr>
              <a:t>과자 </a:t>
            </a:r>
            <a:r>
              <a:rPr lang="ko-KR" altLang="en-US" dirty="0" smtClean="0">
                <a:solidFill>
                  <a:srgbClr val="FF0000"/>
                </a:solidFill>
                <a:latin typeface="한컴 윤체 B" pitchFamily="18" charset="-127"/>
                <a:ea typeface="한컴 윤체 B" pitchFamily="18" charset="-127"/>
              </a:rPr>
              <a:t>틀</a:t>
            </a:r>
            <a:endParaRPr lang="en-US" altLang="ko-KR" dirty="0" smtClean="0">
              <a:solidFill>
                <a:srgbClr val="FF0000"/>
              </a:solidFill>
              <a:latin typeface="한컴 윤체 B" pitchFamily="18" charset="-127"/>
              <a:ea typeface="한컴 윤체 B" pitchFamily="18" charset="-127"/>
            </a:endParaRPr>
          </a:p>
          <a:p>
            <a:pPr marL="980100" lvl="3" indent="-342900"/>
            <a:r>
              <a:rPr lang="ko-KR" altLang="en-US" dirty="0" smtClean="0">
                <a:latin typeface="한컴 윤체 B" pitchFamily="18" charset="-127"/>
                <a:ea typeface="한컴 윤체 B" pitchFamily="18" charset="-127"/>
              </a:rPr>
              <a:t>객체를  만들기  위한  템플릿</a:t>
            </a:r>
            <a:endParaRPr lang="en-US" altLang="ko-KR" dirty="0" smtClean="0">
              <a:latin typeface="한컴 윤체 B" pitchFamily="18" charset="-127"/>
              <a:ea typeface="한컴 윤체 B" pitchFamily="18" charset="-127"/>
            </a:endParaRPr>
          </a:p>
          <a:p>
            <a:pPr marL="980100" lvl="3" indent="-342900"/>
            <a:endParaRPr lang="en-US" altLang="ko-KR" sz="2400" dirty="0" smtClean="0">
              <a:latin typeface="한컴 윤체 B" pitchFamily="18" charset="-127"/>
              <a:ea typeface="한컴 윤체 B" pitchFamily="18" charset="-127"/>
            </a:endParaRPr>
          </a:p>
          <a:p>
            <a:pPr marL="522900" lvl="2" indent="-342900"/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객체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980100" lvl="3" indent="-342900"/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과자틀에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의해서  만들어진  과자들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980100" lvl="3" indent="-342900"/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클래스로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부터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생성된다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980100" lvl="3" indent="-342900"/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637200" lvl="3" indent="0">
              <a:buNone/>
            </a:pPr>
            <a:endParaRPr lang="en-US" altLang="ko-KR" b="1" dirty="0" smtClean="0">
              <a:latin typeface="HY견고딕" pitchFamily="18" charset="-127"/>
              <a:ea typeface="HY견고딕" pitchFamily="18" charset="-127"/>
            </a:endParaRPr>
          </a:p>
          <a:p>
            <a:pPr marL="360000" lvl="2" indent="0">
              <a:buNone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5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899592" y="2420888"/>
            <a:ext cx="6695578" cy="3672408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+</a:t>
            </a:r>
            <a:endParaRPr lang="ko-KR" altLang="en-US" sz="4000" b="1" dirty="0" smtClean="0">
              <a:solidFill>
                <a:prstClr val="whit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클래스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b="1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b="1" dirty="0" smtClean="0">
                <a:latin typeface="HY견고딕" pitchFamily="18" charset="-127"/>
                <a:ea typeface="HY견고딕" pitchFamily="18" charset="-127"/>
              </a:rPr>
              <a:t>  </a:t>
            </a:r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546498" y="3330066"/>
            <a:ext cx="1872208" cy="237626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b="1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ko-KR" altLang="en-US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자동차명</a:t>
            </a:r>
            <a:endParaRPr lang="en-US" altLang="ko-KR" sz="2000" dirty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   제조사</a:t>
            </a:r>
            <a:endParaRPr lang="en-US" altLang="ko-KR" sz="2000" dirty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   차종</a:t>
            </a:r>
            <a:endParaRPr lang="en-US" altLang="ko-KR" sz="2000" dirty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   색상</a:t>
            </a:r>
            <a:endParaRPr lang="en-US" altLang="ko-KR" sz="2000" dirty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   [ </a:t>
            </a:r>
            <a:r>
              <a:rPr lang="ko-KR" altLang="en-US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데이터 </a:t>
            </a:r>
            <a:r>
              <a:rPr lang="en-US" altLang="ko-KR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]</a:t>
            </a:r>
          </a:p>
          <a:p>
            <a:pPr algn="ctr"/>
            <a:endParaRPr lang="ko-KR" altLang="en-US" b="1" dirty="0" smtClean="0">
              <a:solidFill>
                <a:prstClr val="whit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875262" y="3235449"/>
            <a:ext cx="2520280" cy="237626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ko-KR" altLang="en-US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색상을  조회하다</a:t>
            </a:r>
            <a:r>
              <a:rPr lang="en-US" altLang="ko-KR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  색상을  변경하다</a:t>
            </a:r>
            <a:r>
              <a:rPr lang="en-US" altLang="ko-KR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[ </a:t>
            </a:r>
            <a:r>
              <a:rPr lang="ko-KR" altLang="en-US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데이터 </a:t>
            </a:r>
            <a:r>
              <a:rPr lang="en-US" altLang="ko-KR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처리</a:t>
            </a:r>
            <a:r>
              <a:rPr lang="en-US" altLang="ko-KR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기능 </a:t>
            </a:r>
            <a:r>
              <a:rPr lang="en-US" altLang="ko-KR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]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2564904"/>
            <a:ext cx="2376264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Car  </a:t>
            </a:r>
            <a:r>
              <a:rPr lang="ko-KR" altLang="en-US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클래스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568986"/>
            <a:ext cx="7704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Car 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클래스는  자동차 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(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객체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)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를  만드는  기능을  담당한다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284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클래스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700808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0100" lvl="3" indent="-342900"/>
            <a:endParaRPr lang="en-US" altLang="ko-KR" b="1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  <a:p>
            <a:pPr marL="637200" lvl="3" indent="0">
              <a:buFont typeface="Arial" pitchFamily="34" charset="0"/>
              <a:buNone/>
            </a:pPr>
            <a:endParaRPr lang="en-US" altLang="ko-KR" b="1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  <a:p>
            <a:pPr marL="360000" lvl="2" indent="0">
              <a:buFont typeface="Arial" pitchFamily="34" charset="0"/>
              <a:buNone/>
            </a:pPr>
            <a:endParaRPr lang="en-US" altLang="ko-KR" dirty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[syntax]</a:t>
            </a:r>
          </a:p>
          <a:p>
            <a:pPr marL="0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public  class  Car  {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CC"/>
                </a:solidFill>
                <a:latin typeface="한컴 윤체 B" pitchFamily="18" charset="-127"/>
                <a:ea typeface="한컴 윤체 B" pitchFamily="18" charset="-127"/>
              </a:rPr>
              <a:t>    </a:t>
            </a:r>
            <a:r>
              <a:rPr lang="en-US" altLang="ko-KR" sz="2000" dirty="0" smtClean="0">
                <a:solidFill>
                  <a:srgbClr val="0000CC"/>
                </a:solidFill>
                <a:latin typeface="한컴 윤체 B" pitchFamily="18" charset="-127"/>
                <a:ea typeface="한컴 윤체 B" pitchFamily="18" charset="-127"/>
              </a:rPr>
              <a:t>  //</a:t>
            </a:r>
            <a:r>
              <a:rPr lang="ko-KR" altLang="en-US" sz="2000" dirty="0">
                <a:solidFill>
                  <a:srgbClr val="0000CC"/>
                </a:solidFill>
                <a:latin typeface="한컴 윤체 B" pitchFamily="18" charset="-127"/>
                <a:ea typeface="한컴 윤체 B" pitchFamily="18" charset="-127"/>
              </a:rPr>
              <a:t>인스턴스  변수</a:t>
            </a:r>
            <a:endParaRPr lang="en-US" altLang="ko-KR" sz="2000" dirty="0">
              <a:solidFill>
                <a:srgbClr val="0000CC"/>
              </a:solidFill>
              <a:latin typeface="한컴 윤체 B" pitchFamily="18" charset="-127"/>
              <a:ea typeface="한컴 윤체 B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  String    name;		//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자동차명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  String    company;	</a:t>
            </a:r>
            <a:r>
              <a:rPr lang="en-US" altLang="ko-KR" sz="2000" dirty="0" smtClean="0">
                <a:latin typeface="한컴 윤체 B" pitchFamily="18" charset="-127"/>
                <a:ea typeface="한컴 윤체 B" pitchFamily="18" charset="-127"/>
              </a:rPr>
              <a:t>	//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제조사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  String    kind;    	</a:t>
            </a:r>
            <a:r>
              <a:rPr lang="en-US" altLang="ko-KR" sz="2000" dirty="0" smtClean="0">
                <a:latin typeface="한컴 윤체 B" pitchFamily="18" charset="-127"/>
                <a:ea typeface="한컴 윤체 B" pitchFamily="18" charset="-127"/>
              </a:rPr>
              <a:t>	//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차종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  String    color;		//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색상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</a:t>
            </a:r>
          </a:p>
          <a:p>
            <a:pPr marL="0" indent="0">
              <a:buNone/>
            </a:pP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54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환경 설정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56792"/>
            <a:ext cx="8147248" cy="4680519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JDK(Java Development Kit) install</a:t>
            </a:r>
          </a:p>
          <a:p>
            <a:pPr lvl="1"/>
            <a:r>
              <a:rPr lang="en-US" altLang="ko-KR" sz="2400" dirty="0">
                <a:latin typeface="한컴 윤체 B" pitchFamily="18" charset="-127"/>
                <a:ea typeface="한컴 윤체 B" pitchFamily="18" charset="-127"/>
                <a:hlinkClick r:id="rId2"/>
              </a:rPr>
              <a:t>http://www.oracle.com/technetwork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다운로드</a:t>
            </a: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lvl="1"/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lvl="1"/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자바  런타임  환경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(JRE),  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자바  컴파일러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,</a:t>
            </a:r>
          </a:p>
          <a:p>
            <a:pPr marL="457200" lvl="1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  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자바  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API 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등  자바  어플리케이션을  개발 할  수 있는  도구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/>
            </a:r>
            <a:br>
              <a:rPr lang="en-US" altLang="ko-KR" sz="2400" dirty="0">
                <a:latin typeface="한컴 윤체 B" pitchFamily="18" charset="-127"/>
                <a:ea typeface="한컴 윤체 B" pitchFamily="18" charset="-127"/>
              </a:rPr>
            </a:b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marL="457200" lvl="1" indent="0">
              <a:buNone/>
            </a:pPr>
            <a:endParaRPr lang="en-US" altLang="ko-KR" sz="2400" b="1" dirty="0" smtClean="0">
              <a:latin typeface="HY견고딕" pitchFamily="18" charset="-127"/>
              <a:ea typeface="HY견고딕" pitchFamily="18" charset="-127"/>
            </a:endParaRPr>
          </a:p>
          <a:p>
            <a:pPr lvl="1"/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  <a:p>
            <a:pPr marL="0" lvl="1" indent="0">
              <a:buNone/>
            </a:pP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85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클래스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700808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0100" lvl="3" indent="-342900"/>
            <a:endParaRPr lang="en-US" altLang="ko-KR" b="1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  <a:p>
            <a:pPr marL="637200" lvl="3" indent="0">
              <a:buFont typeface="Arial" pitchFamily="34" charset="0"/>
              <a:buNone/>
            </a:pPr>
            <a:endParaRPr lang="en-US" altLang="ko-KR" b="1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  <a:p>
            <a:pPr marL="360000" lvl="2" indent="0">
              <a:buFont typeface="Arial" pitchFamily="34" charset="0"/>
              <a:buNone/>
            </a:pPr>
            <a:endParaRPr lang="en-US" altLang="ko-KR" dirty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en-US" altLang="ko-KR" sz="2000" dirty="0">
                <a:solidFill>
                  <a:srgbClr val="0000CC"/>
                </a:solidFill>
                <a:latin typeface="한컴 윤체 B" pitchFamily="18" charset="-127"/>
                <a:ea typeface="한컴 윤체 B" pitchFamily="18" charset="-127"/>
              </a:rPr>
              <a:t>//</a:t>
            </a:r>
            <a:r>
              <a:rPr lang="ko-KR" altLang="en-US" sz="2000" dirty="0" err="1">
                <a:solidFill>
                  <a:srgbClr val="0000CC"/>
                </a:solidFill>
                <a:latin typeface="한컴 윤체 B" pitchFamily="18" charset="-127"/>
                <a:ea typeface="한컴 윤체 B" pitchFamily="18" charset="-127"/>
              </a:rPr>
              <a:t>메소드</a:t>
            </a:r>
            <a:endParaRPr lang="en-US" altLang="ko-KR" sz="2000" dirty="0">
              <a:solidFill>
                <a:srgbClr val="0000CC"/>
              </a:solidFill>
              <a:latin typeface="한컴 윤체 B" pitchFamily="18" charset="-127"/>
              <a:ea typeface="한컴 윤체 B" pitchFamily="18" charset="-127"/>
            </a:endParaRPr>
          </a:p>
          <a:p>
            <a:pPr marL="400050" lvl="1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//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색상을  변경하다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400050" lvl="1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public  </a:t>
            </a:r>
            <a:r>
              <a:rPr lang="en-US" altLang="ko-KR" sz="2000" dirty="0" smtClean="0">
                <a:latin typeface="한컴 윤체 B" pitchFamily="18" charset="-127"/>
                <a:ea typeface="한컴 윤체 B" pitchFamily="18" charset="-127"/>
              </a:rPr>
              <a:t>void  </a:t>
            </a:r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setColor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(String color) {</a:t>
            </a:r>
          </a:p>
          <a:p>
            <a:pPr marL="400050" lvl="1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	</a:t>
            </a:r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this.color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= color;</a:t>
            </a:r>
          </a:p>
          <a:p>
            <a:pPr marL="400050" lvl="1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}</a:t>
            </a:r>
          </a:p>
          <a:p>
            <a:pPr marL="400050" lvl="1" indent="0">
              <a:buNone/>
            </a:pP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400050" lvl="1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//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색상을  조회하다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400050" lvl="1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public  </a:t>
            </a:r>
            <a:r>
              <a:rPr lang="en-US" altLang="ko-KR" sz="2000" dirty="0" smtClean="0">
                <a:latin typeface="한컴 윤체 B" pitchFamily="18" charset="-127"/>
                <a:ea typeface="한컴 윤체 B" pitchFamily="18" charset="-127"/>
              </a:rPr>
              <a:t>String  </a:t>
            </a:r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getColor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() {</a:t>
            </a:r>
          </a:p>
          <a:p>
            <a:pPr marL="400050" lvl="1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	return  color;</a:t>
            </a:r>
          </a:p>
          <a:p>
            <a:pPr marL="400050" lvl="1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en-US" altLang="ko-KR" sz="2000" dirty="0" smtClean="0">
                <a:latin typeface="한컴 윤체 B" pitchFamily="18" charset="-127"/>
                <a:ea typeface="한컴 윤체 B" pitchFamily="18" charset="-127"/>
              </a:rPr>
              <a:t>}   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}//end of class</a:t>
            </a:r>
          </a:p>
        </p:txBody>
      </p:sp>
    </p:spTree>
    <p:extLst>
      <p:ext uri="{BB962C8B-B14F-4D97-AF65-F5344CB8AC3E}">
        <p14:creationId xmlns:p14="http://schemas.microsoft.com/office/powerpoint/2010/main" val="119559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객체 및 인스턴스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700808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0100" lvl="3" indent="-342900"/>
            <a:endParaRPr lang="en-US" altLang="ko-KR" b="1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  <a:p>
            <a:pPr marL="637200" lvl="3" indent="0">
              <a:buFont typeface="Arial" pitchFamily="34" charset="0"/>
              <a:buNone/>
            </a:pPr>
            <a:endParaRPr lang="en-US" altLang="ko-KR" b="1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  <a:p>
            <a:pPr marL="360000" lvl="2" indent="0">
              <a:buFont typeface="Arial" pitchFamily="34" charset="0"/>
              <a:buNone/>
            </a:pPr>
            <a:endParaRPr lang="en-US" altLang="ko-KR" dirty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lvl="1" indent="-342900">
              <a:buFont typeface="Arial" pitchFamily="34" charset="0"/>
              <a:buChar char="•"/>
            </a:pP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객체  선언  및  </a:t>
            </a:r>
            <a:r>
              <a:rPr lang="ko-KR" altLang="en-US" sz="2400" dirty="0" smtClean="0">
                <a:latin typeface="한컴 윤체 B" pitchFamily="18" charset="-127"/>
                <a:ea typeface="한컴 윤체 B" pitchFamily="18" charset="-127"/>
              </a:rPr>
              <a:t>생성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417150" lvl="2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Car  </a:t>
            </a:r>
            <a:r>
              <a:rPr lang="en-US" altLang="ko-KR" dirty="0" err="1">
                <a:latin typeface="한컴 윤체 B" pitchFamily="18" charset="-127"/>
                <a:ea typeface="한컴 윤체 B" pitchFamily="18" charset="-127"/>
              </a:rPr>
              <a:t>obj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= new  Car();</a:t>
            </a:r>
          </a:p>
          <a:p>
            <a:pPr marL="760050" lvl="2" indent="-342900">
              <a:buFontTx/>
              <a:buChar char="-"/>
            </a:pP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417150" lvl="2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- </a:t>
            </a:r>
            <a:r>
              <a:rPr lang="en-US" altLang="ko-KR" dirty="0" err="1">
                <a:latin typeface="한컴 윤체 B" pitchFamily="18" charset="-127"/>
                <a:ea typeface="한컴 윤체 B" pitchFamily="18" charset="-127"/>
              </a:rPr>
              <a:t>obj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는  객체 이다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17100" lvl="1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   </a:t>
            </a:r>
            <a:r>
              <a:rPr lang="en-US" altLang="ko-KR" sz="2400" dirty="0" smtClean="0">
                <a:latin typeface="한컴 윤체 B" pitchFamily="18" charset="-127"/>
                <a:ea typeface="한컴 윤체 B" pitchFamily="18" charset="-127"/>
              </a:rPr>
              <a:t>- </a:t>
            </a:r>
            <a:r>
              <a:rPr lang="en-US" altLang="ko-KR" sz="2400" dirty="0" err="1">
                <a:latin typeface="한컴 윤체 B" pitchFamily="18" charset="-127"/>
                <a:ea typeface="한컴 윤체 B" pitchFamily="18" charset="-127"/>
              </a:rPr>
              <a:t>obj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라는  객체는  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Car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의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  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인스턴스 이다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453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객체 및 인스턴스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700808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0100" lvl="3" indent="-342900"/>
            <a:endParaRPr lang="en-US" altLang="ko-KR" b="1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  <a:p>
            <a:pPr marL="637200" lvl="3" indent="0">
              <a:buFont typeface="Arial" pitchFamily="34" charset="0"/>
              <a:buNone/>
            </a:pPr>
            <a:endParaRPr lang="en-US" altLang="ko-KR" b="1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  <a:p>
            <a:pPr marL="360000" lvl="2" indent="0">
              <a:buFont typeface="Arial" pitchFamily="34" charset="0"/>
              <a:buNone/>
            </a:pPr>
            <a:endParaRPr lang="en-US" altLang="ko-KR" dirty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lvl="1" indent="-342900">
              <a:buFont typeface="Arial" pitchFamily="34" charset="0"/>
              <a:buChar char="•"/>
            </a:pP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객체  선언  및  생성</a:t>
            </a: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marL="417150" lvl="2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Car  </a:t>
            </a:r>
            <a:r>
              <a:rPr lang="en-US" altLang="ko-KR" dirty="0" err="1">
                <a:latin typeface="한컴 윤체 B" pitchFamily="18" charset="-127"/>
                <a:ea typeface="한컴 윤체 B" pitchFamily="18" charset="-127"/>
              </a:rPr>
              <a:t>obj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= new  Car();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524008"/>
              </p:ext>
            </p:extLst>
          </p:nvPr>
        </p:nvGraphicFramePr>
        <p:xfrm>
          <a:off x="4860032" y="2924160"/>
          <a:ext cx="276145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456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    name        (null)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  <a:tr h="1510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    company  (null)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    kind          (null)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    color         (null)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403522"/>
              </p:ext>
            </p:extLst>
          </p:nvPr>
        </p:nvGraphicFramePr>
        <p:xfrm>
          <a:off x="1043608" y="3490208"/>
          <a:ext cx="1296144" cy="87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</a:tblGrid>
              <a:tr h="874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 err="1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obj</a:t>
                      </a:r>
                      <a:endParaRPr lang="en-US" altLang="ko-KR" sz="2000" b="0" kern="1200" dirty="0" smtClean="0">
                        <a:solidFill>
                          <a:schemeClr val="bg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2000" b="0" kern="1200" dirty="0" err="1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레퍼런스</a:t>
                      </a:r>
                      <a:endParaRPr lang="ko-KR" altLang="en-US" sz="2000" b="0" kern="1200" dirty="0">
                        <a:solidFill>
                          <a:schemeClr val="bg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꺾인 연결선 8"/>
          <p:cNvCxnSpPr/>
          <p:nvPr/>
        </p:nvCxnSpPr>
        <p:spPr>
          <a:xfrm flipV="1">
            <a:off x="2411760" y="3068960"/>
            <a:ext cx="2304256" cy="720080"/>
          </a:xfrm>
          <a:prstGeom prst="bentConnector3">
            <a:avLst>
              <a:gd name="adj1" fmla="val 6198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55776" y="321297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참조하다</a:t>
            </a:r>
          </a:p>
        </p:txBody>
      </p:sp>
      <p:sp>
        <p:nvSpPr>
          <p:cNvPr id="16" name="사각형 설명선 15"/>
          <p:cNvSpPr/>
          <p:nvPr/>
        </p:nvSpPr>
        <p:spPr>
          <a:xfrm>
            <a:off x="6493693" y="1484784"/>
            <a:ext cx="1922512" cy="612648"/>
          </a:xfrm>
          <a:prstGeom prst="wedgeRectCallout">
            <a:avLst>
              <a:gd name="adj1" fmla="val -102066"/>
              <a:gd name="adj2" fmla="val 188433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Car</a:t>
            </a:r>
            <a:endParaRPr lang="ko-KR" altLang="en-US" sz="2000" dirty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17" name="사각형 설명선 16"/>
          <p:cNvSpPr/>
          <p:nvPr/>
        </p:nvSpPr>
        <p:spPr>
          <a:xfrm>
            <a:off x="5724128" y="5229200"/>
            <a:ext cx="2858616" cy="792088"/>
          </a:xfrm>
          <a:prstGeom prst="wedgeRectCallout">
            <a:avLst>
              <a:gd name="adj1" fmla="val -43158"/>
              <a:gd name="adj2" fmla="val -134713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인스턴스  변수</a:t>
            </a:r>
          </a:p>
        </p:txBody>
      </p:sp>
    </p:spTree>
    <p:extLst>
      <p:ext uri="{BB962C8B-B14F-4D97-AF65-F5344CB8AC3E}">
        <p14:creationId xmlns:p14="http://schemas.microsoft.com/office/powerpoint/2010/main" val="18360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객체 및 인스턴스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700808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0100" lvl="3" indent="-342900"/>
            <a:endParaRPr lang="en-US" altLang="ko-KR" b="1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  <a:p>
            <a:pPr marL="637200" lvl="3" indent="0">
              <a:buFont typeface="Arial" pitchFamily="34" charset="0"/>
              <a:buNone/>
            </a:pPr>
            <a:endParaRPr lang="en-US" altLang="ko-KR" b="1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  <a:p>
            <a:pPr marL="360000" lvl="2" indent="0">
              <a:buFont typeface="Arial" pitchFamily="34" charset="0"/>
              <a:buNone/>
            </a:pPr>
            <a:endParaRPr lang="en-US" altLang="ko-KR" dirty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00" lvl="1" indent="0">
              <a:buNone/>
            </a:pP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obj.name = “K7”;</a:t>
            </a:r>
          </a:p>
          <a:p>
            <a:pPr marL="17100" lvl="1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en-US" altLang="ko-KR" sz="2400" dirty="0" err="1">
                <a:latin typeface="한컴 윤체 B" pitchFamily="18" charset="-127"/>
                <a:ea typeface="한컴 윤체 B" pitchFamily="18" charset="-127"/>
              </a:rPr>
              <a:t>obj.company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= “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기아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”;</a:t>
            </a:r>
          </a:p>
          <a:p>
            <a:pPr marL="17100" lvl="1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en-US" altLang="ko-KR" sz="2400" dirty="0" err="1">
                <a:latin typeface="한컴 윤체 B" pitchFamily="18" charset="-127"/>
                <a:ea typeface="한컴 윤체 B" pitchFamily="18" charset="-127"/>
              </a:rPr>
              <a:t>obj.kind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= “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대형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”;</a:t>
            </a:r>
          </a:p>
          <a:p>
            <a:pPr marL="17100" lvl="1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en-US" altLang="ko-KR" sz="2400" dirty="0" err="1">
                <a:latin typeface="한컴 윤체 B" pitchFamily="18" charset="-127"/>
                <a:ea typeface="한컴 윤체 B" pitchFamily="18" charset="-127"/>
              </a:rPr>
              <a:t>obj.color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= “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화이트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”;</a:t>
            </a:r>
          </a:p>
          <a:p>
            <a:pPr marL="360000" lvl="1" indent="-342900">
              <a:buFont typeface="Arial" pitchFamily="34" charset="0"/>
              <a:buChar char="•"/>
            </a:pPr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849927"/>
              </p:ext>
            </p:extLst>
          </p:nvPr>
        </p:nvGraphicFramePr>
        <p:xfrm>
          <a:off x="4860032" y="3860264"/>
          <a:ext cx="352839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     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name            “K7”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  <a:tr h="1510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     company      “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기아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”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     kind             “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대형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”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     color            “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화이트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”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7213"/>
              </p:ext>
            </p:extLst>
          </p:nvPr>
        </p:nvGraphicFramePr>
        <p:xfrm>
          <a:off x="1043608" y="4426312"/>
          <a:ext cx="1296144" cy="87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</a:tblGrid>
              <a:tr h="874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 err="1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obj</a:t>
                      </a:r>
                      <a:endParaRPr lang="en-US" altLang="ko-KR" sz="2000" b="0" kern="1200" dirty="0" smtClean="0">
                        <a:solidFill>
                          <a:schemeClr val="bg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2000" b="0" kern="1200" dirty="0" err="1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레퍼런스</a:t>
                      </a:r>
                      <a:endParaRPr lang="ko-KR" altLang="en-US" sz="2000" b="0" kern="1200" dirty="0">
                        <a:solidFill>
                          <a:schemeClr val="bg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꺾인 연결선 8"/>
          <p:cNvCxnSpPr/>
          <p:nvPr/>
        </p:nvCxnSpPr>
        <p:spPr>
          <a:xfrm flipV="1">
            <a:off x="2411760" y="4005064"/>
            <a:ext cx="2304256" cy="720080"/>
          </a:xfrm>
          <a:prstGeom prst="bentConnector3">
            <a:avLst>
              <a:gd name="adj1" fmla="val 6198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55776" y="4077072"/>
            <a:ext cx="12241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한컴 윤체 B" pitchFamily="18" charset="-127"/>
                <a:ea typeface="한컴 윤체 B" pitchFamily="18" charset="-127"/>
              </a:rPr>
              <a:t>참조하다</a:t>
            </a:r>
          </a:p>
        </p:txBody>
      </p:sp>
      <p:sp>
        <p:nvSpPr>
          <p:cNvPr id="16" name="사각형 설명선 15"/>
          <p:cNvSpPr/>
          <p:nvPr/>
        </p:nvSpPr>
        <p:spPr>
          <a:xfrm>
            <a:off x="6588224" y="2433475"/>
            <a:ext cx="1922512" cy="612648"/>
          </a:xfrm>
          <a:prstGeom prst="wedgeRectCallout">
            <a:avLst>
              <a:gd name="adj1" fmla="val -102066"/>
              <a:gd name="adj2" fmla="val 188433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Car</a:t>
            </a:r>
            <a:endParaRPr lang="ko-KR" altLang="en-US" sz="2000" dirty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02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Method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248472"/>
          </a:xfrm>
        </p:spPr>
        <p:txBody>
          <a:bodyPr>
            <a:noAutofit/>
          </a:bodyPr>
          <a:lstStyle/>
          <a:p>
            <a:pPr marL="702900" lvl="2" indent="-342900"/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데이터  처리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를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담당한다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702900" lvl="2" indent="-342900"/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다른  언어에서는  함수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(function) 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라고 한다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1160100" lvl="3" indent="-342900"/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4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Method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정의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부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248472"/>
          </a:xfrm>
        </p:spPr>
        <p:txBody>
          <a:bodyPr>
            <a:noAutofit/>
          </a:bodyPr>
          <a:lstStyle/>
          <a:p>
            <a:pPr marL="0" lvl="2" indent="0">
              <a:buNone/>
            </a:pP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0" lvl="2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public  </a:t>
            </a:r>
            <a:r>
              <a:rPr lang="ko-KR" altLang="en-US" dirty="0" err="1" smtClean="0">
                <a:latin typeface="한컴 윤체 B" pitchFamily="18" charset="-127"/>
                <a:ea typeface="한컴 윤체 B" pitchFamily="18" charset="-127"/>
              </a:rPr>
              <a:t>리턴유형</a:t>
            </a:r>
            <a:r>
              <a:rPr lang="ko-KR" altLang="en-US" dirty="0" smtClean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메소드명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(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자료형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변수명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, …) {</a:t>
            </a:r>
          </a:p>
          <a:p>
            <a:pPr marL="0" lvl="2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    //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데이터 처리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로직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0" lvl="2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    return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반환값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; </a:t>
            </a:r>
          </a:p>
          <a:p>
            <a:pPr marL="0" lvl="2" indent="0">
              <a:buNone/>
            </a:pPr>
            <a:r>
              <a:rPr lang="en-US" altLang="ko-KR" dirty="0" smtClean="0">
                <a:latin typeface="한컴 윤체 B" pitchFamily="18" charset="-127"/>
                <a:ea typeface="한컴 윤체 B" pitchFamily="18" charset="-127"/>
              </a:rPr>
              <a:t>}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0" lvl="2" indent="0">
              <a:buNone/>
            </a:pPr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  <a:p>
            <a:pPr marL="0" lvl="2" indent="0">
              <a:buNone/>
            </a:pP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342900" lvl="2" indent="-342900"/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리턴 유형은  </a:t>
            </a:r>
            <a:r>
              <a:rPr lang="ko-KR" altLang="en-US" sz="2000" dirty="0" err="1">
                <a:latin typeface="한컴 윤체 B" pitchFamily="18" charset="-127"/>
                <a:ea typeface="한컴 윤체 B" pitchFamily="18" charset="-127"/>
              </a:rPr>
              <a:t>메소드를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  호출한  곳으로  반환되는  값의  </a:t>
            </a:r>
            <a:r>
              <a:rPr lang="ko-KR" altLang="en-US" sz="2000" dirty="0" err="1">
                <a:latin typeface="한컴 윤체 B" pitchFamily="18" charset="-127"/>
                <a:ea typeface="한컴 윤체 B" pitchFamily="18" charset="-127"/>
              </a:rPr>
              <a:t>자료형이다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342900" lvl="2" indent="-342900"/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단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,  </a:t>
            </a:r>
            <a:r>
              <a:rPr lang="ko-KR" altLang="en-US" sz="2000" dirty="0" err="1">
                <a:latin typeface="한컴 윤체 B" pitchFamily="18" charset="-127"/>
                <a:ea typeface="한컴 윤체 B" pitchFamily="18" charset="-127"/>
              </a:rPr>
              <a:t>반환값이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  없는  경우 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return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문이  필요  없다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342900" lvl="2" indent="-342900"/>
            <a:r>
              <a:rPr lang="ko-KR" altLang="en-US" sz="2000" dirty="0" err="1">
                <a:latin typeface="한컴 윤체 B" pitchFamily="18" charset="-127"/>
                <a:ea typeface="한컴 윤체 B" pitchFamily="18" charset="-127"/>
              </a:rPr>
              <a:t>반환값이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  없는  경우  리턴 유형은 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void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이다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342900" lvl="2" indent="-342900"/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parameter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는  </a:t>
            </a:r>
            <a:r>
              <a:rPr lang="ko-KR" altLang="en-US" sz="2000" dirty="0" err="1">
                <a:latin typeface="한컴 윤체 B" pitchFamily="18" charset="-127"/>
                <a:ea typeface="한컴 윤체 B" pitchFamily="18" charset="-127"/>
              </a:rPr>
              <a:t>메소드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  호출  시  전달된  값을  기억하기  위한  변수이다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342900" lvl="2" indent="-342900"/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4" name="사각형 설명선 3"/>
          <p:cNvSpPr/>
          <p:nvPr/>
        </p:nvSpPr>
        <p:spPr>
          <a:xfrm>
            <a:off x="5292080" y="2924944"/>
            <a:ext cx="2880320" cy="576064"/>
          </a:xfrm>
          <a:prstGeom prst="wedgeRectCallout">
            <a:avLst>
              <a:gd name="adj1" fmla="val -74762"/>
              <a:gd name="adj2" fmla="val -135915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parameter</a:t>
            </a:r>
            <a:r>
              <a:rPr lang="ko-KR" altLang="en-US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( </a:t>
            </a:r>
            <a:r>
              <a:rPr lang="ko-KR" altLang="en-US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매개변수 </a:t>
            </a:r>
            <a:r>
              <a:rPr lang="en-US" altLang="ko-KR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6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Method 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호출부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248472"/>
          </a:xfrm>
        </p:spPr>
        <p:txBody>
          <a:bodyPr>
            <a:noAutofit/>
          </a:bodyPr>
          <a:lstStyle/>
          <a:p>
            <a:pPr marL="0" lvl="2" indent="0">
              <a:buNone/>
            </a:pP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0" lvl="2" indent="0">
              <a:buNone/>
            </a:pPr>
            <a:r>
              <a:rPr lang="ko-KR" altLang="en-US" sz="2000" b="1" dirty="0" smtClean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레퍼런스명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.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메소드명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(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값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, …);</a:t>
            </a:r>
          </a:p>
          <a:p>
            <a:pPr marL="0" lvl="2" indent="0">
              <a:buNone/>
            </a:pP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0" lvl="2" indent="0">
              <a:buNone/>
            </a:pPr>
            <a:endParaRPr lang="en-US" altLang="ko-KR" sz="1800" b="1" dirty="0">
              <a:latin typeface="HY견고딕" pitchFamily="18" charset="-127"/>
              <a:ea typeface="HY견고딕" pitchFamily="18" charset="-127"/>
            </a:endParaRPr>
          </a:p>
          <a:p>
            <a:pPr marL="0" lvl="2" indent="0">
              <a:buNone/>
            </a:pPr>
            <a:endParaRPr lang="en-US" altLang="ko-KR" sz="1800" b="1" dirty="0" smtClean="0">
              <a:latin typeface="HY견고딕" pitchFamily="18" charset="-127"/>
              <a:ea typeface="HY견고딕" pitchFamily="18" charset="-127"/>
            </a:endParaRPr>
          </a:p>
          <a:p>
            <a:pPr marL="0" lvl="2" indent="0">
              <a:buNone/>
            </a:pPr>
            <a:endParaRPr lang="en-US" altLang="ko-KR" sz="1800" b="1" dirty="0" smtClean="0">
              <a:latin typeface="HY견고딕" pitchFamily="18" charset="-127"/>
              <a:ea typeface="HY견고딕" pitchFamily="18" charset="-127"/>
            </a:endParaRPr>
          </a:p>
          <a:p>
            <a:pPr marL="0" lvl="2" indent="0">
              <a:buNone/>
            </a:pPr>
            <a:endParaRPr lang="en-US" altLang="ko-KR" sz="1800" b="1" dirty="0" smtClean="0">
              <a:latin typeface="HY견고딕" pitchFamily="18" charset="-127"/>
              <a:ea typeface="HY견고딕" pitchFamily="18" charset="-127"/>
            </a:endParaRPr>
          </a:p>
          <a:p>
            <a:pPr marL="342900" lvl="2" indent="-342900"/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argument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는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메소드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호출  시  전달되는  값 이다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.</a:t>
            </a:r>
          </a:p>
        </p:txBody>
      </p:sp>
      <p:sp>
        <p:nvSpPr>
          <p:cNvPr id="4" name="사각형 설명선 3"/>
          <p:cNvSpPr/>
          <p:nvPr/>
        </p:nvSpPr>
        <p:spPr>
          <a:xfrm>
            <a:off x="5004048" y="3052589"/>
            <a:ext cx="2880320" cy="576064"/>
          </a:xfrm>
          <a:prstGeom prst="wedgeRectCallout">
            <a:avLst>
              <a:gd name="adj1" fmla="val -74762"/>
              <a:gd name="adj2" fmla="val -135915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Argument (</a:t>
            </a:r>
            <a:r>
              <a:rPr lang="ko-KR" altLang="en-US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인자</a:t>
            </a:r>
            <a:r>
              <a:rPr lang="en-US" altLang="ko-KR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59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Method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51520" y="1484784"/>
            <a:ext cx="3816424" cy="4752528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ko-KR" sz="2000" b="1" dirty="0" smtClean="0">
                <a:solidFill>
                  <a:prstClr val="white"/>
                </a:solidFill>
                <a:latin typeface="한컴 윤체 B" pitchFamily="18" charset="-127"/>
                <a:ea typeface="한컴 윤체 B" pitchFamily="18" charset="-127"/>
              </a:rPr>
              <a:t>//</a:t>
            </a:r>
            <a:r>
              <a:rPr lang="ko-KR" altLang="en-US" sz="2000" b="1" dirty="0">
                <a:solidFill>
                  <a:prstClr val="white"/>
                </a:solidFill>
                <a:latin typeface="한컴 윤체 B" pitchFamily="18" charset="-127"/>
                <a:ea typeface="한컴 윤체 B" pitchFamily="18" charset="-127"/>
              </a:rPr>
              <a:t>인스턴스  변수</a:t>
            </a:r>
            <a:endParaRPr lang="en-US" altLang="ko-KR" sz="2000" b="1" dirty="0">
              <a:solidFill>
                <a:prstClr val="white"/>
              </a:solidFill>
              <a:latin typeface="한컴 윤체 B" pitchFamily="18" charset="-127"/>
              <a:ea typeface="한컴 윤체 B" pitchFamily="18" charset="-127"/>
            </a:endParaRPr>
          </a:p>
          <a:p>
            <a:pPr marL="0" lvl="1"/>
            <a:r>
              <a:rPr lang="en-US" altLang="ko-KR" sz="2000" b="1" dirty="0">
                <a:solidFill>
                  <a:prstClr val="white"/>
                </a:solidFill>
                <a:latin typeface="한컴 윤체 B" pitchFamily="18" charset="-127"/>
                <a:ea typeface="한컴 윤체 B" pitchFamily="18" charset="-127"/>
              </a:rPr>
              <a:t>String   color;</a:t>
            </a:r>
          </a:p>
          <a:p>
            <a:pPr marL="0" lvl="1" indent="0">
              <a:buNone/>
            </a:pPr>
            <a:endParaRPr lang="en-US" altLang="ko-KR" sz="2000" b="1" dirty="0" smtClean="0">
              <a:latin typeface="한컴 윤체 B" pitchFamily="18" charset="-127"/>
              <a:ea typeface="한컴 윤체 B" pitchFamily="18" charset="-127"/>
            </a:endParaRPr>
          </a:p>
          <a:p>
            <a:pPr marL="0" lvl="1" indent="0">
              <a:buNone/>
            </a:pPr>
            <a:endParaRPr lang="en-US" altLang="ko-KR" sz="2000" b="1" dirty="0" smtClean="0">
              <a:latin typeface="한컴 윤체 B" pitchFamily="18" charset="-127"/>
              <a:ea typeface="한컴 윤체 B" pitchFamily="18" charset="-127"/>
            </a:endParaRPr>
          </a:p>
          <a:p>
            <a:pPr marL="0" lvl="1" indent="0">
              <a:buNone/>
            </a:pPr>
            <a:r>
              <a:rPr lang="en-US" altLang="ko-KR" sz="2000" b="1" dirty="0" smtClean="0">
                <a:latin typeface="한컴 윤체 B" pitchFamily="18" charset="-127"/>
                <a:ea typeface="한컴 윤체 B" pitchFamily="18" charset="-127"/>
              </a:rPr>
              <a:t>//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색상을  변경하다</a:t>
            </a:r>
            <a:r>
              <a:rPr lang="en-US" altLang="ko-KR" sz="2000" b="1" dirty="0" smtClean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0" lvl="1" indent="0">
              <a:buNone/>
            </a:pPr>
            <a:r>
              <a:rPr lang="en-US" altLang="ko-KR" sz="2000" b="1" dirty="0" smtClean="0">
                <a:latin typeface="한컴 윤체 B" pitchFamily="18" charset="-127"/>
                <a:ea typeface="한컴 윤체 B" pitchFamily="18" charset="-127"/>
              </a:rPr>
              <a:t>public   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void </a:t>
            </a:r>
            <a:endParaRPr lang="en-US" altLang="ko-KR" sz="2000" b="1" dirty="0" smtClean="0">
              <a:latin typeface="한컴 윤체 B" pitchFamily="18" charset="-127"/>
              <a:ea typeface="한컴 윤체 B" pitchFamily="18" charset="-127"/>
            </a:endParaRPr>
          </a:p>
          <a:p>
            <a:pPr marL="0" lvl="1" indent="0">
              <a:buNone/>
            </a:pPr>
            <a:r>
              <a:rPr lang="en-US" altLang="ko-KR" sz="2000" b="1" dirty="0" smtClean="0">
                <a:latin typeface="한컴 윤체 B" pitchFamily="18" charset="-127"/>
                <a:ea typeface="한컴 윤체 B" pitchFamily="18" charset="-127"/>
              </a:rPr>
              <a:t>   </a:t>
            </a:r>
            <a:r>
              <a:rPr lang="en-US" altLang="ko-KR" sz="2000" b="1" dirty="0" err="1" smtClean="0">
                <a:latin typeface="한컴 윤체 B" pitchFamily="18" charset="-127"/>
                <a:ea typeface="한컴 윤체 B" pitchFamily="18" charset="-127"/>
              </a:rPr>
              <a:t>setColor</a:t>
            </a:r>
            <a:r>
              <a:rPr lang="en-US" altLang="ko-KR" sz="2000" b="1" dirty="0" smtClean="0">
                <a:latin typeface="한컴 윤체 B" pitchFamily="18" charset="-127"/>
                <a:ea typeface="한컴 윤체 B" pitchFamily="18" charset="-127"/>
              </a:rPr>
              <a:t>(</a:t>
            </a:r>
            <a:r>
              <a:rPr lang="en-US" altLang="ko-KR" sz="2000" b="1" dirty="0" smtClean="0">
                <a:solidFill>
                  <a:srgbClr val="FF0000"/>
                </a:solidFill>
                <a:latin typeface="한컴 윤체 B" pitchFamily="18" charset="-127"/>
                <a:ea typeface="한컴 윤체 B" pitchFamily="18" charset="-127"/>
              </a:rPr>
              <a:t>String </a:t>
            </a:r>
            <a:r>
              <a:rPr lang="en-US" altLang="ko-KR" sz="2000" b="1" dirty="0">
                <a:solidFill>
                  <a:srgbClr val="FF0000"/>
                </a:solidFill>
                <a:latin typeface="한컴 윤체 B" pitchFamily="18" charset="-127"/>
                <a:ea typeface="한컴 윤체 B" pitchFamily="18" charset="-127"/>
              </a:rPr>
              <a:t>color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) {</a:t>
            </a:r>
          </a:p>
          <a:p>
            <a:pPr marL="0" lvl="1" indent="0">
              <a:buNone/>
            </a:pPr>
            <a:r>
              <a:rPr lang="en-US" altLang="ko-KR" sz="2000" b="1" dirty="0" smtClean="0">
                <a:latin typeface="한컴 윤체 B" pitchFamily="18" charset="-127"/>
                <a:ea typeface="한컴 윤체 B" pitchFamily="18" charset="-127"/>
              </a:rPr>
              <a:t>       </a:t>
            </a:r>
            <a:r>
              <a:rPr lang="en-US" altLang="ko-KR" sz="2000" b="1" dirty="0" err="1" smtClean="0">
                <a:latin typeface="한컴 윤체 B" pitchFamily="18" charset="-127"/>
                <a:ea typeface="한컴 윤체 B" pitchFamily="18" charset="-127"/>
              </a:rPr>
              <a:t>this.color</a:t>
            </a:r>
            <a:r>
              <a:rPr lang="en-US" altLang="ko-KR" sz="2000" b="1" dirty="0" smtClean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= color;</a:t>
            </a:r>
          </a:p>
          <a:p>
            <a:pPr marL="0" lvl="1" indent="0">
              <a:buNone/>
            </a:pPr>
            <a:r>
              <a:rPr lang="en-US" altLang="ko-KR" sz="2000" b="1" dirty="0" smtClean="0">
                <a:latin typeface="한컴 윤체 B" pitchFamily="18" charset="-127"/>
                <a:ea typeface="한컴 윤체 B" pitchFamily="18" charset="-127"/>
              </a:rPr>
              <a:t>}</a:t>
            </a:r>
            <a:endParaRPr lang="en-US" altLang="ko-KR" sz="2000" b="1" dirty="0">
              <a:latin typeface="한컴 윤체 B" pitchFamily="18" charset="-127"/>
              <a:ea typeface="한컴 윤체 B" pitchFamily="18" charset="-127"/>
            </a:endParaRPr>
          </a:p>
          <a:p>
            <a:endParaRPr lang="ko-KR" altLang="en-US" b="1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24128" y="1484784"/>
            <a:ext cx="3024336" cy="46805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prstClr val="white"/>
                </a:solidFill>
                <a:latin typeface="한컴 윤체 B" pitchFamily="18" charset="-127"/>
                <a:ea typeface="한컴 윤체 B" pitchFamily="18" charset="-127"/>
              </a:rPr>
              <a:t>   </a:t>
            </a:r>
            <a:r>
              <a:rPr lang="en-US" altLang="ko-KR" sz="2000" b="1" dirty="0" err="1" smtClean="0">
                <a:solidFill>
                  <a:prstClr val="white"/>
                </a:solidFill>
                <a:latin typeface="한컴 윤체 B" pitchFamily="18" charset="-127"/>
                <a:ea typeface="한컴 윤체 B" pitchFamily="18" charset="-127"/>
              </a:rPr>
              <a:t>obj.setColor</a:t>
            </a:r>
            <a:r>
              <a:rPr lang="en-US" altLang="ko-KR" sz="2000" b="1" dirty="0">
                <a:solidFill>
                  <a:prstClr val="white"/>
                </a:solidFill>
                <a:latin typeface="한컴 윤체 B" pitchFamily="18" charset="-127"/>
                <a:ea typeface="한컴 윤체 B" pitchFamily="18" charset="-127"/>
              </a:rPr>
              <a:t>(“</a:t>
            </a:r>
            <a:r>
              <a:rPr lang="ko-KR" altLang="en-US" sz="2000" b="1" dirty="0">
                <a:solidFill>
                  <a:prstClr val="white"/>
                </a:solidFill>
                <a:latin typeface="한컴 윤체 B" pitchFamily="18" charset="-127"/>
                <a:ea typeface="한컴 윤체 B" pitchFamily="18" charset="-127"/>
              </a:rPr>
              <a:t>검정</a:t>
            </a:r>
            <a:r>
              <a:rPr lang="en-US" altLang="ko-KR" sz="2000" b="1" dirty="0">
                <a:solidFill>
                  <a:prstClr val="white"/>
                </a:solidFill>
                <a:latin typeface="한컴 윤체 B" pitchFamily="18" charset="-127"/>
                <a:ea typeface="한컴 윤체 B" pitchFamily="18" charset="-127"/>
              </a:rPr>
              <a:t>”);</a:t>
            </a:r>
            <a:endParaRPr lang="ko-KR" altLang="en-US" sz="2000" b="1" dirty="0">
              <a:solidFill>
                <a:prstClr val="white"/>
              </a:solidFill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10" name="왼쪽 화살표 9"/>
          <p:cNvSpPr/>
          <p:nvPr/>
        </p:nvSpPr>
        <p:spPr>
          <a:xfrm>
            <a:off x="4247964" y="3956744"/>
            <a:ext cx="1224136" cy="288032"/>
          </a:xfrm>
          <a:prstGeom prst="lef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5976" y="348105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한컴 윤체 B" pitchFamily="18" charset="-127"/>
                <a:ea typeface="한컴 윤체 B" pitchFamily="18" charset="-127"/>
              </a:rPr>
              <a:t>Call</a:t>
            </a:r>
            <a:endParaRPr lang="ko-KR" altLang="en-US" sz="2000" b="1" dirty="0">
              <a:solidFill>
                <a:srgbClr val="FF0000"/>
              </a:solidFill>
              <a:latin typeface="한컴 윤체 B" pitchFamily="18" charset="-127"/>
              <a:ea typeface="한컴 윤체 B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2979000" y="2915652"/>
              <a:ext cx="5007960" cy="1185108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9640" y="2906292"/>
                <a:ext cx="5026680" cy="1203828"/>
              </a:xfrm>
              <a:prstGeom prst="rect">
                <a:avLst/>
              </a:prstGeom>
            </p:spPr>
          </p:pic>
        </mc:Fallback>
      </mc:AlternateContent>
      <p:sp>
        <p:nvSpPr>
          <p:cNvPr id="4" name="사각형 설명선 3"/>
          <p:cNvSpPr/>
          <p:nvPr/>
        </p:nvSpPr>
        <p:spPr>
          <a:xfrm>
            <a:off x="6300192" y="2204864"/>
            <a:ext cx="2592288" cy="710788"/>
          </a:xfrm>
          <a:prstGeom prst="wedgeRectCallout">
            <a:avLst>
              <a:gd name="adj1" fmla="val 7518"/>
              <a:gd name="adj2" fmla="val 1519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한컴 윤체 B" pitchFamily="18" charset="-127"/>
                <a:ea typeface="한컴 윤체 B" pitchFamily="18" charset="-127"/>
              </a:rPr>
              <a:t>Argument(</a:t>
            </a:r>
            <a:r>
              <a:rPr lang="ko-KR" altLang="en-US" sz="1600" dirty="0">
                <a:solidFill>
                  <a:schemeClr val="tx1"/>
                </a:solidFill>
                <a:latin typeface="한컴 윤체 B" pitchFamily="18" charset="-127"/>
                <a:ea typeface="한컴 윤체 B" pitchFamily="18" charset="-127"/>
              </a:rPr>
              <a:t>인자</a:t>
            </a:r>
            <a:r>
              <a:rPr lang="en-US" altLang="ko-KR" sz="1600" dirty="0">
                <a:solidFill>
                  <a:schemeClr val="tx1"/>
                </a:solidFill>
                <a:latin typeface="한컴 윤체 B" pitchFamily="18" charset="-127"/>
                <a:ea typeface="한컴 윤체 B" pitchFamily="18" charset="-127"/>
              </a:rPr>
              <a:t>)</a:t>
            </a:r>
          </a:p>
          <a:p>
            <a:r>
              <a:rPr lang="ko-KR" altLang="en-US" sz="1600" dirty="0" err="1">
                <a:solidFill>
                  <a:schemeClr val="tx1"/>
                </a:solidFill>
                <a:latin typeface="한컴 윤체 B" pitchFamily="18" charset="-127"/>
                <a:ea typeface="한컴 윤체 B" pitchFamily="18" charset="-127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한컴 윤체 B" pitchFamily="18" charset="-127"/>
                <a:ea typeface="한컴 윤체 B" pitchFamily="18" charset="-127"/>
              </a:rPr>
              <a:t>호출 </a:t>
            </a:r>
            <a:r>
              <a:rPr lang="ko-KR" altLang="en-US" sz="1600" dirty="0">
                <a:solidFill>
                  <a:schemeClr val="tx1"/>
                </a:solidFill>
                <a:latin typeface="한컴 윤체 B" pitchFamily="18" charset="-127"/>
                <a:ea typeface="한컴 윤체 B" pitchFamily="18" charset="-127"/>
              </a:rPr>
              <a:t>시 </a:t>
            </a:r>
            <a:r>
              <a:rPr lang="ko-KR" altLang="en-US" sz="1600" dirty="0" smtClean="0">
                <a:solidFill>
                  <a:schemeClr val="tx1"/>
                </a:solidFill>
                <a:latin typeface="한컴 윤체 B" pitchFamily="18" charset="-127"/>
                <a:ea typeface="한컴 윤체 B" pitchFamily="18" charset="-127"/>
              </a:rPr>
              <a:t>전달되는 값</a:t>
            </a:r>
            <a:endParaRPr lang="en-US" altLang="ko-KR" sz="1600" dirty="0">
              <a:solidFill>
                <a:schemeClr val="tx1"/>
              </a:solidFill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611560" y="1669998"/>
            <a:ext cx="4176464" cy="678882"/>
          </a:xfrm>
          <a:prstGeom prst="wedgeRectCallout">
            <a:avLst>
              <a:gd name="adj1" fmla="val 817"/>
              <a:gd name="adj2" fmla="val 2785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sz="1600" dirty="0">
                <a:solidFill>
                  <a:schemeClr val="tx1"/>
                </a:solidFill>
                <a:latin typeface="한컴 윤체 B" pitchFamily="18" charset="-127"/>
                <a:ea typeface="한컴 윤체 B" pitchFamily="18" charset="-127"/>
              </a:rPr>
              <a:t>Parameter (</a:t>
            </a:r>
            <a:r>
              <a:rPr lang="ko-KR" altLang="en-US" sz="1600" dirty="0">
                <a:solidFill>
                  <a:schemeClr val="tx1"/>
                </a:solidFill>
                <a:latin typeface="한컴 윤체 B" pitchFamily="18" charset="-127"/>
                <a:ea typeface="한컴 윤체 B" pitchFamily="18" charset="-127"/>
              </a:rPr>
              <a:t>매개변수</a:t>
            </a:r>
            <a:r>
              <a:rPr lang="en-US" altLang="ko-KR" sz="1600" dirty="0">
                <a:solidFill>
                  <a:schemeClr val="tx1"/>
                </a:solidFill>
                <a:latin typeface="한컴 윤체 B" pitchFamily="18" charset="-127"/>
                <a:ea typeface="한컴 윤체 B" pitchFamily="18" charset="-127"/>
              </a:rPr>
              <a:t>)</a:t>
            </a: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한컴 윤체 B" pitchFamily="18" charset="-127"/>
                <a:ea typeface="한컴 윤체 B" pitchFamily="18" charset="-127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ko-KR" altLang="en-US" sz="1600" dirty="0" err="1">
                <a:solidFill>
                  <a:schemeClr val="tx1"/>
                </a:solidFill>
                <a:latin typeface="한컴 윤체 B" pitchFamily="18" charset="-127"/>
                <a:ea typeface="한컴 윤체 B" pitchFamily="18" charset="-127"/>
              </a:rPr>
              <a:t>호출시</a:t>
            </a:r>
            <a:r>
              <a:rPr lang="ko-KR" altLang="en-US" sz="1600" dirty="0">
                <a:solidFill>
                  <a:schemeClr val="tx1"/>
                </a:solidFill>
                <a:latin typeface="한컴 윤체 B" pitchFamily="18" charset="-127"/>
                <a:ea typeface="한컴 윤체 B" pitchFamily="18" charset="-127"/>
              </a:rPr>
              <a:t> 전달된 값을 기억하는 변수</a:t>
            </a:r>
          </a:p>
        </p:txBody>
      </p:sp>
    </p:spTree>
    <p:extLst>
      <p:ext uri="{BB962C8B-B14F-4D97-AF65-F5344CB8AC3E}">
        <p14:creationId xmlns:p14="http://schemas.microsoft.com/office/powerpoint/2010/main" val="360798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Method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32148" y="1427237"/>
            <a:ext cx="3816424" cy="4752528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//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인스턴스  변수</a:t>
            </a:r>
            <a:endParaRPr lang="en-US" altLang="ko-KR" sz="2000" b="1" dirty="0">
              <a:latin typeface="한컴 윤체 B" pitchFamily="18" charset="-127"/>
              <a:ea typeface="한컴 윤체 B" pitchFamily="18" charset="-127"/>
            </a:endParaRPr>
          </a:p>
          <a:p>
            <a:pPr marL="0" lvl="1"/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String   color;</a:t>
            </a:r>
          </a:p>
          <a:p>
            <a:pPr marL="0" lvl="1"/>
            <a:endParaRPr lang="en-US" altLang="ko-KR" sz="2000" b="1" dirty="0">
              <a:latin typeface="한컴 윤체 B" pitchFamily="18" charset="-127"/>
              <a:ea typeface="한컴 윤체 B" pitchFamily="18" charset="-127"/>
            </a:endParaRPr>
          </a:p>
          <a:p>
            <a:pPr marL="0" lvl="1"/>
            <a:endParaRPr lang="en-US" altLang="ko-KR" sz="2000" b="1" dirty="0">
              <a:latin typeface="한컴 윤체 B" pitchFamily="18" charset="-127"/>
              <a:ea typeface="한컴 윤체 B" pitchFamily="18" charset="-127"/>
            </a:endParaRPr>
          </a:p>
          <a:p>
            <a:pPr marL="0" lvl="1"/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//</a:t>
            </a:r>
            <a:r>
              <a:rPr lang="ko-KR" altLang="en-US" sz="2000" b="1" dirty="0">
                <a:latin typeface="한컴 윤체 B" pitchFamily="18" charset="-127"/>
                <a:ea typeface="한컴 윤체 B" pitchFamily="18" charset="-127"/>
              </a:rPr>
              <a:t>색상을  조회하다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0" lvl="1"/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public   String  </a:t>
            </a:r>
            <a:r>
              <a:rPr lang="en-US" altLang="ko-KR" sz="2000" b="1" dirty="0" err="1">
                <a:latin typeface="한컴 윤체 B" pitchFamily="18" charset="-127"/>
                <a:ea typeface="한컴 윤체 B" pitchFamily="18" charset="-127"/>
              </a:rPr>
              <a:t>getColor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() {</a:t>
            </a:r>
          </a:p>
          <a:p>
            <a:pPr marL="457200" lvl="2"/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return  color;</a:t>
            </a:r>
          </a:p>
          <a:p>
            <a:pPr marL="0" lvl="1"/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}</a:t>
            </a:r>
          </a:p>
          <a:p>
            <a:endParaRPr lang="ko-KR" altLang="en-US" b="1" dirty="0" smtClean="0">
              <a:solidFill>
                <a:prstClr val="whit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24128" y="1556792"/>
            <a:ext cx="3024336" cy="46805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FF0000"/>
                </a:solidFill>
                <a:latin typeface="한컴 윤체 B" pitchFamily="18" charset="-127"/>
                <a:ea typeface="한컴 윤체 B" pitchFamily="18" charset="-127"/>
              </a:rPr>
              <a:t>String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  temp =</a:t>
            </a:r>
          </a:p>
          <a:p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        </a:t>
            </a:r>
            <a:r>
              <a:rPr lang="en-US" altLang="ko-KR" sz="2000" b="1" dirty="0" err="1">
                <a:latin typeface="한컴 윤체 B" pitchFamily="18" charset="-127"/>
                <a:ea typeface="한컴 윤체 B" pitchFamily="18" charset="-127"/>
              </a:rPr>
              <a:t>obj.getColor</a:t>
            </a:r>
            <a:r>
              <a:rPr lang="en-US" altLang="ko-KR" sz="2000" b="1" dirty="0">
                <a:latin typeface="한컴 윤체 B" pitchFamily="18" charset="-127"/>
                <a:ea typeface="한컴 윤체 B" pitchFamily="18" charset="-127"/>
              </a:rPr>
              <a:t>();</a:t>
            </a:r>
            <a:endParaRPr lang="ko-KR" altLang="en-US" sz="2000" b="1" dirty="0"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4283968" y="3803501"/>
            <a:ext cx="1296144" cy="288032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prstClr val="whit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3777" y="33065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한컴 윤체 B" pitchFamily="18" charset="-127"/>
                <a:ea typeface="한컴 윤체 B" pitchFamily="18" charset="-127"/>
              </a:rPr>
              <a:t>R</a:t>
            </a:r>
            <a:r>
              <a:rPr lang="en-US" altLang="ko-KR" dirty="0" smtClean="0">
                <a:solidFill>
                  <a:srgbClr val="FF0000"/>
                </a:solidFill>
                <a:latin typeface="한컴 윤체 B" pitchFamily="18" charset="-127"/>
                <a:ea typeface="한컴 윤체 B" pitchFamily="18" charset="-127"/>
              </a:rPr>
              <a:t>eturn</a:t>
            </a:r>
            <a:endParaRPr lang="ko-KR" altLang="en-US" dirty="0">
              <a:solidFill>
                <a:srgbClr val="FF0000"/>
              </a:solidFill>
              <a:latin typeface="한컴 윤체 B" pitchFamily="18" charset="-127"/>
              <a:ea typeface="한컴 윤체 B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1893240" y="4307760"/>
              <a:ext cx="5522400" cy="69300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3880" y="4298405"/>
                <a:ext cx="5541120" cy="71171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사각형 설명선 13"/>
          <p:cNvSpPr/>
          <p:nvPr/>
        </p:nvSpPr>
        <p:spPr>
          <a:xfrm>
            <a:off x="1171577" y="5230316"/>
            <a:ext cx="3492388" cy="710788"/>
          </a:xfrm>
          <a:prstGeom prst="wedgeRectCallout">
            <a:avLst>
              <a:gd name="adj1" fmla="val -37836"/>
              <a:gd name="adj2" fmla="val -14147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err="1">
                <a:solidFill>
                  <a:schemeClr val="tx1"/>
                </a:solidFill>
                <a:latin typeface="한컴 윤체 B" pitchFamily="18" charset="-127"/>
                <a:ea typeface="한컴 윤체 B" pitchFamily="18" charset="-127"/>
              </a:rPr>
              <a:t>리턴값</a:t>
            </a:r>
            <a:endParaRPr lang="en-US" altLang="ko-KR" sz="1600" b="1" dirty="0">
              <a:solidFill>
                <a:schemeClr val="tx1"/>
              </a:solidFill>
              <a:latin typeface="한컴 윤체 B" pitchFamily="18" charset="-127"/>
              <a:ea typeface="한컴 윤체 B" pitchFamily="18" charset="-127"/>
            </a:endParaRPr>
          </a:p>
          <a:p>
            <a:r>
              <a:rPr lang="ko-KR" altLang="en-US" sz="1600" b="1" dirty="0" err="1">
                <a:solidFill>
                  <a:schemeClr val="tx1"/>
                </a:solidFill>
                <a:latin typeface="한컴 윤체 B" pitchFamily="18" charset="-127"/>
                <a:ea typeface="한컴 윤체 B" pitchFamily="18" charset="-127"/>
              </a:rPr>
              <a:t>메소드</a:t>
            </a:r>
            <a:r>
              <a:rPr lang="ko-KR" altLang="en-US" sz="1600" b="1" dirty="0">
                <a:solidFill>
                  <a:schemeClr val="tx1"/>
                </a:solidFill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한컴 윤체 B" pitchFamily="18" charset="-127"/>
                <a:ea typeface="한컴 윤체 B" pitchFamily="18" charset="-127"/>
              </a:rPr>
              <a:t>를</a:t>
            </a:r>
            <a:r>
              <a:rPr lang="ko-KR" altLang="en-US" sz="1600" b="1" dirty="0">
                <a:solidFill>
                  <a:schemeClr val="tx1"/>
                </a:solidFill>
                <a:latin typeface="한컴 윤체 B" pitchFamily="18" charset="-127"/>
                <a:ea typeface="한컴 윤체 B" pitchFamily="18" charset="-127"/>
              </a:rPr>
              <a:t>  호출한  곳으로  반환되는  값</a:t>
            </a:r>
            <a:endParaRPr lang="en-US" altLang="ko-KR" sz="1600" b="1" dirty="0">
              <a:solidFill>
                <a:schemeClr val="tx1"/>
              </a:solidFill>
              <a:latin typeface="한컴 윤체 B" pitchFamily="18" charset="-127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7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메소드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248472"/>
          </a:xfrm>
        </p:spPr>
        <p:txBody>
          <a:bodyPr>
            <a:noAutofit/>
          </a:bodyPr>
          <a:lstStyle/>
          <a:p>
            <a:pPr marL="702900" lvl="2" indent="-342900"/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생성자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메소드란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?</a:t>
            </a:r>
          </a:p>
          <a:p>
            <a:pPr marL="1160100" lvl="3" indent="-342900"/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인스턴스  변수의  초기화를  담당한다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702900" lvl="2" indent="-342900"/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702900" lvl="2" indent="-342900"/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생성자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메소드의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규칙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	</a:t>
            </a:r>
          </a:p>
          <a:p>
            <a:pPr marL="360000" lvl="2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   -  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클래스명과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메소드명이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동일하다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360000" lvl="2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   -  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리턴 타입을  정의하지  않는다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360000" lvl="2" indent="0">
              <a:buNone/>
            </a:pP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004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환경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환경  변수  설정</a:t>
            </a: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marL="857250" lvl="2" indent="0">
              <a:buNone/>
            </a:pP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변수 이름 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: JAVA_HOME</a:t>
            </a:r>
          </a:p>
          <a:p>
            <a:pPr marL="857250" lvl="2" indent="0">
              <a:buNone/>
            </a:pP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변수 값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: D:\Java\jdk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버전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(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JDK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가  설치된  경로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)</a:t>
            </a:r>
          </a:p>
          <a:p>
            <a:pPr marL="857250" lvl="2" indent="0">
              <a:buNone/>
            </a:pP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857250" lvl="2" indent="0">
              <a:buNone/>
            </a:pP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변수 이름 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: Path</a:t>
            </a:r>
          </a:p>
          <a:p>
            <a:pPr marL="857250" lvl="2" indent="0">
              <a:buNone/>
            </a:pP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변수 값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: %JAVA_HOME%\bin</a:t>
            </a:r>
          </a:p>
          <a:p>
            <a:pPr marL="1314450" lvl="3" indent="0">
              <a:buNone/>
            </a:pPr>
            <a:endParaRPr lang="en-US" altLang="ko-KR" sz="1600" b="1" dirty="0">
              <a:latin typeface="HY견고딕" pitchFamily="18" charset="-127"/>
              <a:ea typeface="HY견고딕" pitchFamily="18" charset="-127"/>
            </a:endParaRPr>
          </a:p>
          <a:p>
            <a:pPr marL="457200" lvl="1" indent="0">
              <a:buNone/>
            </a:pP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  <a:p>
            <a:pPr marL="457200" lvl="1" indent="0">
              <a:buNone/>
            </a:pP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  <a:p>
            <a:pPr marL="457200" lvl="1" indent="0">
              <a:buNone/>
            </a:pP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  <a:p>
            <a:pPr marL="457200" lvl="1" indent="0">
              <a:buNone/>
            </a:pP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28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메소드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248472"/>
          </a:xfrm>
        </p:spPr>
        <p:txBody>
          <a:bodyPr>
            <a:noAutofit/>
          </a:bodyPr>
          <a:lstStyle/>
          <a:p>
            <a:pPr marL="702900" lvl="2" indent="-342900"/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생성자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메소드의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유형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360000" lvl="2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 </a:t>
            </a:r>
          </a:p>
          <a:p>
            <a:pPr marL="360000" lvl="2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 1. 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디폴트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생성자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메소드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1160100" lvl="3" indent="-342900"/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만약  클래스에  생성자가  하나도  정의 되어있지  않으면 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817200" lvl="3" indent="0">
              <a:buNone/>
            </a:pP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   컴파일러는  자동으로  디폴트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생성자를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추가한다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817200" lvl="3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	   </a:t>
            </a:r>
          </a:p>
          <a:p>
            <a:pPr marL="817200" lvl="3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 public   Car( )  {</a:t>
            </a:r>
          </a:p>
          <a:p>
            <a:pPr marL="817200" lvl="3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</a:t>
            </a:r>
          </a:p>
          <a:p>
            <a:pPr marL="817200" lvl="3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 }	</a:t>
            </a:r>
          </a:p>
          <a:p>
            <a:pPr marL="817200" lvl="3" indent="0">
              <a:buNone/>
            </a:pPr>
            <a:endParaRPr lang="en-US" altLang="ko-KR" b="1" dirty="0">
              <a:latin typeface="HY견고딕" pitchFamily="18" charset="-127"/>
              <a:ea typeface="HY견고딕" pitchFamily="18" charset="-127"/>
            </a:endParaRPr>
          </a:p>
          <a:p>
            <a:pPr marL="817200" lvl="3" indent="0">
              <a:buNone/>
            </a:pPr>
            <a:endParaRPr lang="en-US" altLang="ko-KR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사각형 설명선 3"/>
          <p:cNvSpPr/>
          <p:nvPr/>
        </p:nvSpPr>
        <p:spPr>
          <a:xfrm>
            <a:off x="4788024" y="4637459"/>
            <a:ext cx="3888432" cy="432048"/>
          </a:xfrm>
          <a:prstGeom prst="wedgeRectCallout">
            <a:avLst>
              <a:gd name="adj1" fmla="val -79452"/>
              <a:gd name="adj2" fmla="val -133711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parameter</a:t>
            </a:r>
            <a:r>
              <a:rPr lang="ko-KR" altLang="en-US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가  없다</a:t>
            </a:r>
            <a:r>
              <a:rPr lang="en-US" altLang="ko-KR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44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메소드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248472"/>
          </a:xfrm>
        </p:spPr>
        <p:txBody>
          <a:bodyPr>
            <a:noAutofit/>
          </a:bodyPr>
          <a:lstStyle/>
          <a:p>
            <a:pPr marL="702900" lvl="2" indent="-342900"/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생성자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메소드의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유형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360000" lvl="2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 </a:t>
            </a:r>
          </a:p>
          <a:p>
            <a:pPr marL="360000" lvl="2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 2.  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매개변수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생성자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메소드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817200" lvl="3" indent="0">
              <a:buNone/>
            </a:pPr>
            <a:r>
              <a:rPr lang="en-US" altLang="ko-KR" sz="2400" dirty="0" smtClean="0">
                <a:latin typeface="한컴 윤체 B" pitchFamily="18" charset="-127"/>
                <a:ea typeface="한컴 윤체 B" pitchFamily="18" charset="-127"/>
              </a:rPr>
              <a:t>   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public </a:t>
            </a:r>
            <a:r>
              <a:rPr lang="en-US" altLang="ko-KR" dirty="0" smtClean="0">
                <a:latin typeface="한컴 윤체 B" pitchFamily="18" charset="-127"/>
                <a:ea typeface="한컴 윤체 B" pitchFamily="18" charset="-127"/>
              </a:rPr>
              <a:t>Car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( String  name,  String  company,</a:t>
            </a:r>
          </a:p>
          <a:p>
            <a:pPr marL="817200" lvl="3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		         </a:t>
            </a:r>
            <a:r>
              <a:rPr lang="en-US" altLang="ko-KR" dirty="0" smtClean="0">
                <a:latin typeface="한컴 윤체 B" pitchFamily="18" charset="-127"/>
                <a:ea typeface="한컴 윤체 B" pitchFamily="18" charset="-127"/>
              </a:rPr>
              <a:t>String  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kind,  String  color )  {</a:t>
            </a:r>
          </a:p>
          <a:p>
            <a:pPr marL="1274400" lvl="4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this.name = name;</a:t>
            </a:r>
          </a:p>
          <a:p>
            <a:pPr marL="1274400" lvl="4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</a:t>
            </a:r>
            <a:r>
              <a:rPr lang="en-US" altLang="ko-KR" dirty="0" err="1">
                <a:latin typeface="한컴 윤체 B" pitchFamily="18" charset="-127"/>
                <a:ea typeface="한컴 윤체 B" pitchFamily="18" charset="-127"/>
              </a:rPr>
              <a:t>this.company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= company;</a:t>
            </a:r>
          </a:p>
          <a:p>
            <a:pPr marL="1274400" lvl="4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</a:t>
            </a:r>
            <a:r>
              <a:rPr lang="en-US" altLang="ko-KR" dirty="0" err="1">
                <a:latin typeface="한컴 윤체 B" pitchFamily="18" charset="-127"/>
                <a:ea typeface="한컴 윤체 B" pitchFamily="18" charset="-127"/>
              </a:rPr>
              <a:t>this.kind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= kind;</a:t>
            </a:r>
          </a:p>
          <a:p>
            <a:pPr marL="1274400" lvl="4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</a:t>
            </a:r>
            <a:r>
              <a:rPr lang="en-US" altLang="ko-KR" dirty="0" err="1">
                <a:latin typeface="한컴 윤체 B" pitchFamily="18" charset="-127"/>
                <a:ea typeface="한컴 윤체 B" pitchFamily="18" charset="-127"/>
              </a:rPr>
              <a:t>this.color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= color;</a:t>
            </a:r>
          </a:p>
          <a:p>
            <a:pPr marL="817200" lvl="3" indent="0">
              <a:buNone/>
            </a:pPr>
            <a:r>
              <a:rPr lang="en-US" altLang="ko-KR" b="1" dirty="0" smtClean="0">
                <a:latin typeface="한컴 윤체 B" pitchFamily="18" charset="-127"/>
                <a:ea typeface="한컴 윤체 B" pitchFamily="18" charset="-127"/>
              </a:rPr>
              <a:t>   }	</a:t>
            </a:r>
            <a:endParaRPr lang="en-US" altLang="ko-KR" dirty="0" smtClean="0">
              <a:latin typeface="한컴 윤체 B" pitchFamily="18" charset="-127"/>
              <a:ea typeface="한컴 윤체 B" pitchFamily="18" charset="-127"/>
            </a:endParaRPr>
          </a:p>
          <a:p>
            <a:pPr marL="817200" lvl="3" indent="0">
              <a:buNone/>
            </a:pPr>
            <a:endParaRPr lang="en-US" altLang="ko-KR" b="1" dirty="0">
              <a:latin typeface="HY견고딕" pitchFamily="18" charset="-127"/>
              <a:ea typeface="HY견고딕" pitchFamily="18" charset="-127"/>
            </a:endParaRPr>
          </a:p>
          <a:p>
            <a:pPr marL="817200" lvl="3" indent="0">
              <a:buNone/>
            </a:pPr>
            <a:endParaRPr lang="en-US" altLang="ko-KR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사각형 설명선 3"/>
          <p:cNvSpPr/>
          <p:nvPr/>
        </p:nvSpPr>
        <p:spPr>
          <a:xfrm>
            <a:off x="5266234" y="5085184"/>
            <a:ext cx="3554238" cy="432048"/>
          </a:xfrm>
          <a:prstGeom prst="wedgeRectCallout">
            <a:avLst>
              <a:gd name="adj1" fmla="val -34870"/>
              <a:gd name="adj2" fmla="val -307876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Parameter</a:t>
            </a:r>
            <a:r>
              <a:rPr lang="ko-KR" altLang="en-US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가  존재 한다</a:t>
            </a:r>
            <a:r>
              <a:rPr lang="en-US" altLang="ko-KR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249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this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248472"/>
          </a:xfrm>
        </p:spPr>
        <p:txBody>
          <a:bodyPr>
            <a:noAutofit/>
          </a:bodyPr>
          <a:lstStyle/>
          <a:p>
            <a:pPr marL="702900" lvl="2" indent="-342900"/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this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의  정의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1160100" lvl="3" indent="-342900"/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메모리에  생성된  자기 자신의  </a:t>
            </a:r>
            <a:r>
              <a:rPr lang="ko-KR" altLang="en-US" sz="2400" dirty="0" err="1">
                <a:latin typeface="한컴 윤체 B" pitchFamily="18" charset="-127"/>
                <a:ea typeface="한컴 윤체 B" pitchFamily="18" charset="-127"/>
              </a:rPr>
              <a:t>인스턴스를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  가리킨다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1160100" lvl="3" indent="-342900"/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객체  자신에  대한  </a:t>
            </a:r>
            <a:r>
              <a:rPr lang="ko-KR" altLang="en-US" sz="2400" dirty="0" err="1">
                <a:latin typeface="한컴 윤체 B" pitchFamily="18" charset="-127"/>
                <a:ea typeface="한컴 윤체 B" pitchFamily="18" charset="-127"/>
              </a:rPr>
              <a:t>참조값을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  갖는다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1160100" lvl="3" indent="-342900"/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marL="702900" lvl="2" indent="-342900"/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this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의  특징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1160100" lvl="3" indent="-342900"/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인스턴스  변수와  로컬 변수의  이름이  동일한 경우  </a:t>
            </a: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marL="817200" lvl="3" indent="0">
              <a:buNone/>
            </a:pP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    이를  구분하기  위해서  사용한다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627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인스턴스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248472"/>
          </a:xfrm>
        </p:spPr>
        <p:txBody>
          <a:bodyPr>
            <a:noAutofit/>
          </a:bodyPr>
          <a:lstStyle/>
          <a:p>
            <a:pPr marL="36000" lvl="3" indent="-342900">
              <a:buFont typeface="Arial" pitchFamily="34" charset="0"/>
              <a:buChar char="•"/>
            </a:pP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인스턴스의  특징</a:t>
            </a: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marL="150300" lvl="4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  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- 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인스턴스  변수는  인스턴스 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마다  별도의  기억 공간을  갖는다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0" lvl="3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  - 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각  인스턴스는 서로  독립적이기  때문에  서로  다른 값을 갖는다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0" lvl="3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  - 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인스턴스  변수는  인스턴스를  생성해야만  존재하기 때문에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36000" lvl="3" indent="0">
              <a:buNone/>
            </a:pP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     인스턴스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메소드는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인스턴스를 생성해야만  호출이  가능하다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727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인스턴스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변수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997841"/>
              </p:ext>
            </p:extLst>
          </p:nvPr>
        </p:nvGraphicFramePr>
        <p:xfrm>
          <a:off x="4499992" y="1916832"/>
          <a:ext cx="316835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    name        “K7”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  <a:tr h="1510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    company  “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기아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”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    kind          “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중형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”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    color         “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화이트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”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233457"/>
              </p:ext>
            </p:extLst>
          </p:nvPr>
        </p:nvGraphicFramePr>
        <p:xfrm>
          <a:off x="1763688" y="2204864"/>
          <a:ext cx="1152128" cy="87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</a:tblGrid>
              <a:tr h="874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obj1</a:t>
                      </a:r>
                    </a:p>
                    <a:p>
                      <a:pPr algn="ctr" latinLnBrk="1"/>
                      <a:r>
                        <a:rPr lang="ko-KR" altLang="en-US" sz="1800" b="0" kern="1200" dirty="0" err="1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레퍼런스</a:t>
                      </a:r>
                      <a:endParaRPr lang="ko-KR" altLang="en-US" sz="1800" b="0" kern="1200" dirty="0">
                        <a:solidFill>
                          <a:schemeClr val="bg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꺾인 연결선 7"/>
          <p:cNvCxnSpPr/>
          <p:nvPr/>
        </p:nvCxnSpPr>
        <p:spPr>
          <a:xfrm flipV="1">
            <a:off x="2771800" y="2060848"/>
            <a:ext cx="1584176" cy="7920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43630"/>
              </p:ext>
            </p:extLst>
          </p:nvPr>
        </p:nvGraphicFramePr>
        <p:xfrm>
          <a:off x="4499992" y="4364320"/>
          <a:ext cx="316835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    name        “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소나타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”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  <a:tr h="1510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    company  “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현대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”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    kind          “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중형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”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    color         “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블랙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”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525687"/>
              </p:ext>
            </p:extLst>
          </p:nvPr>
        </p:nvGraphicFramePr>
        <p:xfrm>
          <a:off x="1763688" y="4652352"/>
          <a:ext cx="1152128" cy="87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</a:tblGrid>
              <a:tr h="874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obj2</a:t>
                      </a:r>
                    </a:p>
                    <a:p>
                      <a:pPr algn="ctr" latinLnBrk="1"/>
                      <a:r>
                        <a:rPr lang="ko-KR" altLang="en-US" sz="1800" b="0" kern="1200" dirty="0" err="1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레퍼런스</a:t>
                      </a:r>
                      <a:endParaRPr lang="ko-KR" altLang="en-US" sz="1800" b="0" kern="1200" dirty="0">
                        <a:solidFill>
                          <a:schemeClr val="bg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꺾인 연결선 10"/>
          <p:cNvCxnSpPr/>
          <p:nvPr/>
        </p:nvCxnSpPr>
        <p:spPr>
          <a:xfrm flipV="1">
            <a:off x="2771800" y="4581128"/>
            <a:ext cx="1584176" cy="7920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 설명선 11"/>
          <p:cNvSpPr/>
          <p:nvPr/>
        </p:nvSpPr>
        <p:spPr>
          <a:xfrm>
            <a:off x="7452320" y="991047"/>
            <a:ext cx="1296144" cy="648072"/>
          </a:xfrm>
          <a:prstGeom prst="wedgeRectCallout">
            <a:avLst>
              <a:gd name="adj1" fmla="val -52957"/>
              <a:gd name="adj2" fmla="val 2374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인스턴스</a:t>
            </a:r>
            <a:endParaRPr lang="en-US" altLang="ko-KR" dirty="0" smtClean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변수</a:t>
            </a:r>
            <a:endParaRPr lang="ko-KR" altLang="en-US" dirty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7596336" y="3568427"/>
            <a:ext cx="1296144" cy="648072"/>
          </a:xfrm>
          <a:prstGeom prst="wedgeRectCallout">
            <a:avLst>
              <a:gd name="adj1" fmla="val -52957"/>
              <a:gd name="adj2" fmla="val 2374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인스턴스</a:t>
            </a:r>
            <a:endParaRPr lang="en-US" altLang="ko-KR" dirty="0" smtClean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변수</a:t>
            </a:r>
            <a:endParaRPr lang="ko-KR" altLang="en-US" dirty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8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static(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클래스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3312368"/>
          </a:xfrm>
        </p:spPr>
        <p:txBody>
          <a:bodyPr>
            <a:noAutofit/>
          </a:bodyPr>
          <a:lstStyle/>
          <a:p>
            <a:pPr marL="702900" lvl="2" indent="-342900"/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static 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의  특징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817200" lvl="3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- static  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변수는  하나의   클래스에  하나만  존재한다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. </a:t>
            </a:r>
          </a:p>
          <a:p>
            <a:pPr marL="817200" lvl="3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- static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  변수에  저장된  데이터는  해당  클래스의  </a:t>
            </a: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marL="817200" lvl="3" indent="0">
              <a:buNone/>
            </a:pP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   모든  객체들에  의해  공유된다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817200" lvl="3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- static  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변수는  클래스가  메모리에  로딩 시  생성 되므로 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</a:t>
            </a:r>
          </a:p>
          <a:p>
            <a:pPr marL="817200" lvl="3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  static </a:t>
            </a:r>
            <a:r>
              <a:rPr lang="ko-KR" altLang="en-US" sz="2400" dirty="0" err="1">
                <a:latin typeface="한컴 윤체 B" pitchFamily="18" charset="-127"/>
                <a:ea typeface="한컴 윤체 B" pitchFamily="18" charset="-127"/>
              </a:rPr>
              <a:t>메소드는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  인스턴스  생성 없이  호출이  가능하다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62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static(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클래스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변수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987130"/>
              </p:ext>
            </p:extLst>
          </p:nvPr>
        </p:nvGraphicFramePr>
        <p:xfrm>
          <a:off x="1763688" y="2204864"/>
          <a:ext cx="1152128" cy="87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</a:tblGrid>
              <a:tr h="874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obj1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 err="1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레퍼런스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꺾인 연결선 7"/>
          <p:cNvCxnSpPr/>
          <p:nvPr/>
        </p:nvCxnSpPr>
        <p:spPr>
          <a:xfrm flipV="1">
            <a:off x="2915816" y="2456892"/>
            <a:ext cx="2016224" cy="3960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6714"/>
              </p:ext>
            </p:extLst>
          </p:nvPr>
        </p:nvGraphicFramePr>
        <p:xfrm>
          <a:off x="1763688" y="4652352"/>
          <a:ext cx="1152128" cy="87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</a:tblGrid>
              <a:tr h="874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obj2</a:t>
                      </a:r>
                    </a:p>
                    <a:p>
                      <a:pPr algn="ctr" latinLnBrk="1"/>
                      <a:r>
                        <a:rPr lang="ko-KR" altLang="en-US" sz="1800" b="1" kern="1200" dirty="0" err="1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레퍼런스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꺾인 연결선 10"/>
          <p:cNvCxnSpPr/>
          <p:nvPr/>
        </p:nvCxnSpPr>
        <p:spPr>
          <a:xfrm flipV="1">
            <a:off x="2779043" y="4725144"/>
            <a:ext cx="2152997" cy="5760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7614"/>
              </p:ext>
            </p:extLst>
          </p:nvPr>
        </p:nvGraphicFramePr>
        <p:xfrm>
          <a:off x="4932040" y="2060848"/>
          <a:ext cx="2255912" cy="3256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912"/>
              </a:tblGrid>
              <a:tr h="3256136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   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</a:rPr>
                        <a:t>static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</a:rPr>
                        <a:t>변수</a:t>
                      </a:r>
                      <a:endParaRPr lang="en-US" altLang="ko-KR" dirty="0" smtClean="0">
                        <a:solidFill>
                          <a:schemeClr val="bg1"/>
                        </a:solidFill>
                        <a:latin typeface="한컴 윤체 B" pitchFamily="18" charset="-127"/>
                        <a:ea typeface="한컴 윤체 B" pitchFamily="18" charset="-127"/>
                      </a:endParaRPr>
                    </a:p>
                    <a:p>
                      <a:pPr latinLnBrk="1"/>
                      <a:endParaRPr lang="en-US" altLang="ko-KR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       </a:t>
                      </a: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count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   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66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OOP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의  특징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248472"/>
          </a:xfrm>
        </p:spPr>
        <p:txBody>
          <a:bodyPr>
            <a:noAutofit/>
          </a:bodyPr>
          <a:lstStyle/>
          <a:p>
            <a:pPr marL="702900" lvl="2" indent="-342900"/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Object  Oriented  Programming</a:t>
            </a:r>
          </a:p>
          <a:p>
            <a:pPr marL="702900" lvl="2" indent="-342900"/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817200" lvl="2" indent="-457200">
              <a:buFont typeface="+mj-lt"/>
              <a:buAutoNum type="arabicPeriod"/>
            </a:pP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캡슐화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817200" lvl="2" indent="-457200">
              <a:buFont typeface="+mj-lt"/>
              <a:buAutoNum type="arabicPeriod"/>
            </a:pP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상속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817200" lvl="2" indent="-457200">
              <a:buFont typeface="+mj-lt"/>
              <a:buAutoNum type="arabicPeriod"/>
            </a:pP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다형성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1160100" lvl="3" indent="-342900"/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9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OOP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의  특징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248472"/>
          </a:xfrm>
        </p:spPr>
        <p:txBody>
          <a:bodyPr>
            <a:noAutofit/>
          </a:bodyPr>
          <a:lstStyle/>
          <a:p>
            <a:pPr marL="817200" lvl="3" indent="-457200">
              <a:buAutoNum type="arabicPeriod"/>
            </a:pP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캡슐화 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(Encapsulation)</a:t>
            </a:r>
          </a:p>
          <a:p>
            <a:pPr marL="1160100" lvl="4" indent="-342900">
              <a:buFontTx/>
              <a:buChar char="-"/>
            </a:pP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데이터  보호</a:t>
            </a: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marL="1160100" lvl="4" indent="-342900">
              <a:buFontTx/>
              <a:buChar char="-"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private</a:t>
            </a:r>
          </a:p>
          <a:p>
            <a:pPr marL="1160100" lvl="4" indent="-342900">
              <a:buFontTx/>
              <a:buChar char="-"/>
            </a:pP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3347864" y="2420888"/>
            <a:ext cx="3816424" cy="3672408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653136" y="3645024"/>
            <a:ext cx="1296144" cy="115212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r>
              <a:rPr lang="en-US" altLang="ko-KR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ame</a:t>
            </a:r>
          </a:p>
        </p:txBody>
      </p:sp>
      <p:cxnSp>
        <p:nvCxnSpPr>
          <p:cNvPr id="7" name="직선 연결선 6"/>
          <p:cNvCxnSpPr>
            <a:stCxn id="5" idx="0"/>
            <a:endCxn id="4" idx="0"/>
          </p:cNvCxnSpPr>
          <p:nvPr/>
        </p:nvCxnSpPr>
        <p:spPr>
          <a:xfrm flipH="1" flipV="1">
            <a:off x="5256076" y="2420888"/>
            <a:ext cx="45132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08104" y="3284984"/>
            <a:ext cx="145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getName</a:t>
            </a:r>
            <a:r>
              <a:rPr lang="en-US" altLang="ko-KR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35896" y="472608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setName</a:t>
            </a:r>
            <a:r>
              <a:rPr lang="en-US" altLang="ko-KR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()</a:t>
            </a:r>
            <a:endParaRPr lang="ko-KR" altLang="en-US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436096" y="4797152"/>
            <a:ext cx="288032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/>
              <p14:cNvContentPartPr/>
              <p14:nvPr/>
            </p14:nvContentPartPr>
            <p14:xfrm>
              <a:off x="1668960" y="2567880"/>
              <a:ext cx="1074600" cy="29772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2760" y="2504520"/>
                <a:ext cx="110664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/>
              <p14:cNvContentPartPr/>
              <p14:nvPr/>
            </p14:nvContentPartPr>
            <p14:xfrm>
              <a:off x="4861440" y="4129920"/>
              <a:ext cx="831240" cy="22896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45600" y="4066560"/>
                <a:ext cx="862920" cy="35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502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OOP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의  특징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1844824"/>
            <a:ext cx="8229600" cy="4248472"/>
          </a:xfrm>
        </p:spPr>
        <p:txBody>
          <a:bodyPr>
            <a:noAutofit/>
          </a:bodyPr>
          <a:lstStyle/>
          <a:p>
            <a:pPr marL="360000" lvl="2" indent="0">
              <a:buNone/>
            </a:pP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2.  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상속 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(Inheritance)</a:t>
            </a:r>
          </a:p>
          <a:p>
            <a:pPr marL="817200" lvl="3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-  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소스  코드의  재사용</a:t>
            </a: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marL="817200" lvl="3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-  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상속을  하면  자식  클래스는  부모  클래스의   모든  </a:t>
            </a: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marL="817200" lvl="3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   </a:t>
            </a:r>
            <a:r>
              <a:rPr lang="ko-KR" altLang="en-US" sz="2400" dirty="0" smtClean="0">
                <a:latin typeface="한컴 윤체 B" pitchFamily="18" charset="-127"/>
                <a:ea typeface="한컴 윤체 B" pitchFamily="18" charset="-127"/>
              </a:rPr>
              <a:t>기능을  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그대로  물려받아서  사용  할  수   있다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817200" lvl="3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-  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자바는  단일  상속만  지원한다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0502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환경  설정</a:t>
            </a:r>
            <a:endParaRPr lang="ko-KR" altLang="en-US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JDK 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버전  확인</a:t>
            </a: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  - java   -version</a:t>
            </a:r>
          </a:p>
          <a:p>
            <a:pPr marL="0" indent="0">
              <a:buNone/>
            </a:pP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marL="0" indent="0">
              <a:buNone/>
            </a:pPr>
            <a:endParaRPr lang="en-US" altLang="ko-KR" sz="2400" b="1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9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OOP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의  특징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88840"/>
            <a:ext cx="4752528" cy="3445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사각형 설명선 7"/>
          <p:cNvSpPr/>
          <p:nvPr/>
        </p:nvSpPr>
        <p:spPr>
          <a:xfrm>
            <a:off x="5556076" y="1628800"/>
            <a:ext cx="3024336" cy="1728192"/>
          </a:xfrm>
          <a:prstGeom prst="wedgeRectCallout">
            <a:avLst>
              <a:gd name="adj1" fmla="val -62366"/>
              <a:gd name="adj2" fmla="val 94216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Generalization </a:t>
            </a:r>
            <a:r>
              <a:rPr lang="ko-KR" altLang="en-US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관계</a:t>
            </a:r>
            <a:endParaRPr lang="en-US" altLang="ko-KR" sz="2000" dirty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일반화  관계</a:t>
            </a:r>
            <a:endParaRPr lang="en-US" altLang="ko-KR" sz="2000" dirty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IS – A </a:t>
            </a:r>
            <a:r>
              <a:rPr lang="ko-KR" altLang="en-US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관계</a:t>
            </a:r>
          </a:p>
        </p:txBody>
      </p:sp>
      <p:sp>
        <p:nvSpPr>
          <p:cNvPr id="9" name="사각형 설명선 8"/>
          <p:cNvSpPr/>
          <p:nvPr/>
        </p:nvSpPr>
        <p:spPr>
          <a:xfrm>
            <a:off x="611560" y="1628800"/>
            <a:ext cx="1728192" cy="864096"/>
          </a:xfrm>
          <a:prstGeom prst="wedgeRectCallout">
            <a:avLst>
              <a:gd name="adj1" fmla="val 109268"/>
              <a:gd name="adj2" fmla="val 73838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super class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상위 클래스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6444208" y="5533552"/>
            <a:ext cx="1943769" cy="947181"/>
          </a:xfrm>
          <a:prstGeom prst="wedgeRectCallout">
            <a:avLst>
              <a:gd name="adj1" fmla="val -87910"/>
              <a:gd name="adj2" fmla="val -7982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sub class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하위  클래스</a:t>
            </a:r>
          </a:p>
        </p:txBody>
      </p:sp>
    </p:spTree>
    <p:extLst>
      <p:ext uri="{BB962C8B-B14F-4D97-AF65-F5344CB8AC3E}">
        <p14:creationId xmlns:p14="http://schemas.microsoft.com/office/powerpoint/2010/main" val="13400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OOP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의  특징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248472"/>
          </a:xfrm>
        </p:spPr>
        <p:txBody>
          <a:bodyPr>
            <a:noAutofit/>
          </a:bodyPr>
          <a:lstStyle/>
          <a:p>
            <a:pPr marL="360000" lvl="2" indent="0">
              <a:buNone/>
            </a:pP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2.  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상속 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(Inheritance)</a:t>
            </a:r>
          </a:p>
          <a:p>
            <a:pPr marL="817200" lvl="3" indent="0">
              <a:buNone/>
            </a:pP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marL="360000" lvl="3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[syntax] </a:t>
            </a:r>
          </a:p>
          <a:p>
            <a:pPr marL="360000" lvl="3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public  class  </a:t>
            </a:r>
            <a:r>
              <a:rPr lang="en-US" altLang="ko-KR" sz="2400" dirty="0" err="1">
                <a:latin typeface="한컴 윤체 B" pitchFamily="18" charset="-127"/>
                <a:ea typeface="한컴 윤체 B" pitchFamily="18" charset="-127"/>
              </a:rPr>
              <a:t>sub_class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en-US" altLang="ko-KR" sz="2400" dirty="0">
                <a:solidFill>
                  <a:srgbClr val="0000CC"/>
                </a:solidFill>
                <a:latin typeface="한컴 윤체 B" pitchFamily="18" charset="-127"/>
                <a:ea typeface="한컴 윤체 B" pitchFamily="18" charset="-127"/>
              </a:rPr>
              <a:t>extends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en-US" altLang="ko-KR" sz="2400" dirty="0" err="1">
                <a:latin typeface="한컴 윤체 B" pitchFamily="18" charset="-127"/>
                <a:ea typeface="한컴 윤체 B" pitchFamily="18" charset="-127"/>
              </a:rPr>
              <a:t>super_class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{ </a:t>
            </a:r>
          </a:p>
          <a:p>
            <a:pPr marL="360000" lvl="3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	</a:t>
            </a:r>
          </a:p>
          <a:p>
            <a:pPr marL="360000" lvl="3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	//Method  overriding</a:t>
            </a:r>
          </a:p>
          <a:p>
            <a:pPr marL="360000" lvl="3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	// </a:t>
            </a:r>
            <a:r>
              <a:rPr lang="ko-KR" altLang="en-US" sz="2400" dirty="0" err="1">
                <a:latin typeface="한컴 윤체 B" pitchFamily="18" charset="-127"/>
                <a:ea typeface="한컴 윤체 B" pitchFamily="18" charset="-127"/>
              </a:rPr>
              <a:t>메소드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  재정의 </a:t>
            </a: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marL="360000" lvl="3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	</a:t>
            </a:r>
          </a:p>
          <a:p>
            <a:pPr marL="360000" lvl="3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825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Method overriding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248472"/>
          </a:xfrm>
        </p:spPr>
        <p:txBody>
          <a:bodyPr>
            <a:noAutofit/>
          </a:bodyPr>
          <a:lstStyle/>
          <a:p>
            <a:pPr marL="702900" lvl="3" indent="-342900">
              <a:buFont typeface="Arial" pitchFamily="34" charset="0"/>
              <a:buChar char="•"/>
            </a:pPr>
            <a:r>
              <a:rPr lang="ko-KR" altLang="en-US" sz="2400" dirty="0" err="1">
                <a:latin typeface="한컴 윤체 B" pitchFamily="18" charset="-127"/>
                <a:ea typeface="한컴 윤체 B" pitchFamily="18" charset="-127"/>
              </a:rPr>
              <a:t>메소드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  재정의</a:t>
            </a: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marL="702900" lvl="3" indent="-342900">
              <a:buFont typeface="Arial" pitchFamily="34" charset="0"/>
              <a:buChar char="•"/>
            </a:pP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상위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 클래스에  정의된  </a:t>
            </a:r>
            <a:r>
              <a:rPr lang="ko-KR" altLang="en-US" sz="2400" dirty="0" err="1">
                <a:latin typeface="한컴 윤체 B" pitchFamily="18" charset="-127"/>
                <a:ea typeface="한컴 윤체 B" pitchFamily="18" charset="-127"/>
              </a:rPr>
              <a:t>메소드를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  하위 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클래스에  맞게</a:t>
            </a: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marL="360000" lvl="3" indent="0">
              <a:buNone/>
            </a:pP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    새로  재정의하여  사용 하는  것을  말한다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4752528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사각형 설명선 4"/>
          <p:cNvSpPr/>
          <p:nvPr/>
        </p:nvSpPr>
        <p:spPr>
          <a:xfrm>
            <a:off x="4716016" y="3140968"/>
            <a:ext cx="3672408" cy="1271786"/>
          </a:xfrm>
          <a:prstGeom prst="wedgeRectCallout">
            <a:avLst>
              <a:gd name="adj1" fmla="val -117128"/>
              <a:gd name="adj2" fmla="val 130092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public  </a:t>
            </a:r>
            <a:r>
              <a:rPr lang="en-US" altLang="ko-KR" b="1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b="1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payCheck</a:t>
            </a:r>
            <a:r>
              <a:rPr lang="en-US" altLang="ko-KR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 ) {</a:t>
            </a:r>
          </a:p>
          <a:p>
            <a:r>
              <a:rPr lang="en-US" altLang="ko-KR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         return  salary;</a:t>
            </a:r>
          </a:p>
          <a:p>
            <a:r>
              <a:rPr lang="en-US" altLang="ko-KR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 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/>
              <p14:cNvContentPartPr/>
              <p14:nvPr/>
            </p14:nvContentPartPr>
            <p14:xfrm>
              <a:off x="4846320" y="3383280"/>
              <a:ext cx="3170160" cy="19080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0480" y="3319920"/>
                <a:ext cx="320184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4915080" y="3954960"/>
              <a:ext cx="236520" cy="18324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98880" y="3891240"/>
                <a:ext cx="26856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/>
              <p14:cNvContentPartPr/>
              <p14:nvPr/>
            </p14:nvContentPartPr>
            <p14:xfrm>
              <a:off x="4838760" y="3345120"/>
              <a:ext cx="3162600" cy="24444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22920" y="3281760"/>
                <a:ext cx="3194280" cy="37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863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super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24847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702900" lvl="2" indent="-342900"/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상위  클래스 의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생성자를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호출하거나  상위  클래스의  변수나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메소드에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접근할  때  사용한다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702900" lvl="2" indent="-342900"/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702900" lvl="2" indent="-342900"/>
            <a:endParaRPr lang="en-US" altLang="ko-KR" sz="2000" b="1" dirty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407797"/>
              </p:ext>
            </p:extLst>
          </p:nvPr>
        </p:nvGraphicFramePr>
        <p:xfrm>
          <a:off x="1187624" y="3068960"/>
          <a:ext cx="6696744" cy="194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3024336"/>
              </a:tblGrid>
              <a:tr h="5554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상위  클래스의  </a:t>
                      </a:r>
                      <a:r>
                        <a:rPr lang="ko-KR" altLang="en-US" sz="2000" b="0" kern="1200" dirty="0" err="1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생성자</a:t>
                      </a:r>
                      <a:r>
                        <a:rPr lang="ko-KR" altLang="en-US" sz="2000" b="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  호출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super(</a:t>
                      </a:r>
                      <a:r>
                        <a:rPr lang="ko-KR" altLang="en-US" sz="2000" b="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인자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)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상위  클래스의  변수 호출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super.</a:t>
                      </a:r>
                      <a:r>
                        <a:rPr lang="ko-KR" altLang="en-US" sz="2000" b="0" kern="1200" dirty="0" err="1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변수명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40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상위  클래스의  </a:t>
                      </a:r>
                      <a:r>
                        <a:rPr lang="ko-KR" altLang="en-US" sz="2000" b="0" kern="1200" dirty="0" err="1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메소드</a:t>
                      </a:r>
                      <a:r>
                        <a:rPr lang="ko-KR" altLang="en-US" sz="2000" b="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 호출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super.</a:t>
                      </a:r>
                      <a:r>
                        <a:rPr lang="ko-KR" altLang="en-US" sz="2000" b="0" kern="1200" dirty="0" err="1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메소드명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(</a:t>
                      </a:r>
                      <a:r>
                        <a:rPr lang="ko-KR" altLang="en-US" sz="2000" b="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인자</a:t>
                      </a:r>
                      <a:r>
                        <a:rPr lang="en-US" altLang="ko-KR" sz="2000" b="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)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14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interface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248472"/>
          </a:xfrm>
        </p:spPr>
        <p:txBody>
          <a:bodyPr>
            <a:noAutofit/>
          </a:bodyPr>
          <a:lstStyle/>
          <a:p>
            <a:pPr marL="522900" lvl="3" indent="-342900">
              <a:buFont typeface="Arial" pitchFamily="34" charset="0"/>
              <a:buChar char="•"/>
            </a:pP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기능과  구현을   분리함으로써 </a:t>
            </a: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marL="180000" lvl="3" indent="0">
              <a:buNone/>
            </a:pP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    프로그램의  재사용  및  </a:t>
            </a:r>
            <a:r>
              <a:rPr lang="ko-KR" altLang="en-US" sz="2400" smtClean="0">
                <a:latin typeface="한컴 윤체 B" pitchFamily="18" charset="-127"/>
                <a:ea typeface="한컴 윤체 B" pitchFamily="18" charset="-127"/>
              </a:rPr>
              <a:t>확장성이</a:t>
            </a:r>
            <a:r>
              <a:rPr lang="ko-KR" altLang="en-US" sz="2400" dirty="0" smtClean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용이하다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817200" lvl="3" indent="0">
              <a:buNone/>
            </a:pPr>
            <a:endParaRPr lang="en-US" altLang="ko-KR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사각형 설명선 3"/>
          <p:cNvSpPr/>
          <p:nvPr/>
        </p:nvSpPr>
        <p:spPr>
          <a:xfrm>
            <a:off x="5290989" y="2780928"/>
            <a:ext cx="2304256" cy="864096"/>
          </a:xfrm>
          <a:prstGeom prst="wedgeRectCallout">
            <a:avLst>
              <a:gd name="adj1" fmla="val -93834"/>
              <a:gd name="adj2" fmla="val 93364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Volume</a:t>
            </a:r>
            <a:r>
              <a:rPr lang="ko-KR" altLang="en-US" sz="1600" b="1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과  관련된 </a:t>
            </a:r>
            <a:endParaRPr lang="en-US" altLang="ko-KR" sz="1600" b="1" dirty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기능  추상화</a:t>
            </a:r>
          </a:p>
        </p:txBody>
      </p:sp>
      <p:sp>
        <p:nvSpPr>
          <p:cNvPr id="5" name="사각형 설명선 4"/>
          <p:cNvSpPr/>
          <p:nvPr/>
        </p:nvSpPr>
        <p:spPr>
          <a:xfrm>
            <a:off x="5883808" y="4497260"/>
            <a:ext cx="1126951" cy="612648"/>
          </a:xfrm>
          <a:prstGeom prst="wedgeRectCallout">
            <a:avLst>
              <a:gd name="adj1" fmla="val -120970"/>
              <a:gd name="adj2" fmla="val 138681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구현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80928"/>
            <a:ext cx="3743325" cy="355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44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interface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248472"/>
          </a:xfrm>
        </p:spPr>
        <p:txBody>
          <a:bodyPr>
            <a:noAutofit/>
          </a:bodyPr>
          <a:lstStyle/>
          <a:p>
            <a:pPr marL="360000" lvl="2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[syntax]</a:t>
            </a:r>
          </a:p>
          <a:p>
            <a:pPr marL="360000" lvl="2" indent="0">
              <a:buNone/>
            </a:pPr>
            <a:r>
              <a:rPr lang="en-US" altLang="ko-KR" dirty="0" err="1">
                <a:latin typeface="한컴 윤체 B" pitchFamily="18" charset="-127"/>
                <a:ea typeface="한컴 윤체 B" pitchFamily="18" charset="-127"/>
              </a:rPr>
              <a:t>interaface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인터페이스명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{</a:t>
            </a:r>
          </a:p>
          <a:p>
            <a:pPr marL="360000" lvl="2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	//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상수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360000" lvl="2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   //abstract(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추상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)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메소드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360000" lvl="2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}</a:t>
            </a:r>
          </a:p>
          <a:p>
            <a:pPr marL="360000" lvl="2" indent="0">
              <a:buNone/>
            </a:pP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360000" lvl="2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class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클래스명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en-US" altLang="ko-KR" dirty="0">
                <a:solidFill>
                  <a:srgbClr val="0000CC"/>
                </a:solidFill>
                <a:latin typeface="한컴 윤체 B" pitchFamily="18" charset="-127"/>
                <a:ea typeface="한컴 윤체 B" pitchFamily="18" charset="-127"/>
              </a:rPr>
              <a:t>implements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인터페이스명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{</a:t>
            </a:r>
          </a:p>
          <a:p>
            <a:pPr marL="360000" lvl="2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	//Method  overriding</a:t>
            </a:r>
          </a:p>
          <a:p>
            <a:pPr marL="360000" lvl="2" indent="0">
              <a:buNone/>
            </a:pP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360000" lvl="2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}</a:t>
            </a:r>
          </a:p>
          <a:p>
            <a:pPr marL="360000" lvl="2" indent="0">
              <a:buNone/>
            </a:pPr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  <a:p>
            <a:pPr marL="360000" lvl="2" indent="0">
              <a:buNone/>
            </a:pPr>
            <a:endParaRPr lang="en-US" altLang="ko-KR" b="1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73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OOP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의 특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248472"/>
          </a:xfrm>
        </p:spPr>
        <p:txBody>
          <a:bodyPr>
            <a:noAutofit/>
          </a:bodyPr>
          <a:lstStyle/>
          <a:p>
            <a:pPr marL="817200" lvl="2" indent="-457200">
              <a:buAutoNum type="arabicPeriod" startAt="3"/>
            </a:pP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다형성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(Polymorphism)</a:t>
            </a:r>
          </a:p>
          <a:p>
            <a:pPr marL="360000" lvl="2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  - 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하나의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레퍼런스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변수로  여러  개의  </a:t>
            </a:r>
            <a:r>
              <a:rPr lang="ko-KR" altLang="en-US" dirty="0" err="1" smtClean="0">
                <a:latin typeface="한컴 윤체 B" pitchFamily="18" charset="-127"/>
                <a:ea typeface="한컴 윤체 B" pitchFamily="18" charset="-127"/>
              </a:rPr>
              <a:t>자료형을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360000" lvl="2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    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참조할  수  있는  것을  말한다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360000" lvl="2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  -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레퍼런스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변수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다형성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360000" lvl="2" indent="0">
              <a:buNone/>
            </a:pPr>
            <a:endParaRPr lang="en-US" altLang="ko-KR" sz="2000" b="1" dirty="0">
              <a:latin typeface="HY견고딕" pitchFamily="18" charset="-127"/>
              <a:ea typeface="HY견고딕" pitchFamily="18" charset="-127"/>
            </a:endParaRPr>
          </a:p>
          <a:p>
            <a:pPr marL="360000" lvl="2" indent="0">
              <a:buNone/>
            </a:pPr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  <a:p>
            <a:pPr marL="360000" lvl="2" indent="0">
              <a:buNone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    ex]  </a:t>
            </a:r>
          </a:p>
          <a:p>
            <a:pPr marL="360000" lvl="2" indent="0">
              <a:buNone/>
            </a:pP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     Employee  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emp</a:t>
            </a:r>
            <a:r>
              <a:rPr lang="en-US" altLang="ko-KR" sz="20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360000" lvl="2" indent="0">
              <a:buNone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2000" b="1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emp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 = new  </a:t>
            </a:r>
            <a:r>
              <a:rPr lang="en-US" altLang="ko-KR" sz="2000" b="1" dirty="0" smtClean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Daily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pPr marL="360000" lvl="2" indent="0">
              <a:buNone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emp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= new  </a:t>
            </a:r>
            <a:r>
              <a:rPr lang="en-US" altLang="ko-KR" sz="2000" b="1" dirty="0" smtClean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Regular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();</a:t>
            </a:r>
            <a:endParaRPr lang="en-US" altLang="ko-KR" sz="2000" b="1" dirty="0">
              <a:latin typeface="HY견고딕" pitchFamily="18" charset="-127"/>
              <a:ea typeface="HY견고딕" pitchFamily="18" charset="-127"/>
            </a:endParaRPr>
          </a:p>
          <a:p>
            <a:pPr marL="360000" lvl="2" indent="0">
              <a:buNone/>
            </a:pPr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  <a:p>
            <a:pPr marL="360000" lvl="2" indent="0">
              <a:buNone/>
            </a:pPr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  <a:p>
            <a:pPr marL="360000" lvl="2" indent="0">
              <a:buNone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    </a:t>
            </a:r>
          </a:p>
          <a:p>
            <a:pPr marL="360000" lvl="2" indent="0">
              <a:buNone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     </a:t>
            </a:r>
            <a:endParaRPr lang="en-US" altLang="ko-KR" sz="2000" b="1" dirty="0">
              <a:latin typeface="HY견고딕" pitchFamily="18" charset="-127"/>
              <a:ea typeface="HY견고딕" pitchFamily="18" charset="-127"/>
            </a:endParaRPr>
          </a:p>
          <a:p>
            <a:pPr marL="360000" lvl="2" indent="0">
              <a:buNone/>
            </a:pPr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  <a:p>
            <a:pPr marL="360000" lvl="2" indent="0">
              <a:buNone/>
            </a:pPr>
            <a:endParaRPr lang="en-US" altLang="ko-KR" b="1" dirty="0" smtClean="0">
              <a:latin typeface="HY견고딕" pitchFamily="18" charset="-127"/>
              <a:ea typeface="HY견고딕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2187000" y="3596760"/>
              <a:ext cx="4457880" cy="166140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7640" y="3587400"/>
                <a:ext cx="4476600" cy="168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130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20072" y="3210297"/>
            <a:ext cx="3888432" cy="2594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2" indent="0">
              <a:buNone/>
            </a:pPr>
            <a:r>
              <a:rPr lang="en-US" altLang="ko-KR" sz="2000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Employee</a:t>
            </a:r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b="1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emp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marL="360000" lvl="2" indent="0">
              <a:buNone/>
            </a:pPr>
            <a:r>
              <a:rPr lang="en-US" altLang="ko-KR" b="1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b="1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emp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= new  </a:t>
            </a:r>
            <a:r>
              <a:rPr lang="en-US" altLang="ko-KR" b="1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Daily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pPr marL="360000" lvl="2" indent="0">
              <a:buNone/>
            </a:pPr>
            <a:r>
              <a:rPr lang="en-US" altLang="ko-KR" b="1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en-US" altLang="ko-KR" b="1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emp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= new </a:t>
            </a:r>
            <a:r>
              <a:rPr lang="en-US" altLang="ko-KR" b="1" dirty="0" smtClean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Regular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pPr marL="360000" lvl="2" indent="0">
              <a:buNone/>
            </a:pPr>
            <a:r>
              <a:rPr lang="en-US" altLang="ko-KR" b="1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en-US" altLang="ko-KR" b="1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emp.payCheck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pPr marL="360000" lvl="2" indent="0">
              <a:buNone/>
            </a:pPr>
            <a:r>
              <a:rPr lang="en-US" altLang="ko-KR" b="1" strike="sngStrike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b="1" strike="sngStrike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en-US" altLang="ko-KR" b="1" strike="sngStrike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emp.getWorkday</a:t>
            </a:r>
            <a:r>
              <a:rPr lang="en-US" altLang="ko-KR" b="1" strike="sngStrike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();</a:t>
            </a:r>
            <a:endParaRPr lang="en-US" altLang="ko-KR" b="1" strike="sngStrike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ko-KR" altLang="en-US" b="1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다형성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(Polymorphism)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345638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위쪽 화살표 4"/>
          <p:cNvSpPr/>
          <p:nvPr/>
        </p:nvSpPr>
        <p:spPr>
          <a:xfrm>
            <a:off x="3779912" y="1559471"/>
            <a:ext cx="2448272" cy="4248472"/>
          </a:xfrm>
          <a:prstGeom prst="upArrow">
            <a:avLst>
              <a:gd name="adj1" fmla="val 50000"/>
              <a:gd name="adj2" fmla="val 49776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Up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Casting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/>
              <p14:cNvContentPartPr/>
              <p14:nvPr/>
            </p14:nvContentPartPr>
            <p14:xfrm>
              <a:off x="6492240" y="3840480"/>
              <a:ext cx="1783440" cy="48060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2880" y="3831120"/>
                <a:ext cx="1802160" cy="49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33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220072" y="1988840"/>
            <a:ext cx="4320480" cy="2594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indent="0">
              <a:buNone/>
            </a:pPr>
            <a:r>
              <a:rPr lang="en-US" altLang="ko-KR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Employee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en-US" altLang="ko-KR" b="1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emp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= new 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b="1" dirty="0" smtClean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Daily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pPr marL="0" lvl="2" indent="0">
              <a:buNone/>
            </a:pPr>
            <a:r>
              <a:rPr lang="en-US" altLang="ko-KR" b="1" dirty="0" smtClean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Daily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temp = </a:t>
            </a:r>
            <a:r>
              <a:rPr lang="en-US" altLang="ko-KR" b="1" dirty="0" smtClean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(Daily)</a:t>
            </a:r>
            <a:r>
              <a:rPr lang="en-US" altLang="ko-KR" b="1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emp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0" lvl="2" indent="0">
              <a:buNone/>
            </a:pPr>
            <a:r>
              <a:rPr lang="en-US" altLang="ko-KR" b="1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b="1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emp.getWorkday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pPr marL="0" lvl="2" indent="0">
              <a:buNone/>
            </a:pPr>
            <a:r>
              <a:rPr lang="en-US" altLang="ko-KR" b="1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b="1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emp.getDailyPay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pPr marL="0" lvl="2" indent="0">
              <a:buNone/>
            </a:pPr>
            <a:r>
              <a:rPr lang="en-US" altLang="ko-KR" b="1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temp.payCheck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pPr marL="360000" lvl="2" indent="0">
              <a:buNone/>
            </a:pPr>
            <a:r>
              <a:rPr lang="en-US" altLang="ko-KR" sz="2000" b="1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endParaRPr lang="en-US" altLang="ko-KR" sz="20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ko-KR" altLang="en-US" b="1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다형성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(Polymorphism)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345638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3275856" y="1412776"/>
            <a:ext cx="2448272" cy="4032448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Down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Casting</a:t>
            </a:r>
            <a:endParaRPr lang="ko-KR" altLang="en-US" b="1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/>
              <p14:cNvContentPartPr/>
              <p14:nvPr/>
            </p14:nvContentPartPr>
            <p14:xfrm>
              <a:off x="6636960" y="2849760"/>
              <a:ext cx="1417680" cy="21384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7600" y="2840400"/>
                <a:ext cx="1436400" cy="23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823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접근 지정자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700808"/>
            <a:ext cx="8435280" cy="4248472"/>
          </a:xfrm>
        </p:spPr>
        <p:txBody>
          <a:bodyPr>
            <a:noAutofit/>
          </a:bodyPr>
          <a:lstStyle/>
          <a:p>
            <a:pPr marL="360000" lvl="2" indent="-342900"/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변수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,  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클래스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,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메소드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사용시  외부에서 </a:t>
            </a:r>
            <a:r>
              <a:rPr lang="ko-KR" altLang="en-US" dirty="0" smtClean="0">
                <a:latin typeface="한컴 윤체 B" pitchFamily="18" charset="-127"/>
                <a:ea typeface="한컴 윤체 B" pitchFamily="18" charset="-127"/>
              </a:rPr>
              <a:t>접근을  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제어하기 </a:t>
            </a:r>
            <a:r>
              <a:rPr lang="ko-KR" altLang="en-US" dirty="0" smtClean="0">
                <a:latin typeface="한컴 윤체 B" pitchFamily="18" charset="-127"/>
                <a:ea typeface="한컴 윤체 B" pitchFamily="18" charset="-127"/>
              </a:rPr>
              <a:t> 위해서  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360000" lvl="2" indent="-342900"/>
            <a:endParaRPr lang="en-US" altLang="ko-KR" sz="2000" b="1" dirty="0">
              <a:latin typeface="HY견고딕" pitchFamily="18" charset="-127"/>
              <a:ea typeface="HY견고딕" pitchFamily="18" charset="-127"/>
            </a:endParaRPr>
          </a:p>
          <a:p>
            <a:pPr marL="360000" lvl="2" indent="-342900"/>
            <a:endParaRPr lang="en-US" altLang="ko-KR" sz="2000" b="1" dirty="0">
              <a:latin typeface="HY견고딕" pitchFamily="18" charset="-127"/>
              <a:ea typeface="HY견고딕" pitchFamily="18" charset="-127"/>
            </a:endParaRPr>
          </a:p>
          <a:p>
            <a:pPr marL="360000" lvl="2" indent="-342900"/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  <a:p>
            <a:pPr marL="360000" lvl="2" indent="-342900"/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21951"/>
              </p:ext>
            </p:extLst>
          </p:nvPr>
        </p:nvGraphicFramePr>
        <p:xfrm>
          <a:off x="467544" y="2564904"/>
          <a:ext cx="8568952" cy="263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6696744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종 류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설 명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private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같은  클래스  내에서만  접근  가능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default(</a:t>
                      </a:r>
                      <a:r>
                        <a:rPr lang="ko-KR" altLang="en-US" sz="2000" kern="1200" dirty="0" err="1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미지정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)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같은  패키지  내에서만  접근  가능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protected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같은  패키지  내에서만  접근  가능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다른  패키지인  경우  상속  받은  서브클래스에서만  접근이 가능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  <a:tr h="4176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public 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모든  클래스와  패키지에서  접근 가능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6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자바의  동작 원리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60848"/>
            <a:ext cx="7056784" cy="3312368"/>
          </a:xfrm>
        </p:spPr>
      </p:pic>
    </p:spTree>
    <p:extLst>
      <p:ext uri="{BB962C8B-B14F-4D97-AF65-F5344CB8AC3E}">
        <p14:creationId xmlns:p14="http://schemas.microsoft.com/office/powerpoint/2010/main" val="32903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package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700808"/>
            <a:ext cx="8435280" cy="3240360"/>
          </a:xfrm>
        </p:spPr>
        <p:txBody>
          <a:bodyPr>
            <a:noAutofit/>
          </a:bodyPr>
          <a:lstStyle/>
          <a:p>
            <a:pPr marL="360000" lvl="2" indent="-342900"/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패키지란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?</a:t>
            </a:r>
          </a:p>
          <a:p>
            <a:pPr marL="817200" lvl="3" indent="-342900"/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서로  관련성  있는  클래스나  인터페이스의  집합</a:t>
            </a: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marL="817200" lvl="3" indent="-342900"/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marL="360000" lvl="2" indent="-342900"/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용도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817200" lvl="3" indent="-342900"/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이름 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(</a:t>
            </a:r>
            <a:r>
              <a:rPr lang="ko-KR" altLang="en-US" sz="2400" dirty="0" err="1">
                <a:latin typeface="한컴 윤체 B" pitchFamily="18" charset="-127"/>
                <a:ea typeface="한컴 윤체 B" pitchFamily="18" charset="-127"/>
              </a:rPr>
              <a:t>메소드명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,  </a:t>
            </a:r>
            <a:r>
              <a:rPr lang="ko-KR" altLang="en-US" sz="2400" dirty="0" err="1">
                <a:latin typeface="한컴 윤체 B" pitchFamily="18" charset="-127"/>
                <a:ea typeface="한컴 윤체 B" pitchFamily="18" charset="-127"/>
              </a:rPr>
              <a:t>클래스명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)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 충돌  방지</a:t>
            </a: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marL="817200" lvl="3" indent="-342900"/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동일한  성격  또는  동일한  업무의  연관된  클래스들을  </a:t>
            </a: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marL="474300" lvl="3" indent="0">
              <a:buNone/>
            </a:pP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    효율적으로  관리</a:t>
            </a: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marL="360000" lvl="2" indent="-342900"/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360000" lvl="2" indent="-342900"/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4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package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92896"/>
            <a:ext cx="6624736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사각형 설명선 2"/>
          <p:cNvSpPr/>
          <p:nvPr/>
        </p:nvSpPr>
        <p:spPr>
          <a:xfrm>
            <a:off x="6084168" y="1196752"/>
            <a:ext cx="2664296" cy="936104"/>
          </a:xfrm>
          <a:prstGeom prst="wedgeRectCallout">
            <a:avLst>
              <a:gd name="adj1" fmla="val -32990"/>
              <a:gd name="adj2" fmla="val 103842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package  b;</a:t>
            </a: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import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a.C</a:t>
            </a:r>
            <a:r>
              <a:rPr lang="en-US" altLang="ko-KR" sz="16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;</a:t>
            </a:r>
            <a:endParaRPr lang="ko-KR" altLang="en-US" sz="1600" b="1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사각형 설명선 3"/>
          <p:cNvSpPr/>
          <p:nvPr/>
        </p:nvSpPr>
        <p:spPr>
          <a:xfrm>
            <a:off x="899592" y="1196752"/>
            <a:ext cx="2088232" cy="936104"/>
          </a:xfrm>
          <a:prstGeom prst="wedgeRectCallout">
            <a:avLst>
              <a:gd name="adj1" fmla="val 8195"/>
              <a:gd name="adj2" fmla="val 84886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ackage  a;</a:t>
            </a:r>
            <a:endParaRPr lang="ko-KR" altLang="en-US" b="1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638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JAVA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클래스 라이브러리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16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Object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916832"/>
            <a:ext cx="8435280" cy="3024336"/>
          </a:xfrm>
        </p:spPr>
        <p:txBody>
          <a:bodyPr>
            <a:noAutofit/>
          </a:bodyPr>
          <a:lstStyle/>
          <a:p>
            <a:pPr marL="360000" lvl="2" indent="-342900"/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모든  클래스의  최상위  클래스이며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, </a:t>
            </a:r>
          </a:p>
          <a:p>
            <a:pPr marL="17100" lvl="2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extends 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를  명시적으로  지정하지  않아도  상속된다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996952"/>
            <a:ext cx="137160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3140968"/>
            <a:ext cx="540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ublic class </a:t>
            </a:r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Account </a:t>
            </a:r>
            <a:r>
              <a:rPr lang="en-US" altLang="ko-KR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extends Object </a:t>
            </a:r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private </a:t>
            </a:r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String 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b="1" dirty="0" err="1" smtClean="0">
                <a:latin typeface="HY견고딕" pitchFamily="18" charset="-127"/>
                <a:ea typeface="HY견고딕" pitchFamily="18" charset="-127"/>
              </a:rPr>
              <a:t>accountNumber</a:t>
            </a:r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	private String name;</a:t>
            </a:r>
          </a:p>
          <a:p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	private String password;</a:t>
            </a:r>
          </a:p>
          <a:p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	private </a:t>
            </a:r>
            <a:r>
              <a:rPr lang="en-US" altLang="ko-KR" b="1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 balance;	</a:t>
            </a:r>
            <a:endParaRPr lang="en-US" altLang="ko-KR" b="1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b="1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            …</a:t>
            </a:r>
            <a:endParaRPr lang="ko-KR" altLang="en-US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3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Object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916832"/>
            <a:ext cx="8435280" cy="3024336"/>
          </a:xfrm>
        </p:spPr>
        <p:txBody>
          <a:bodyPr>
            <a:noAutofit/>
          </a:bodyPr>
          <a:lstStyle/>
          <a:p>
            <a:pPr marL="360000" lvl="2" indent="-342900"/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메소드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474300" lvl="3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1. </a:t>
            </a:r>
            <a:r>
              <a:rPr lang="en-US" altLang="ko-KR" sz="2400" dirty="0" err="1">
                <a:latin typeface="한컴 윤체 B" pitchFamily="18" charset="-127"/>
                <a:ea typeface="한컴 윤체 B" pitchFamily="18" charset="-127"/>
              </a:rPr>
              <a:t>toString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 :  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객체의  내용을  문자열로  반환한다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474300" lvl="3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2. equals :  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객체의  내용을  비교한다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474300" lvl="3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3. clone : 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객체를  복제한다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474300" lvl="3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4. </a:t>
            </a:r>
            <a:r>
              <a:rPr lang="en-US" altLang="ko-KR" sz="2400" dirty="0" err="1">
                <a:latin typeface="한컴 윤체 B" pitchFamily="18" charset="-127"/>
                <a:ea typeface="한컴 윤체 B" pitchFamily="18" charset="-127"/>
              </a:rPr>
              <a:t>hashCode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: </a:t>
            </a:r>
            <a:r>
              <a:rPr lang="ko-KR" altLang="en-US" sz="2400" dirty="0" err="1">
                <a:latin typeface="한컴 윤체 B" pitchFamily="18" charset="-127"/>
                <a:ea typeface="한컴 윤체 B" pitchFamily="18" charset="-127"/>
              </a:rPr>
              <a:t>해쉬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 코드 값을  반환한다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70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112205"/>
              </p:ext>
            </p:extLst>
          </p:nvPr>
        </p:nvGraphicFramePr>
        <p:xfrm>
          <a:off x="4499992" y="1700808"/>
          <a:ext cx="244827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</a:tblGrid>
              <a:tr h="3824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name        “K7”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  <a:tr h="1510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company  “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기아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”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kind          “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대형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”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  <a:tr h="3515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color         “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화이트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”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292524"/>
              </p:ext>
            </p:extLst>
          </p:nvPr>
        </p:nvGraphicFramePr>
        <p:xfrm>
          <a:off x="2627784" y="1340768"/>
          <a:ext cx="775471" cy="87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471"/>
              </a:tblGrid>
              <a:tr h="87489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>
                        <a:solidFill>
                          <a:srgbClr val="FF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 err="1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src</a:t>
                      </a:r>
                      <a:endParaRPr lang="en-US" altLang="ko-KR" sz="1400" b="1" dirty="0" smtClean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717454"/>
              </p:ext>
            </p:extLst>
          </p:nvPr>
        </p:nvGraphicFramePr>
        <p:xfrm>
          <a:off x="2627784" y="2708920"/>
          <a:ext cx="775471" cy="87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471"/>
              </a:tblGrid>
              <a:tr h="87489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latin typeface="HY견고딕" pitchFamily="18" charset="-127"/>
                          <a:ea typeface="HY견고딕" pitchFamily="18" charset="-127"/>
                        </a:rPr>
                        <a:t>copy</a:t>
                      </a:r>
                      <a:endParaRPr lang="ko-KR" altLang="en-US" sz="14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5536" y="794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Copy(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복사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7" name="꺾인 연결선 16"/>
          <p:cNvCxnSpPr/>
          <p:nvPr/>
        </p:nvCxnSpPr>
        <p:spPr>
          <a:xfrm>
            <a:off x="3203848" y="1700808"/>
            <a:ext cx="1224136" cy="43204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 flipV="1">
            <a:off x="3491880" y="2564904"/>
            <a:ext cx="936104" cy="43204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0160" y="4077072"/>
            <a:ext cx="70582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Car  </a:t>
            </a:r>
            <a:r>
              <a:rPr lang="en-US" altLang="ko-KR" sz="2400" dirty="0" err="1">
                <a:latin typeface="한컴 윤체 B" pitchFamily="18" charset="-127"/>
                <a:ea typeface="한컴 윤체 B" pitchFamily="18" charset="-127"/>
              </a:rPr>
              <a:t>src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= new  Car(“k7”, “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기아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”, “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대형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”, “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화이트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”);</a:t>
            </a:r>
          </a:p>
          <a:p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Car  copy  =  </a:t>
            </a:r>
            <a:r>
              <a:rPr lang="en-US" altLang="ko-KR" sz="2400" dirty="0" err="1">
                <a:latin typeface="한컴 윤체 B" pitchFamily="18" charset="-127"/>
                <a:ea typeface="한컴 윤체 B" pitchFamily="18" charset="-127"/>
              </a:rPr>
              <a:t>src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;</a:t>
            </a:r>
          </a:p>
          <a:p>
            <a:r>
              <a:rPr lang="en-US" altLang="ko-KR" sz="2400" dirty="0" err="1">
                <a:latin typeface="한컴 윤체 B" pitchFamily="18" charset="-127"/>
                <a:ea typeface="한컴 윤체 B" pitchFamily="18" charset="-127"/>
              </a:rPr>
              <a:t>copy.setColor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(“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블랙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”);</a:t>
            </a:r>
          </a:p>
          <a:p>
            <a:endParaRPr lang="en-US" altLang="ko-KR" b="1" dirty="0" smtClean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600" b="1" dirty="0">
              <a:latin typeface="HY견고딕" pitchFamily="18" charset="-127"/>
              <a:ea typeface="HY견고딕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잉크 23"/>
              <p14:cNvContentPartPr/>
              <p14:nvPr/>
            </p14:nvContentPartPr>
            <p14:xfrm>
              <a:off x="5865840" y="2341440"/>
              <a:ext cx="1945080" cy="968760"/>
            </p14:xfrm>
          </p:contentPart>
        </mc:Choice>
        <mc:Fallback xmlns="">
          <p:pic>
            <p:nvPicPr>
              <p:cNvPr id="24" name="잉크 2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6480" y="2332080"/>
                <a:ext cx="1963800" cy="98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506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914309"/>
              </p:ext>
            </p:extLst>
          </p:nvPr>
        </p:nvGraphicFramePr>
        <p:xfrm>
          <a:off x="3923928" y="1700808"/>
          <a:ext cx="2160240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</a:tblGrid>
              <a:tr h="3824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latin typeface="HY견고딕" pitchFamily="18" charset="-127"/>
                          <a:ea typeface="HY견고딕" pitchFamily="18" charset="-127"/>
                        </a:rPr>
                        <a:t>name        “K7”</a:t>
                      </a:r>
                      <a:endParaRPr lang="ko-KR" altLang="en-US" sz="16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1510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latin typeface="HY견고딕" pitchFamily="18" charset="-127"/>
                          <a:ea typeface="HY견고딕" pitchFamily="18" charset="-127"/>
                        </a:rPr>
                        <a:t>company  “</a:t>
                      </a:r>
                      <a:r>
                        <a:rPr lang="ko-KR" altLang="en-US" sz="1600" b="1" dirty="0" smtClean="0">
                          <a:latin typeface="HY견고딕" pitchFamily="18" charset="-127"/>
                          <a:ea typeface="HY견고딕" pitchFamily="18" charset="-127"/>
                        </a:rPr>
                        <a:t>기아</a:t>
                      </a:r>
                      <a:r>
                        <a:rPr lang="en-US" altLang="ko-KR" sz="1600" b="1" dirty="0" smtClean="0">
                          <a:latin typeface="HY견고딕" pitchFamily="18" charset="-127"/>
                          <a:ea typeface="HY견고딕" pitchFamily="18" charset="-127"/>
                        </a:rPr>
                        <a:t>”</a:t>
                      </a:r>
                      <a:endParaRPr lang="ko-KR" altLang="en-US" sz="16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latin typeface="HY견고딕" pitchFamily="18" charset="-127"/>
                          <a:ea typeface="HY견고딕" pitchFamily="18" charset="-127"/>
                        </a:rPr>
                        <a:t>kind          “</a:t>
                      </a:r>
                      <a:r>
                        <a:rPr lang="ko-KR" altLang="en-US" sz="1600" b="1" dirty="0" smtClean="0">
                          <a:latin typeface="HY견고딕" pitchFamily="18" charset="-127"/>
                          <a:ea typeface="HY견고딕" pitchFamily="18" charset="-127"/>
                        </a:rPr>
                        <a:t>대형</a:t>
                      </a:r>
                      <a:r>
                        <a:rPr lang="en-US" altLang="ko-KR" sz="1600" b="1" dirty="0" smtClean="0">
                          <a:latin typeface="HY견고딕" pitchFamily="18" charset="-127"/>
                          <a:ea typeface="HY견고딕" pitchFamily="18" charset="-127"/>
                        </a:rPr>
                        <a:t>”</a:t>
                      </a:r>
                      <a:endParaRPr lang="ko-KR" altLang="en-US" sz="16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515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latin typeface="HY견고딕" pitchFamily="18" charset="-127"/>
                          <a:ea typeface="HY견고딕" pitchFamily="18" charset="-127"/>
                        </a:rPr>
                        <a:t>color         “</a:t>
                      </a:r>
                      <a:r>
                        <a:rPr lang="ko-KR" altLang="en-US" sz="1600" b="1" dirty="0" smtClean="0">
                          <a:latin typeface="HY견고딕" pitchFamily="18" charset="-127"/>
                          <a:ea typeface="HY견고딕" pitchFamily="18" charset="-127"/>
                        </a:rPr>
                        <a:t>화이트</a:t>
                      </a:r>
                      <a:r>
                        <a:rPr lang="en-US" altLang="ko-KR" sz="1600" b="1" dirty="0" smtClean="0">
                          <a:latin typeface="HY견고딕" pitchFamily="18" charset="-127"/>
                          <a:ea typeface="HY견고딕" pitchFamily="18" charset="-127"/>
                        </a:rPr>
                        <a:t>”</a:t>
                      </a:r>
                      <a:endParaRPr lang="ko-KR" altLang="en-US" sz="16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748273"/>
              </p:ext>
            </p:extLst>
          </p:nvPr>
        </p:nvGraphicFramePr>
        <p:xfrm>
          <a:off x="2051720" y="1340768"/>
          <a:ext cx="775471" cy="87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471"/>
              </a:tblGrid>
              <a:tr h="87489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>
                        <a:solidFill>
                          <a:srgbClr val="FF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 err="1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src</a:t>
                      </a:r>
                      <a:endParaRPr lang="en-US" altLang="ko-KR" sz="1400" b="1" dirty="0" smtClean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940454"/>
              </p:ext>
            </p:extLst>
          </p:nvPr>
        </p:nvGraphicFramePr>
        <p:xfrm>
          <a:off x="2140345" y="3933056"/>
          <a:ext cx="775471" cy="87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471"/>
              </a:tblGrid>
              <a:tr h="87489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latin typeface="HY견고딕" pitchFamily="18" charset="-127"/>
                          <a:ea typeface="HY견고딕" pitchFamily="18" charset="-127"/>
                        </a:rPr>
                        <a:t>clone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Clone(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복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7" name="꺾인 연결선 16"/>
          <p:cNvCxnSpPr/>
          <p:nvPr/>
        </p:nvCxnSpPr>
        <p:spPr>
          <a:xfrm>
            <a:off x="2627784" y="1700808"/>
            <a:ext cx="1224136" cy="43204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 flipV="1">
            <a:off x="2915816" y="3789040"/>
            <a:ext cx="936104" cy="43204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032666"/>
              </p:ext>
            </p:extLst>
          </p:nvPr>
        </p:nvGraphicFramePr>
        <p:xfrm>
          <a:off x="3923928" y="3501008"/>
          <a:ext cx="2160240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</a:tblGrid>
              <a:tr h="3824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latin typeface="HY견고딕" pitchFamily="18" charset="-127"/>
                          <a:ea typeface="HY견고딕" pitchFamily="18" charset="-127"/>
                        </a:rPr>
                        <a:t>name        “K7”</a:t>
                      </a:r>
                      <a:endParaRPr lang="ko-KR" altLang="en-US" sz="16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1510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latin typeface="HY견고딕" pitchFamily="18" charset="-127"/>
                          <a:ea typeface="HY견고딕" pitchFamily="18" charset="-127"/>
                        </a:rPr>
                        <a:t>company  “</a:t>
                      </a:r>
                      <a:r>
                        <a:rPr lang="ko-KR" altLang="en-US" sz="1600" b="1" dirty="0" smtClean="0">
                          <a:latin typeface="HY견고딕" pitchFamily="18" charset="-127"/>
                          <a:ea typeface="HY견고딕" pitchFamily="18" charset="-127"/>
                        </a:rPr>
                        <a:t>기아</a:t>
                      </a:r>
                      <a:r>
                        <a:rPr lang="en-US" altLang="ko-KR" sz="1600" b="1" dirty="0" smtClean="0">
                          <a:latin typeface="HY견고딕" pitchFamily="18" charset="-127"/>
                          <a:ea typeface="HY견고딕" pitchFamily="18" charset="-127"/>
                        </a:rPr>
                        <a:t>”</a:t>
                      </a:r>
                      <a:endParaRPr lang="ko-KR" altLang="en-US" sz="16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latin typeface="HY견고딕" pitchFamily="18" charset="-127"/>
                          <a:ea typeface="HY견고딕" pitchFamily="18" charset="-127"/>
                        </a:rPr>
                        <a:t>kind          “</a:t>
                      </a:r>
                      <a:r>
                        <a:rPr lang="ko-KR" altLang="en-US" sz="1600" b="1" dirty="0" smtClean="0">
                          <a:latin typeface="HY견고딕" pitchFamily="18" charset="-127"/>
                          <a:ea typeface="HY견고딕" pitchFamily="18" charset="-127"/>
                        </a:rPr>
                        <a:t>대형</a:t>
                      </a:r>
                      <a:r>
                        <a:rPr lang="en-US" altLang="ko-KR" sz="1600" b="1" dirty="0" smtClean="0">
                          <a:latin typeface="HY견고딕" pitchFamily="18" charset="-127"/>
                          <a:ea typeface="HY견고딕" pitchFamily="18" charset="-127"/>
                        </a:rPr>
                        <a:t>”</a:t>
                      </a:r>
                      <a:endParaRPr lang="ko-KR" altLang="en-US" sz="16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515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latin typeface="HY견고딕" pitchFamily="18" charset="-127"/>
                          <a:ea typeface="HY견고딕" pitchFamily="18" charset="-127"/>
                        </a:rPr>
                        <a:t>color         “</a:t>
                      </a:r>
                      <a:r>
                        <a:rPr lang="ko-KR" altLang="en-US" sz="1600" b="1" dirty="0" smtClean="0">
                          <a:latin typeface="HY견고딕" pitchFamily="18" charset="-127"/>
                          <a:ea typeface="HY견고딕" pitchFamily="18" charset="-127"/>
                        </a:rPr>
                        <a:t>화이트</a:t>
                      </a:r>
                      <a:r>
                        <a:rPr lang="en-US" altLang="ko-KR" sz="1600" b="1" dirty="0" smtClean="0">
                          <a:latin typeface="HY견고딕" pitchFamily="18" charset="-127"/>
                          <a:ea typeface="HY견고딕" pitchFamily="18" charset="-127"/>
                        </a:rPr>
                        <a:t>”</a:t>
                      </a:r>
                      <a:endParaRPr lang="ko-KR" altLang="en-US" sz="16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잉크 6"/>
              <p14:cNvContentPartPr/>
              <p14:nvPr/>
            </p14:nvContentPartPr>
            <p14:xfrm>
              <a:off x="5254560" y="2508120"/>
              <a:ext cx="1889640" cy="91332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5200" y="2498760"/>
                <a:ext cx="1908360" cy="9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81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Clone(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복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00879"/>
            <a:ext cx="763284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Car  </a:t>
            </a:r>
            <a:r>
              <a:rPr lang="en-US" altLang="ko-KR" b="1" dirty="0" err="1">
                <a:latin typeface="HY견고딕" pitchFamily="18" charset="-127"/>
                <a:ea typeface="HY견고딕" pitchFamily="18" charset="-127"/>
              </a:rPr>
              <a:t>src</a:t>
            </a:r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 = new  Car(“k7”, 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“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기아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”, “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대형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”, “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화이트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”);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Car  clone  = </a:t>
            </a:r>
            <a:r>
              <a:rPr lang="en-US" altLang="ko-KR" b="1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src.clone</a:t>
            </a:r>
            <a:r>
              <a:rPr lang="en-US" altLang="ko-KR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endParaRPr lang="en-US" altLang="ko-KR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b="1" dirty="0" err="1" smtClean="0">
                <a:latin typeface="HY견고딕" pitchFamily="18" charset="-127"/>
                <a:ea typeface="HY견고딕" pitchFamily="18" charset="-127"/>
              </a:rPr>
              <a:t>src.setColor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(“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블랙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”);</a:t>
            </a:r>
          </a:p>
          <a:p>
            <a:endParaRPr lang="en-US" altLang="ko-KR" b="1" dirty="0" smtClean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347733"/>
            <a:ext cx="53094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ublic class Car </a:t>
            </a:r>
            <a:r>
              <a:rPr lang="en-US" altLang="ko-KR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implements  </a:t>
            </a:r>
            <a:r>
              <a:rPr lang="en-US" altLang="ko-KR" b="1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Cloneable</a:t>
            </a:r>
            <a:r>
              <a:rPr lang="en-US" altLang="ko-KR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endParaRPr lang="en-US" altLang="ko-KR" b="1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      //Method overriding</a:t>
            </a:r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	</a:t>
            </a:r>
            <a:endParaRPr lang="en-US" altLang="ko-KR" b="1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     protected  Car </a:t>
            </a:r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 clone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() {</a:t>
            </a:r>
          </a:p>
          <a:p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	return (Car)</a:t>
            </a:r>
            <a:r>
              <a:rPr lang="en-US" altLang="ko-KR" b="1" dirty="0" err="1" smtClean="0">
                <a:latin typeface="HY견고딕" pitchFamily="18" charset="-127"/>
                <a:ea typeface="HY견고딕" pitchFamily="18" charset="-127"/>
              </a:rPr>
              <a:t>super.clone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     }	</a:t>
            </a:r>
          </a:p>
          <a:p>
            <a:endParaRPr lang="en-US" altLang="ko-KR" b="1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26232"/>
            <a:ext cx="22955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/>
              <p14:cNvContentPartPr/>
              <p14:nvPr/>
            </p14:nvContentPartPr>
            <p14:xfrm>
              <a:off x="4139952" y="928328"/>
              <a:ext cx="4278600" cy="149256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0592" y="918968"/>
                <a:ext cx="4297320" cy="15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/>
              <p14:cNvContentPartPr/>
              <p14:nvPr/>
            </p14:nvContentPartPr>
            <p14:xfrm>
              <a:off x="662595" y="4472789"/>
              <a:ext cx="3191040" cy="41292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6755" y="4409429"/>
                <a:ext cx="3222720" cy="5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41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문자열 처리 클래스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700808"/>
            <a:ext cx="8435280" cy="3240360"/>
          </a:xfrm>
        </p:spPr>
        <p:txBody>
          <a:bodyPr>
            <a:noAutofit/>
          </a:bodyPr>
          <a:lstStyle/>
          <a:p>
            <a:pPr marL="360000" lvl="2" indent="-342900"/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String</a:t>
            </a:r>
          </a:p>
          <a:p>
            <a:pPr marL="17100" lvl="2" indent="0">
              <a:buNone/>
            </a:pP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 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문자열  변경이  불가능한 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immutable 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클래스이다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17100" lvl="2" indent="0">
              <a:buNone/>
            </a:pP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360000" lvl="2" indent="-342900"/>
            <a:r>
              <a:rPr lang="en-US" altLang="ko-KR" dirty="0" err="1">
                <a:latin typeface="한컴 윤체 B" pitchFamily="18" charset="-127"/>
                <a:ea typeface="한컴 윤체 B" pitchFamily="18" charset="-127"/>
              </a:rPr>
              <a:t>StringBuffer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17100" lvl="2" indent="0">
              <a:buNone/>
            </a:pP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 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문자열  내용이  변경  가능한 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mutable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클래스이다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</a:t>
            </a:r>
            <a:r>
              <a:rPr lang="en-US" altLang="ko-KR" sz="2000" dirty="0" smtClean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sz="2000" dirty="0" smtClean="0">
                <a:latin typeface="한컴 윤체 B" pitchFamily="18" charset="-127"/>
                <a:ea typeface="한컴 윤체 B" pitchFamily="18" charset="-127"/>
              </a:rPr>
              <a:t>동기화를 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지원한다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 (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멀티 </a:t>
            </a:r>
            <a:r>
              <a:rPr lang="ko-KR" altLang="en-US" sz="2000" dirty="0" err="1">
                <a:latin typeface="한컴 윤체 B" pitchFamily="18" charset="-127"/>
                <a:ea typeface="한컴 윤체 B" pitchFamily="18" charset="-127"/>
              </a:rPr>
              <a:t>스레드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)</a:t>
            </a:r>
          </a:p>
          <a:p>
            <a:pPr marL="17100" lvl="2" indent="0">
              <a:buNone/>
            </a:pP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360000" lvl="2" indent="-342900"/>
            <a:r>
              <a:rPr lang="en-US" altLang="ko-KR" dirty="0" err="1">
                <a:latin typeface="한컴 윤체 B" pitchFamily="18" charset="-127"/>
                <a:ea typeface="한컴 윤체 B" pitchFamily="18" charset="-127"/>
              </a:rPr>
              <a:t>StringBuilder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17100" lvl="2" indent="0">
              <a:buNone/>
            </a:pP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 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문자열  내용이  변경  가능한 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mutable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클래스이다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</a:t>
            </a:r>
            <a:r>
              <a:rPr lang="en-US" altLang="ko-KR" sz="2000" dirty="0" smtClean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sz="2000" dirty="0" smtClean="0">
                <a:latin typeface="한컴 윤체 B" pitchFamily="18" charset="-127"/>
                <a:ea typeface="한컴 윤체 B" pitchFamily="18" charset="-127"/>
              </a:rPr>
              <a:t>동기화를</a:t>
            </a:r>
            <a:r>
              <a:rPr lang="en-US" altLang="ko-KR" sz="2000" dirty="0" smtClean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지원하지  않는다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 (</a:t>
            </a:r>
            <a:r>
              <a:rPr lang="ko-KR" altLang="en-US" sz="2000" dirty="0" err="1">
                <a:latin typeface="한컴 윤체 B" pitchFamily="18" charset="-127"/>
                <a:ea typeface="한컴 윤체 B" pitchFamily="18" charset="-127"/>
              </a:rPr>
              <a:t>싱글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sz="2000" dirty="0" err="1">
                <a:latin typeface="한컴 윤체 B" pitchFamily="18" charset="-127"/>
                <a:ea typeface="한컴 윤체 B" pitchFamily="18" charset="-127"/>
              </a:rPr>
              <a:t>스레드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)</a:t>
            </a:r>
          </a:p>
          <a:p>
            <a:pPr marL="17100" lvl="2" indent="0">
              <a:buNone/>
            </a:pPr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  <a:p>
            <a:pPr marL="17100" lvl="2" indent="0">
              <a:buNone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   </a:t>
            </a:r>
            <a:endParaRPr lang="en-US" altLang="ko-KR" sz="2000" b="1" dirty="0">
              <a:latin typeface="HY견고딕" pitchFamily="18" charset="-127"/>
              <a:ea typeface="HY견고딕" pitchFamily="18" charset="-127"/>
            </a:endParaRPr>
          </a:p>
          <a:p>
            <a:pPr marL="17100" lvl="2" indent="0">
              <a:buNone/>
            </a:pPr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  <a:p>
            <a:pPr marL="360000" lvl="2" indent="-342900"/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33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String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700808"/>
            <a:ext cx="8435280" cy="3240360"/>
          </a:xfrm>
        </p:spPr>
        <p:txBody>
          <a:bodyPr>
            <a:noAutofit/>
          </a:bodyPr>
          <a:lstStyle/>
          <a:p>
            <a:pPr marL="17100" lvl="2" indent="0">
              <a:buNone/>
            </a:pPr>
            <a:r>
              <a:rPr lang="ko-KR" altLang="en-US" dirty="0" smtClean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ko-KR" altLang="en-US" dirty="0" err="1" smtClean="0">
                <a:latin typeface="한컴 윤체 B" pitchFamily="18" charset="-127"/>
                <a:ea typeface="한컴 윤체 B" pitchFamily="18" charset="-127"/>
              </a:rPr>
              <a:t>메소드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17100" lvl="2" indent="0">
              <a:buNone/>
            </a:pP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  1.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equals : 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문자열  </a:t>
            </a:r>
            <a:r>
              <a:rPr lang="ko-KR" altLang="en-US" sz="2000" dirty="0" smtClean="0">
                <a:latin typeface="한컴 윤체 B" pitchFamily="18" charset="-127"/>
                <a:ea typeface="한컴 윤체 B" pitchFamily="18" charset="-127"/>
              </a:rPr>
              <a:t>내용을 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비교한다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en-US" altLang="ko-KR" sz="2000" dirty="0" smtClean="0">
                <a:latin typeface="한컴 윤체 B" pitchFamily="18" charset="-127"/>
                <a:ea typeface="한컴 윤체 B" pitchFamily="18" charset="-127"/>
              </a:rPr>
              <a:t>2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 substring : 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문자열에서  내용의  일부를  추출한다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en-US" altLang="ko-KR" sz="2000" dirty="0" smtClean="0">
                <a:latin typeface="한컴 윤체 B" pitchFamily="18" charset="-127"/>
                <a:ea typeface="한컴 윤체 B" pitchFamily="18" charset="-127"/>
              </a:rPr>
              <a:t>3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 </a:t>
            </a:r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charAt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: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문자열에서  특정  인덱스에  해당하는 단일 </a:t>
            </a:r>
            <a:r>
              <a:rPr lang="ko-KR" altLang="en-US" sz="2000" dirty="0" smtClean="0">
                <a:latin typeface="한컴 윤체 B" pitchFamily="18" charset="-127"/>
                <a:ea typeface="한컴 윤체 B" pitchFamily="18" charset="-127"/>
              </a:rPr>
              <a:t>문자를 반환한다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en-US" altLang="ko-KR" sz="2000" dirty="0" smtClean="0">
                <a:latin typeface="한컴 윤체 B" pitchFamily="18" charset="-127"/>
                <a:ea typeface="한컴 윤체 B" pitchFamily="18" charset="-127"/>
              </a:rPr>
              <a:t>4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 </a:t>
            </a:r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indexOf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: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문자열에서 특정 문자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(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열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)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를  찾아서 인덱스를 반환한다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en-US" altLang="ko-KR" sz="2000" dirty="0" smtClean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5. split :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문자열을  지정된  </a:t>
            </a:r>
            <a:r>
              <a:rPr lang="ko-KR" altLang="en-US" sz="2000" dirty="0" err="1">
                <a:latin typeface="한컴 윤체 B" pitchFamily="18" charset="-127"/>
                <a:ea typeface="한컴 윤체 B" pitchFamily="18" charset="-127"/>
              </a:rPr>
              <a:t>분리자로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  나누어  문자열  배열에  담아 </a:t>
            </a:r>
            <a:r>
              <a:rPr lang="ko-KR" altLang="en-US" sz="2000" dirty="0" smtClean="0">
                <a:latin typeface="한컴 윤체 B" pitchFamily="18" charset="-127"/>
                <a:ea typeface="한컴 윤체 B" pitchFamily="18" charset="-127"/>
              </a:rPr>
              <a:t>반환한다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en-US" altLang="ko-KR" sz="2000" dirty="0" smtClean="0">
                <a:latin typeface="한컴 윤체 B" pitchFamily="18" charset="-127"/>
                <a:ea typeface="한컴 윤체 B" pitchFamily="18" charset="-127"/>
              </a:rPr>
              <a:t>6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 replace :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문자열을  변경한다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17100" lvl="2" indent="0">
              <a:buNone/>
            </a:pPr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  <a:p>
            <a:pPr marL="17100" lvl="2" indent="0">
              <a:buNone/>
            </a:pPr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27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자바의  동작 원리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2880" y="1639341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 소스 코드를  작성한다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.(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파일명 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: Hello.java)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한컴 윤체 B" pitchFamily="18" charset="-127"/>
                <a:ea typeface="한컴 윤체 B" pitchFamily="18" charset="-127"/>
              </a:rPr>
              <a:t>  public  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class  Hello {</a:t>
            </a:r>
          </a:p>
          <a:p>
            <a:pPr marL="0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   </a:t>
            </a:r>
            <a:r>
              <a:rPr lang="en-US" altLang="ko-KR" sz="2400" dirty="0" smtClean="0">
                <a:latin typeface="한컴 윤체 B" pitchFamily="18" charset="-127"/>
                <a:ea typeface="한컴 윤체 B" pitchFamily="18" charset="-127"/>
              </a:rPr>
              <a:t>  public  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static  void  main(String[]  </a:t>
            </a:r>
            <a:r>
              <a:rPr lang="en-US" altLang="ko-KR" sz="2400" dirty="0" err="1">
                <a:latin typeface="한컴 윤체 B" pitchFamily="18" charset="-127"/>
                <a:ea typeface="한컴 윤체 B" pitchFamily="18" charset="-127"/>
              </a:rPr>
              <a:t>args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) {</a:t>
            </a:r>
          </a:p>
          <a:p>
            <a:pPr marL="0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        </a:t>
            </a:r>
            <a:r>
              <a:rPr lang="en-US" altLang="ko-KR" sz="2400" dirty="0" err="1">
                <a:latin typeface="한컴 윤체 B" pitchFamily="18" charset="-127"/>
                <a:ea typeface="한컴 윤체 B" pitchFamily="18" charset="-127"/>
              </a:rPr>
              <a:t>System.out.println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(“Hello, Java!!”);</a:t>
            </a:r>
          </a:p>
          <a:p>
            <a:pPr marL="0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  </a:t>
            </a:r>
            <a:r>
              <a:rPr lang="en-US" altLang="ko-KR" sz="2400" dirty="0" smtClean="0">
                <a:latin typeface="한컴 윤체 B" pitchFamily="18" charset="-127"/>
                <a:ea typeface="한컴 윤체 B" pitchFamily="18" charset="-127"/>
              </a:rPr>
              <a:t>   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400" dirty="0" smtClean="0">
                <a:latin typeface="한컴 윤체 B" pitchFamily="18" charset="-127"/>
                <a:ea typeface="한컴 윤체 B" pitchFamily="18" charset="-127"/>
              </a:rPr>
              <a:t>  }</a:t>
            </a: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712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StringBuffer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9208" y="1916832"/>
            <a:ext cx="8435280" cy="3240360"/>
          </a:xfrm>
        </p:spPr>
        <p:txBody>
          <a:bodyPr>
            <a:noAutofit/>
          </a:bodyPr>
          <a:lstStyle/>
          <a:p>
            <a:pPr marL="17100" lvl="2" indent="0">
              <a:buNone/>
            </a:pPr>
            <a:r>
              <a:rPr lang="ko-KR" altLang="en-US" dirty="0" smtClean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ko-KR" altLang="en-US" dirty="0" err="1" smtClean="0">
                <a:latin typeface="한컴 윤체 B" pitchFamily="18" charset="-127"/>
                <a:ea typeface="한컴 윤체 B" pitchFamily="18" charset="-127"/>
              </a:rPr>
              <a:t>메소드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17100" lvl="2" indent="0">
              <a:buNone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1. append  : 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문자열을  추가한다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2. insert : 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특정  위치에  원하는  문자열을  삽입한다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3. delete  : 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문자열에서  특정  문자열을  삭제한다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17100" lvl="2" indent="0">
              <a:buNone/>
            </a:pP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17100" lvl="2" indent="0">
              <a:buNone/>
            </a:pP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17100" lvl="2" indent="0">
              <a:buNone/>
            </a:pPr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29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Exception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216" y="1700808"/>
            <a:ext cx="8579296" cy="3240360"/>
          </a:xfrm>
        </p:spPr>
        <p:txBody>
          <a:bodyPr>
            <a:noAutofit/>
          </a:bodyPr>
          <a:lstStyle/>
          <a:p>
            <a:pPr marL="360000" lvl="2" indent="-342900"/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프로그램이  정상적으로  실행되는  상태에서  발생하는  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17100" lvl="2" indent="0">
              <a:buNone/>
            </a:pP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    예상치  못한  에러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360000" lvl="2" indent="-342900"/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예외가  발생한 경우  프로그램을  정상적으로  종료하기 위해서는 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17100" lvl="2" indent="0">
              <a:buNone/>
            </a:pP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    반드시  예외 처리가  필요하다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360000" lvl="2" indent="-342900"/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ex] </a:t>
            </a:r>
          </a:p>
          <a:p>
            <a:pPr marL="817200" lvl="3" indent="-342900"/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네트워크  연결에  실패한 경우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,  </a:t>
            </a:r>
          </a:p>
          <a:p>
            <a:pPr marL="817200" lvl="3" indent="-342900"/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데이터베이스  연동에  실패한 경우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817200" lvl="3" indent="-342900"/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파일  입출력 시  파일이  존재하지  않는  경우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	</a:t>
            </a:r>
          </a:p>
          <a:p>
            <a:pPr marL="17100" lvl="2" indent="0">
              <a:buNone/>
            </a:pPr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37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Exception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계층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도</a:t>
            </a:r>
          </a:p>
        </p:txBody>
      </p:sp>
      <p:sp>
        <p:nvSpPr>
          <p:cNvPr id="5" name="사각형 설명선 4"/>
          <p:cNvSpPr/>
          <p:nvPr/>
        </p:nvSpPr>
        <p:spPr>
          <a:xfrm>
            <a:off x="4355976" y="1830757"/>
            <a:ext cx="3024336" cy="612648"/>
          </a:xfrm>
          <a:prstGeom prst="wedgeRectCallout">
            <a:avLst>
              <a:gd name="adj1" fmla="val -83222"/>
              <a:gd name="adj2" fmla="val 73383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에러메시지를  반환한다</a:t>
            </a:r>
            <a:r>
              <a:rPr lang="en-US" altLang="ko-KR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4355976" y="2628164"/>
            <a:ext cx="4176464" cy="612648"/>
          </a:xfrm>
          <a:prstGeom prst="wedgeRectCallout">
            <a:avLst>
              <a:gd name="adj1" fmla="val -67029"/>
              <a:gd name="adj2" fmla="val 9639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예외의  </a:t>
            </a:r>
            <a:r>
              <a:rPr lang="ko-KR" altLang="en-US" sz="2000" dirty="0" err="1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스택</a:t>
            </a:r>
            <a:r>
              <a:rPr lang="ko-KR" altLang="en-US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ko-KR" altLang="en-US" sz="2000" dirty="0" err="1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트레이스를</a:t>
            </a:r>
            <a:r>
              <a:rPr lang="ko-KR" altLang="en-US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  출력한다</a:t>
            </a:r>
            <a:r>
              <a:rPr lang="en-US" altLang="ko-KR" sz="2000" dirty="0">
                <a:solidFill>
                  <a:schemeClr val="bg1"/>
                </a:solidFill>
                <a:latin typeface="한컴 윤체 B" pitchFamily="18" charset="-127"/>
                <a:ea typeface="한컴 윤체 B" pitchFamily="18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한컴 윤체 B" pitchFamily="18" charset="-127"/>
              <a:ea typeface="한컴 윤체 B" pitchFamily="18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99853"/>
            <a:ext cx="18288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9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Exception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유형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192" y="1700808"/>
            <a:ext cx="8435280" cy="3240360"/>
          </a:xfrm>
        </p:spPr>
        <p:txBody>
          <a:bodyPr>
            <a:noAutofit/>
          </a:bodyPr>
          <a:lstStyle/>
          <a:p>
            <a:pPr marL="360000" lvl="2" indent="-342900"/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Checked  Exception</a:t>
            </a: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- </a:t>
            </a:r>
            <a:r>
              <a:rPr lang="ko-KR" altLang="en-US" sz="2000" dirty="0" err="1">
                <a:latin typeface="한컴 윤체 B" pitchFamily="18" charset="-127"/>
                <a:ea typeface="한컴 윤체 B" pitchFamily="18" charset="-127"/>
              </a:rPr>
              <a:t>컴파일시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  예외를  체크하므로  반드시  예외처리가  필요하다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	</a:t>
            </a:r>
          </a:p>
          <a:p>
            <a:pPr marL="17100" lvl="2" indent="0">
              <a:buNone/>
            </a:pP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17100" lvl="2" indent="0">
              <a:buNone/>
            </a:pP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360000" lvl="2" indent="-342900"/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Unchecked  Exception</a:t>
            </a: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 - </a:t>
            </a:r>
            <a:r>
              <a:rPr lang="ko-KR" altLang="en-US" sz="2000" dirty="0" err="1">
                <a:latin typeface="한컴 윤체 B" pitchFamily="18" charset="-127"/>
                <a:ea typeface="한컴 윤체 B" pitchFamily="18" charset="-127"/>
              </a:rPr>
              <a:t>런타임시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  예외를  체크한다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 -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디버깅  용도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 - </a:t>
            </a:r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RuntimeException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또는   서브 클래스 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21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Exception Handling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700808"/>
            <a:ext cx="8435280" cy="3240360"/>
          </a:xfrm>
        </p:spPr>
        <p:txBody>
          <a:bodyPr>
            <a:noAutofit/>
          </a:bodyPr>
          <a:lstStyle/>
          <a:p>
            <a:pPr marL="17100" lvl="2" indent="0">
              <a:buNone/>
            </a:pPr>
            <a:r>
              <a:rPr lang="en-US" altLang="ko-KR" sz="2000" dirty="0" smtClean="0">
                <a:latin typeface="한컴 윤체 B" pitchFamily="18" charset="-127"/>
                <a:ea typeface="한컴 윤체 B" pitchFamily="18" charset="-127"/>
              </a:rPr>
              <a:t>1. </a:t>
            </a:r>
            <a:r>
              <a:rPr lang="en-US" altLang="ko-KR" dirty="0" smtClean="0">
                <a:latin typeface="한컴 윤체 B" pitchFamily="18" charset="-127"/>
                <a:ea typeface="한컴 윤체 B" pitchFamily="18" charset="-127"/>
              </a:rPr>
              <a:t>try 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~ catch 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구문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 </a:t>
            </a: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try {</a:t>
            </a: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      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예외가  발생할  명령문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;</a:t>
            </a: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}</a:t>
            </a: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catch(</a:t>
            </a:r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Excepiton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Type  </a:t>
            </a:r>
            <a:r>
              <a:rPr lang="ko-KR" altLang="en-US" sz="2000" dirty="0" err="1">
                <a:latin typeface="한컴 윤체 B" pitchFamily="18" charset="-127"/>
                <a:ea typeface="한컴 윤체 B" pitchFamily="18" charset="-127"/>
              </a:rPr>
              <a:t>변수명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) {</a:t>
            </a: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      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예외처리 루틴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}</a:t>
            </a: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finally {</a:t>
            </a: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	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예외  상관없이  무조건  실행 되어야  하는 명령문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;</a:t>
            </a: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        ex]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자원해제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	</a:t>
            </a: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}</a:t>
            </a: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</a:t>
            </a:r>
          </a:p>
          <a:p>
            <a:pPr marL="17100" lvl="2" indent="0">
              <a:buNone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   </a:t>
            </a:r>
          </a:p>
          <a:p>
            <a:pPr marL="17100" lvl="2" indent="0">
              <a:buNone/>
            </a:pPr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09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Exception Handling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3240360"/>
          </a:xfrm>
        </p:spPr>
        <p:txBody>
          <a:bodyPr>
            <a:noAutofit/>
          </a:bodyPr>
          <a:lstStyle/>
          <a:p>
            <a:pPr marL="17100" lvl="2" indent="0">
              <a:buNone/>
            </a:pP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2. 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throws 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구문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</a:t>
            </a: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public  </a:t>
            </a:r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int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divide(</a:t>
            </a:r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int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num1, </a:t>
            </a:r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int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num2)  </a:t>
            </a: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           </a:t>
            </a:r>
            <a:r>
              <a:rPr lang="en-US" altLang="ko-KR" sz="2000" dirty="0" smtClean="0">
                <a:solidFill>
                  <a:srgbClr val="FF0000"/>
                </a:solidFill>
                <a:latin typeface="한컴 윤체 B" pitchFamily="18" charset="-127"/>
                <a:ea typeface="한컴 윤체 B" pitchFamily="18" charset="-127"/>
              </a:rPr>
              <a:t>throws </a:t>
            </a:r>
            <a:r>
              <a:rPr lang="en-US" altLang="ko-KR" sz="2000" dirty="0" smtClean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ArithmaticException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{ </a:t>
            </a:r>
          </a:p>
          <a:p>
            <a:pPr marL="17100" lvl="2" indent="0">
              <a:buNone/>
            </a:pP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   </a:t>
            </a: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255774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Collection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844824"/>
            <a:ext cx="8579296" cy="3240360"/>
          </a:xfrm>
        </p:spPr>
        <p:txBody>
          <a:bodyPr>
            <a:noAutofit/>
          </a:bodyPr>
          <a:lstStyle/>
          <a:p>
            <a:pPr marL="360000" lvl="2" indent="-342900"/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객체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(Object)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들을  </a:t>
            </a:r>
            <a:r>
              <a:rPr lang="ko-KR" altLang="en-US" dirty="0" smtClean="0">
                <a:latin typeface="한컴 윤체 B" pitchFamily="18" charset="-127"/>
                <a:ea typeface="한컴 윤체 B" pitchFamily="18" charset="-127"/>
              </a:rPr>
              <a:t>모아서 효율적으로 관리하기 위해서 지원한다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360000" lvl="2" indent="-342900"/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CRUD</a:t>
            </a:r>
          </a:p>
          <a:p>
            <a:pPr marL="817200" lvl="3" indent="-342900"/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Create (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등록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)</a:t>
            </a:r>
          </a:p>
          <a:p>
            <a:pPr marL="817200" lvl="3" indent="-342900"/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Retrieve (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조회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)</a:t>
            </a:r>
          </a:p>
          <a:p>
            <a:pPr marL="817200" lvl="3" indent="-342900"/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Update (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변경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)</a:t>
            </a:r>
          </a:p>
          <a:p>
            <a:pPr marL="817200" lvl="3" indent="-342900"/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Delete (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삭제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)</a:t>
            </a:r>
          </a:p>
          <a:p>
            <a:pPr marL="17100" lvl="2" indent="0">
              <a:buNone/>
            </a:pP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63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Collection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계층도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5274791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4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Generic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216" y="1700808"/>
            <a:ext cx="8579296" cy="3240360"/>
          </a:xfrm>
        </p:spPr>
        <p:txBody>
          <a:bodyPr>
            <a:noAutofit/>
          </a:bodyPr>
          <a:lstStyle/>
          <a:p>
            <a:pPr marL="360000" lvl="2" indent="-342900"/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클래스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설계시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타입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(Type)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을  정의하는  것이  아니라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17100" lvl="2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  </a:t>
            </a:r>
            <a:r>
              <a:rPr lang="ko-KR" altLang="en-US" dirty="0" smtClean="0">
                <a:latin typeface="한컴 윤체 B" pitchFamily="18" charset="-127"/>
                <a:ea typeface="한컴 윤체 B" pitchFamily="18" charset="-127"/>
              </a:rPr>
              <a:t>클래스  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사용시  타입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(Type) 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을  정의한다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360000" lvl="2" indent="-342900"/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컴파일시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타입을  정확히  체크하여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런타임시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발생하는  </a:t>
            </a:r>
            <a:endParaRPr lang="en-US" altLang="ko-KR" dirty="0">
              <a:latin typeface="한컴 윤체 B" pitchFamily="18" charset="-127"/>
              <a:ea typeface="한컴 윤체 B" pitchFamily="18" charset="-127"/>
            </a:endParaRPr>
          </a:p>
          <a:p>
            <a:pPr marL="17100" lvl="2" indent="0">
              <a:buNone/>
            </a:pP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  </a:t>
            </a:r>
            <a:r>
              <a:rPr lang="ko-KR" altLang="en-US" dirty="0" smtClean="0">
                <a:latin typeface="한컴 윤체 B" pitchFamily="18" charset="-127"/>
                <a:ea typeface="한컴 윤체 B" pitchFamily="18" charset="-127"/>
              </a:rPr>
              <a:t>오류를  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최소화  할 수  있다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360000" lvl="2" indent="-342900"/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다운  캐스팅  코드가   필요  없다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360000" lvl="2" indent="-342900"/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레퍼런스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타입만  지원한다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774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Generic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216" y="1700808"/>
            <a:ext cx="8579296" cy="3240360"/>
          </a:xfrm>
        </p:spPr>
        <p:txBody>
          <a:bodyPr>
            <a:noAutofit/>
          </a:bodyPr>
          <a:lstStyle/>
          <a:p>
            <a:pPr marL="17100" lvl="2" indent="0">
              <a:buNone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ublic  class  </a:t>
            </a:r>
            <a:r>
              <a:rPr lang="en-US" altLang="ko-KR" sz="2000" b="1" dirty="0" err="1" smtClean="0">
                <a:latin typeface="HY견고딕" pitchFamily="18" charset="-127"/>
                <a:ea typeface="HY견고딕" pitchFamily="18" charset="-127"/>
              </a:rPr>
              <a:t>ArrayList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&lt;E&gt; {</a:t>
            </a:r>
          </a:p>
          <a:p>
            <a:pPr marL="17100" lvl="2" indent="0">
              <a:buNone/>
            </a:pPr>
            <a:endParaRPr lang="en-US" altLang="ko-KR" sz="2000" b="1" dirty="0">
              <a:latin typeface="HY견고딕" pitchFamily="18" charset="-127"/>
              <a:ea typeface="HY견고딕" pitchFamily="18" charset="-127"/>
            </a:endParaRPr>
          </a:p>
          <a:p>
            <a:pPr marL="17100" lvl="2" indent="0">
              <a:buNone/>
            </a:pPr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  <a:p>
            <a:pPr marL="17100" lvl="2" indent="0">
              <a:buNone/>
            </a:pP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17100" lvl="2" indent="0">
              <a:buNone/>
            </a:pPr>
            <a:endParaRPr lang="en-US" altLang="ko-KR" sz="2000" b="1" dirty="0">
              <a:latin typeface="HY견고딕" pitchFamily="18" charset="-127"/>
              <a:ea typeface="HY견고딕" pitchFamily="18" charset="-127"/>
            </a:endParaRPr>
          </a:p>
          <a:p>
            <a:pPr marL="17100" lvl="2" indent="0">
              <a:buNone/>
            </a:pPr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  <a:p>
            <a:pPr marL="17100" lvl="2" indent="0">
              <a:buNone/>
            </a:pP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b="1" dirty="0" err="1" smtClean="0">
                <a:latin typeface="HY견고딕" pitchFamily="18" charset="-127"/>
                <a:ea typeface="HY견고딕" pitchFamily="18" charset="-127"/>
              </a:rPr>
              <a:t>ArrayList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en-US" altLang="ko-KR" sz="20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Account</a:t>
            </a: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&gt;  accounts = new 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b="1" dirty="0" err="1" smtClean="0">
                <a:latin typeface="HY견고딕" pitchFamily="18" charset="-127"/>
                <a:ea typeface="HY견고딕" pitchFamily="18" charset="-127"/>
              </a:rPr>
              <a:t>ArrayList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en-US" altLang="ko-KR" sz="20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Account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&gt;();</a:t>
            </a:r>
            <a:endParaRPr lang="en-US" altLang="ko-KR" sz="2000" b="1" dirty="0">
              <a:latin typeface="HY견고딕" pitchFamily="18" charset="-127"/>
              <a:ea typeface="HY견고딕" pitchFamily="18" charset="-127"/>
            </a:endParaRPr>
          </a:p>
          <a:p>
            <a:pPr marL="17100" lvl="2" indent="0">
              <a:buNone/>
            </a:pP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17100" lvl="2" indent="0">
              <a:buNone/>
            </a:pPr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3865680" y="1563840"/>
              <a:ext cx="746280" cy="154008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6320" y="1554480"/>
                <a:ext cx="765000" cy="15588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/>
          <p:cNvSpPr txBox="1"/>
          <p:nvPr/>
        </p:nvSpPr>
        <p:spPr>
          <a:xfrm>
            <a:off x="4611960" y="299695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클래스  사용시  타입을  정의한다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/>
              <p14:cNvContentPartPr/>
              <p14:nvPr/>
            </p14:nvContentPartPr>
            <p14:xfrm>
              <a:off x="3968640" y="1722600"/>
              <a:ext cx="262440" cy="28584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2800" y="1658880"/>
                <a:ext cx="29412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/>
              <p14:cNvContentPartPr/>
              <p14:nvPr/>
            </p14:nvContentPartPr>
            <p14:xfrm>
              <a:off x="2238480" y="3952800"/>
              <a:ext cx="1198800" cy="27828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22640" y="3889440"/>
                <a:ext cx="123048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/>
              <p14:cNvContentPartPr/>
              <p14:nvPr/>
            </p14:nvContentPartPr>
            <p14:xfrm>
              <a:off x="7318440" y="3944880"/>
              <a:ext cx="1135440" cy="29412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02600" y="3881520"/>
                <a:ext cx="1167120" cy="42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45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자바의  동작 원리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0872" y="1772816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소스 코드를  컴파일 하여  클래스 파일 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( </a:t>
            </a:r>
            <a:r>
              <a:rPr lang="en-US" altLang="ko-KR" sz="2400" dirty="0" err="1">
                <a:latin typeface="한컴 윤체 B" pitchFamily="18" charset="-127"/>
                <a:ea typeface="한컴 윤체 B" pitchFamily="18" charset="-127"/>
              </a:rPr>
              <a:t>Hello.class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) </a:t>
            </a:r>
            <a:r>
              <a:rPr lang="ko-KR" altLang="en-US" sz="2400" dirty="0" smtClean="0">
                <a:latin typeface="한컴 윤체 B" pitchFamily="18" charset="-127"/>
                <a:ea typeface="한컴 윤체 B" pitchFamily="18" charset="-127"/>
              </a:rPr>
              <a:t>을</a:t>
            </a:r>
            <a:endParaRPr lang="en-US" altLang="ko-KR" sz="2400" dirty="0" smtClean="0">
              <a:latin typeface="한컴 윤체 B" pitchFamily="18" charset="-127"/>
              <a:ea typeface="한컴 윤체 B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en-US" altLang="ko-KR" sz="2400" dirty="0" smtClean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ko-KR" altLang="en-US" sz="2400" dirty="0" smtClean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생성한다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    - </a:t>
            </a:r>
            <a:r>
              <a:rPr lang="en-US" altLang="ko-KR" sz="2400" dirty="0" err="1">
                <a:latin typeface="한컴 윤체 B" pitchFamily="18" charset="-127"/>
                <a:ea typeface="한컴 윤체 B" pitchFamily="18" charset="-127"/>
              </a:rPr>
              <a:t>javac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  Hello.java </a:t>
            </a:r>
          </a:p>
          <a:p>
            <a:pPr marL="0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  </a:t>
            </a:r>
          </a:p>
          <a:p>
            <a:pPr marL="457200" indent="-457200">
              <a:buAutoNum type="arabicPeriod" startAt="3"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JVM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은  클래스 파일의  바이너리  코드를  해석하여</a:t>
            </a:r>
            <a:endParaRPr lang="en-US" altLang="ko-KR" sz="2400" dirty="0">
              <a:latin typeface="한컴 윤체 B" pitchFamily="18" charset="-127"/>
              <a:ea typeface="한컴 윤체 B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   (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인터프리터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)</a:t>
            </a:r>
            <a:r>
              <a:rPr lang="ko-KR" altLang="en-US" sz="2400" dirty="0">
                <a:latin typeface="한컴 윤체 B" pitchFamily="18" charset="-127"/>
                <a:ea typeface="한컴 윤체 B" pitchFamily="18" charset="-127"/>
              </a:rPr>
              <a:t>  프로그램을  수행한다</a:t>
            </a: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한컴 윤체 B" pitchFamily="18" charset="-127"/>
                <a:ea typeface="한컴 윤체 B" pitchFamily="18" charset="-127"/>
              </a:rPr>
              <a:t>    - java   Hello</a:t>
            </a:r>
          </a:p>
        </p:txBody>
      </p:sp>
    </p:spTree>
    <p:extLst>
      <p:ext uri="{BB962C8B-B14F-4D97-AF65-F5344CB8AC3E}">
        <p14:creationId xmlns:p14="http://schemas.microsoft.com/office/powerpoint/2010/main" val="331289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Collection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216" y="1700808"/>
            <a:ext cx="8579296" cy="3240360"/>
          </a:xfrm>
        </p:spPr>
        <p:txBody>
          <a:bodyPr>
            <a:noAutofit/>
          </a:bodyPr>
          <a:lstStyle/>
          <a:p>
            <a:pPr marL="360000" lvl="2" indent="-342900"/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List</a:t>
            </a:r>
          </a:p>
          <a:p>
            <a:pPr marL="817200" lvl="3" indent="-342900"/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데이터를  순차적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(sequence)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으로  관리 한다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817200" lvl="3" indent="-342900"/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index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를 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지원한다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360000" lvl="2" indent="-342900"/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Set</a:t>
            </a:r>
          </a:p>
          <a:p>
            <a:pPr marL="817200" lvl="3" indent="-342900"/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데이터  유일성  보장 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(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중복  허용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안함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)</a:t>
            </a:r>
          </a:p>
          <a:p>
            <a:pPr marL="360000" lvl="2" indent="-342900"/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Map</a:t>
            </a:r>
          </a:p>
          <a:p>
            <a:pPr marL="817200" lvl="3" indent="-342900"/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key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를  이용하여  데이터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(value)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를  검색하므로  검색  속도가  빠르다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817200" lvl="3" indent="-342900"/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데이터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(value)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를  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key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와  </a:t>
            </a:r>
            <a:r>
              <a:rPr lang="ko-KR" altLang="en-US" dirty="0" err="1">
                <a:latin typeface="한컴 윤체 B" pitchFamily="18" charset="-127"/>
                <a:ea typeface="한컴 윤체 B" pitchFamily="18" charset="-127"/>
              </a:rPr>
              <a:t>매핑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 하여  관리한다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17100" lvl="2" indent="0">
              <a:buNone/>
            </a:pP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9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ArrayList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&lt;E&gt;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392" y="1700808"/>
            <a:ext cx="8579296" cy="3240360"/>
          </a:xfrm>
        </p:spPr>
        <p:txBody>
          <a:bodyPr>
            <a:noAutofit/>
          </a:bodyPr>
          <a:lstStyle/>
          <a:p>
            <a:pPr marL="360000" lvl="2" indent="-342900"/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가변적인  </a:t>
            </a:r>
            <a:r>
              <a:rPr lang="ko-KR" altLang="en-US" sz="2000" dirty="0" err="1">
                <a:latin typeface="한컴 윤체 B" pitchFamily="18" charset="-127"/>
                <a:ea typeface="한컴 윤체 B" pitchFamily="18" charset="-127"/>
              </a:rPr>
              <a:t>레퍼런스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  배열이다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360000" lvl="2" indent="-342900"/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동기화를  지원하지  않는다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360000" lvl="2" indent="-342900"/>
            <a:endParaRPr lang="en-US" altLang="ko-KR" sz="1800" b="1" dirty="0" smtClean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178635"/>
              </p:ext>
            </p:extLst>
          </p:nvPr>
        </p:nvGraphicFramePr>
        <p:xfrm>
          <a:off x="2843808" y="2631192"/>
          <a:ext cx="3888431" cy="72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559"/>
                <a:gridCol w="857742"/>
                <a:gridCol w="857742"/>
                <a:gridCol w="686194"/>
                <a:gridCol w="686194"/>
              </a:tblGrid>
              <a:tr h="725800">
                <a:tc>
                  <a:txBody>
                    <a:bodyPr/>
                    <a:lstStyle/>
                    <a:p>
                      <a:pPr algn="ctr" latinLnBrk="1"/>
                      <a:endParaRPr lang="en-US" altLang="ko-KR" sz="2000" kern="1200" dirty="0" smtClean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kern="1200" dirty="0" err="1" smtClean="0">
                          <a:solidFill>
                            <a:schemeClr val="bg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레퍼런스</a:t>
                      </a:r>
                      <a:endParaRPr lang="ko-KR" altLang="en-US" sz="1400" kern="1200" dirty="0">
                        <a:solidFill>
                          <a:schemeClr val="bg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425480"/>
              </p:ext>
            </p:extLst>
          </p:nvPr>
        </p:nvGraphicFramePr>
        <p:xfrm>
          <a:off x="971600" y="2708920"/>
          <a:ext cx="792088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</a:tblGrid>
              <a:tr h="72008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 cars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꺾인 연결선 6"/>
          <p:cNvCxnSpPr/>
          <p:nvPr/>
        </p:nvCxnSpPr>
        <p:spPr>
          <a:xfrm flipV="1">
            <a:off x="1691680" y="2780928"/>
            <a:ext cx="1080120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5576" y="5241974"/>
            <a:ext cx="67622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latin typeface="HY견고딕" pitchFamily="18" charset="-127"/>
                <a:ea typeface="HY견고딕" pitchFamily="18" charset="-127"/>
              </a:rPr>
              <a:t>ArrayList</a:t>
            </a:r>
            <a:r>
              <a:rPr lang="en-US" altLang="ko-KR" sz="1600" b="1" dirty="0" smtClean="0">
                <a:latin typeface="HY견고딕" pitchFamily="18" charset="-127"/>
                <a:ea typeface="HY견고딕" pitchFamily="18" charset="-127"/>
              </a:rPr>
              <a:t>&lt;Car&gt;  cars  =  new  </a:t>
            </a:r>
            <a:r>
              <a:rPr lang="en-US" altLang="ko-KR" sz="1600" b="1" dirty="0" err="1" smtClean="0">
                <a:latin typeface="HY견고딕" pitchFamily="18" charset="-127"/>
                <a:ea typeface="HY견고딕" pitchFamily="18" charset="-127"/>
              </a:rPr>
              <a:t>ArrayList</a:t>
            </a:r>
            <a:r>
              <a:rPr lang="en-US" altLang="ko-KR" sz="1600" b="1" dirty="0" smtClean="0">
                <a:latin typeface="HY견고딕" pitchFamily="18" charset="-127"/>
                <a:ea typeface="HY견고딕" pitchFamily="18" charset="-127"/>
              </a:rPr>
              <a:t>&lt;Car&gt;( ); </a:t>
            </a:r>
          </a:p>
          <a:p>
            <a:r>
              <a:rPr lang="en-US" altLang="ko-KR" sz="1600" b="1" dirty="0" err="1" smtClean="0">
                <a:latin typeface="HY견고딕" pitchFamily="18" charset="-127"/>
                <a:ea typeface="HY견고딕" pitchFamily="18" charset="-127"/>
              </a:rPr>
              <a:t>cars.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add</a:t>
            </a:r>
            <a:r>
              <a:rPr lang="en-US" altLang="ko-KR" sz="1600" b="1" dirty="0" smtClean="0">
                <a:latin typeface="HY견고딕" pitchFamily="18" charset="-127"/>
                <a:ea typeface="HY견고딕" pitchFamily="18" charset="-127"/>
              </a:rPr>
              <a:t>( new  Car(“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K7” ,“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기아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”, “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대형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”, “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흰색</a:t>
            </a:r>
            <a:r>
              <a:rPr lang="en-US" altLang="ko-KR" sz="1600" b="1" dirty="0" smtClean="0">
                <a:latin typeface="HY견고딕" pitchFamily="18" charset="-127"/>
                <a:ea typeface="HY견고딕" pitchFamily="18" charset="-127"/>
              </a:rPr>
              <a:t>”) );</a:t>
            </a:r>
          </a:p>
          <a:p>
            <a:endParaRPr lang="en-US" altLang="ko-KR" sz="1600" b="1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7824" y="234888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3928" y="234888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8024" y="234888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8104" y="234888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3…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6176" y="234888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081876"/>
              </p:ext>
            </p:extLst>
          </p:nvPr>
        </p:nvGraphicFramePr>
        <p:xfrm>
          <a:off x="2843808" y="3717033"/>
          <a:ext cx="93610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</a:tblGrid>
              <a:tr h="2501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 smtClean="0">
                          <a:latin typeface="HY견고딕" pitchFamily="18" charset="-127"/>
                          <a:ea typeface="HY견고딕" pitchFamily="18" charset="-127"/>
                        </a:rPr>
                        <a:t>  K7</a:t>
                      </a:r>
                      <a:endParaRPr lang="ko-KR" altLang="en-US" sz="1200" b="1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2501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  기아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  <a:tr h="31829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  </a:t>
                      </a:r>
                      <a:r>
                        <a:rPr lang="ko-KR" altLang="en-US" sz="1600" b="1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중형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  <a:tr h="26148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  </a:t>
                      </a:r>
                      <a:r>
                        <a:rPr lang="ko-KR" altLang="en-US" sz="1600" b="1" kern="1200" dirty="0" smtClean="0">
                          <a:solidFill>
                            <a:schemeClr val="tx1"/>
                          </a:solidFill>
                          <a:latin typeface="한컴 윤체 B" pitchFamily="18" charset="-127"/>
                          <a:ea typeface="한컴 윤체 B" pitchFamily="18" charset="-127"/>
                          <a:cs typeface="+mn-cs"/>
                        </a:rPr>
                        <a:t>화이트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한컴 윤체 B" pitchFamily="18" charset="-127"/>
                        <a:ea typeface="한컴 윤체 B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꺾인 연결선 16"/>
          <p:cNvCxnSpPr/>
          <p:nvPr/>
        </p:nvCxnSpPr>
        <p:spPr>
          <a:xfrm rot="5400000">
            <a:off x="2915816" y="3284984"/>
            <a:ext cx="648072" cy="7200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 설명선 17"/>
          <p:cNvSpPr/>
          <p:nvPr/>
        </p:nvSpPr>
        <p:spPr>
          <a:xfrm>
            <a:off x="5104581" y="3510831"/>
            <a:ext cx="3355851" cy="1214313"/>
          </a:xfrm>
          <a:prstGeom prst="wedgeRectCallout">
            <a:avLst>
              <a:gd name="adj1" fmla="val -85913"/>
              <a:gd name="adj2" fmla="val -17417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Car  temp =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cars.get</a:t>
            </a:r>
            <a:r>
              <a:rPr lang="en-US" altLang="ko-KR" sz="16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(0);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 length =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cars.size</a:t>
            </a:r>
            <a:r>
              <a:rPr lang="en-US" altLang="ko-KR" sz="16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()</a:t>
            </a:r>
            <a:endParaRPr lang="ko-KR" altLang="en-US" sz="1600" b="1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잉크 18"/>
              <p14:cNvContentPartPr/>
              <p14:nvPr/>
            </p14:nvContentPartPr>
            <p14:xfrm>
              <a:off x="3008160" y="2234584"/>
              <a:ext cx="5389920" cy="1770480"/>
            </p14:xfrm>
          </p:contentPart>
        </mc:Choice>
        <mc:Fallback xmlns="">
          <p:pic>
            <p:nvPicPr>
              <p:cNvPr id="19" name="잉크 1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8800" y="2225224"/>
                <a:ext cx="5408640" cy="17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잉크 19"/>
              <p14:cNvContentPartPr/>
              <p14:nvPr/>
            </p14:nvContentPartPr>
            <p14:xfrm>
              <a:off x="2023920" y="5381640"/>
              <a:ext cx="333720" cy="32040"/>
            </p14:xfrm>
          </p:contentPart>
        </mc:Choice>
        <mc:Fallback xmlns="">
          <p:pic>
            <p:nvPicPr>
              <p:cNvPr id="20" name="잉크 1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08080" y="5318280"/>
                <a:ext cx="3657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잉크 20"/>
              <p14:cNvContentPartPr/>
              <p14:nvPr/>
            </p14:nvContentPartPr>
            <p14:xfrm>
              <a:off x="5183280" y="5413320"/>
              <a:ext cx="444600" cy="55800"/>
            </p14:xfrm>
          </p:contentPart>
        </mc:Choice>
        <mc:Fallback xmlns="">
          <p:pic>
            <p:nvPicPr>
              <p:cNvPr id="21" name="잉크 2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67440" y="5349960"/>
                <a:ext cx="4766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잉크 21"/>
              <p14:cNvContentPartPr/>
              <p14:nvPr/>
            </p14:nvContentPartPr>
            <p14:xfrm>
              <a:off x="5452920" y="4000320"/>
              <a:ext cx="484560" cy="360"/>
            </p14:xfrm>
          </p:contentPart>
        </mc:Choice>
        <mc:Fallback xmlns="">
          <p:pic>
            <p:nvPicPr>
              <p:cNvPr id="22" name="잉크 2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37080" y="3936960"/>
                <a:ext cx="5162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잉크 22"/>
              <p14:cNvContentPartPr/>
              <p14:nvPr/>
            </p14:nvContentPartPr>
            <p14:xfrm>
              <a:off x="2500200" y="5540400"/>
              <a:ext cx="389520" cy="190800"/>
            </p14:xfrm>
          </p:contentPart>
        </mc:Choice>
        <mc:Fallback xmlns="">
          <p:pic>
            <p:nvPicPr>
              <p:cNvPr id="23" name="잉크 2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84360" y="5477040"/>
                <a:ext cx="4212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잉크 23"/>
              <p14:cNvContentPartPr/>
              <p14:nvPr/>
            </p14:nvContentPartPr>
            <p14:xfrm>
              <a:off x="2008080" y="5286240"/>
              <a:ext cx="381600" cy="174960"/>
            </p14:xfrm>
          </p:contentPart>
        </mc:Choice>
        <mc:Fallback xmlns="">
          <p:pic>
            <p:nvPicPr>
              <p:cNvPr id="24" name="잉크 2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92240" y="5222880"/>
                <a:ext cx="41328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잉크 24"/>
              <p14:cNvContentPartPr/>
              <p14:nvPr/>
            </p14:nvContentPartPr>
            <p14:xfrm>
              <a:off x="5413320" y="3921120"/>
              <a:ext cx="516240" cy="174960"/>
            </p14:xfrm>
          </p:contentPart>
        </mc:Choice>
        <mc:Fallback xmlns="">
          <p:pic>
            <p:nvPicPr>
              <p:cNvPr id="25" name="잉크 2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97480" y="3857760"/>
                <a:ext cx="54792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잉크 25"/>
              <p14:cNvContentPartPr/>
              <p14:nvPr/>
            </p14:nvContentPartPr>
            <p14:xfrm>
              <a:off x="5587920" y="4024440"/>
              <a:ext cx="190800" cy="16200"/>
            </p14:xfrm>
          </p:contentPart>
        </mc:Choice>
        <mc:Fallback xmlns="">
          <p:pic>
            <p:nvPicPr>
              <p:cNvPr id="26" name="잉크 2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72080" y="3960720"/>
                <a:ext cx="2224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잉크 26"/>
              <p14:cNvContentPartPr/>
              <p14:nvPr/>
            </p14:nvContentPartPr>
            <p14:xfrm>
              <a:off x="5079960" y="5342040"/>
              <a:ext cx="540000" cy="159120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64120" y="5278320"/>
                <a:ext cx="572040" cy="28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7306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HashMap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&lt;K,V&gt;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1216" y="1700808"/>
            <a:ext cx="8579296" cy="3240360"/>
          </a:xfrm>
        </p:spPr>
        <p:txBody>
          <a:bodyPr>
            <a:noAutofit/>
          </a:bodyPr>
          <a:lstStyle/>
          <a:p>
            <a:pPr marL="302850" lvl="2" indent="-285750"/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Type  parameter</a:t>
            </a:r>
          </a:p>
          <a:p>
            <a:pPr marL="17100" lvl="2" indent="0">
              <a:buNone/>
            </a:pPr>
            <a:r>
              <a:rPr lang="en-US" altLang="ko-KR" sz="1600" b="1" dirty="0" smtClean="0">
                <a:latin typeface="HY견고딕" pitchFamily="18" charset="-127"/>
                <a:ea typeface="HY견고딕" pitchFamily="18" charset="-127"/>
              </a:rPr>
              <a:t>    K </a:t>
            </a:r>
            <a:r>
              <a:rPr lang="en-US" altLang="ko-KR" sz="1600" b="1" dirty="0">
                <a:latin typeface="HY견고딕" pitchFamily="18" charset="-127"/>
                <a:ea typeface="HY견고딕" pitchFamily="18" charset="-127"/>
              </a:rPr>
              <a:t>- the type of keys maintained by this </a:t>
            </a:r>
            <a:r>
              <a:rPr lang="en-US" altLang="ko-KR" sz="1600" b="1" dirty="0" smtClean="0">
                <a:latin typeface="HY견고딕" pitchFamily="18" charset="-127"/>
                <a:ea typeface="HY견고딕" pitchFamily="18" charset="-127"/>
              </a:rPr>
              <a:t>map</a:t>
            </a:r>
          </a:p>
          <a:p>
            <a:pPr marL="17100" lvl="2" indent="0">
              <a:buNone/>
            </a:pPr>
            <a:r>
              <a:rPr lang="en-US" altLang="ko-KR" sz="1600" b="1" dirty="0" smtClean="0">
                <a:latin typeface="HY견고딕" pitchFamily="18" charset="-127"/>
                <a:ea typeface="HY견고딕" pitchFamily="18" charset="-127"/>
              </a:rPr>
              <a:t>    V </a:t>
            </a:r>
            <a:r>
              <a:rPr lang="en-US" altLang="ko-KR" sz="1600" b="1" dirty="0">
                <a:latin typeface="HY견고딕" pitchFamily="18" charset="-127"/>
                <a:ea typeface="HY견고딕" pitchFamily="18" charset="-127"/>
              </a:rPr>
              <a:t>- the type of mapped </a:t>
            </a:r>
            <a:r>
              <a:rPr lang="en-US" altLang="ko-KR" sz="1600" b="1" dirty="0" smtClean="0">
                <a:latin typeface="HY견고딕" pitchFamily="18" charset="-127"/>
                <a:ea typeface="HY견고딕" pitchFamily="18" charset="-127"/>
              </a:rPr>
              <a:t>values</a:t>
            </a:r>
          </a:p>
          <a:p>
            <a:pPr marL="17100" lvl="2" indent="0">
              <a:buNone/>
            </a:pPr>
            <a:endParaRPr lang="en-US" altLang="ko-KR" sz="1600" b="1" dirty="0">
              <a:latin typeface="HY견고딕" pitchFamily="18" charset="-127"/>
              <a:ea typeface="HY견고딕" pitchFamily="18" charset="-127"/>
            </a:endParaRPr>
          </a:p>
          <a:p>
            <a:pPr marL="17100" lvl="2" indent="0">
              <a:buNone/>
            </a:pPr>
            <a:r>
              <a:rPr lang="en-US" altLang="ko-KR" sz="1600" b="1" dirty="0" smtClean="0">
                <a:latin typeface="HY견고딕" pitchFamily="18" charset="-127"/>
                <a:ea typeface="HY견고딕" pitchFamily="18" charset="-127"/>
              </a:rPr>
              <a:t>        </a:t>
            </a:r>
          </a:p>
          <a:p>
            <a:pPr marL="17100" lvl="2" indent="0">
              <a:buNone/>
            </a:pPr>
            <a:r>
              <a:rPr lang="en-US" altLang="ko-KR" sz="1800" b="1" dirty="0" err="1" smtClean="0">
                <a:latin typeface="HY견고딕" pitchFamily="18" charset="-127"/>
                <a:ea typeface="HY견고딕" pitchFamily="18" charset="-127"/>
              </a:rPr>
              <a:t>HashMap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&lt;String, Contact&gt;  map = new </a:t>
            </a:r>
            <a:r>
              <a:rPr lang="en-US" altLang="ko-KR" sz="1800" b="1" dirty="0" err="1" smtClean="0">
                <a:latin typeface="HY견고딕" pitchFamily="18" charset="-127"/>
                <a:ea typeface="HY견고딕" pitchFamily="18" charset="-127"/>
              </a:rPr>
              <a:t>HashMap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&lt;String, Contact&gt;();</a:t>
            </a:r>
          </a:p>
          <a:p>
            <a:pPr marL="17100" lvl="2" indent="0">
              <a:buNone/>
            </a:pPr>
            <a:endParaRPr lang="en-US" altLang="ko-KR" sz="1800" b="1" dirty="0" smtClean="0">
              <a:latin typeface="HY견고딕" pitchFamily="18" charset="-127"/>
              <a:ea typeface="HY견고딕" pitchFamily="18" charset="-127"/>
            </a:endParaRPr>
          </a:p>
          <a:p>
            <a:pPr marL="17100" lvl="2" indent="0">
              <a:buNone/>
            </a:pPr>
            <a:r>
              <a:rPr lang="en-US" altLang="ko-KR" sz="1800" b="1" dirty="0" err="1" smtClean="0">
                <a:latin typeface="HY견고딕" pitchFamily="18" charset="-127"/>
                <a:ea typeface="HY견고딕" pitchFamily="18" charset="-127"/>
              </a:rPr>
              <a:t>map.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put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(“</a:t>
            </a:r>
            <a:r>
              <a:rPr lang="ko-KR" altLang="en-US" sz="2000" dirty="0" err="1">
                <a:latin typeface="한컴 윤체 B" pitchFamily="18" charset="-127"/>
                <a:ea typeface="한컴 윤체 B" pitchFamily="18" charset="-127"/>
              </a:rPr>
              <a:t>일길동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” , new Contact(“</a:t>
            </a:r>
            <a:r>
              <a:rPr lang="ko-KR" altLang="en-US" sz="2000" dirty="0" err="1">
                <a:latin typeface="한컴 윤체 B" pitchFamily="18" charset="-127"/>
                <a:ea typeface="한컴 윤체 B" pitchFamily="18" charset="-127"/>
              </a:rPr>
              <a:t>일길동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”, “011-111-1111”));</a:t>
            </a:r>
          </a:p>
          <a:p>
            <a:pPr marL="17100" lvl="2" indent="0">
              <a:buNone/>
            </a:pP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Contact  </a:t>
            </a:r>
            <a:r>
              <a:rPr lang="en-US" altLang="ko-KR" sz="1800" b="1" dirty="0" err="1" smtClean="0">
                <a:latin typeface="HY견고딕" pitchFamily="18" charset="-127"/>
                <a:ea typeface="HY견고딕" pitchFamily="18" charset="-127"/>
              </a:rPr>
              <a:t>contact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800" b="1" dirty="0" err="1" smtClean="0">
                <a:latin typeface="HY견고딕" pitchFamily="18" charset="-127"/>
                <a:ea typeface="HY견고딕" pitchFamily="18" charset="-127"/>
              </a:rPr>
              <a:t>map.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get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(“</a:t>
            </a:r>
            <a:r>
              <a:rPr lang="ko-KR" altLang="en-US" sz="2000" dirty="0" err="1">
                <a:latin typeface="한컴 윤체 B" pitchFamily="18" charset="-127"/>
                <a:ea typeface="한컴 윤체 B" pitchFamily="18" charset="-127"/>
              </a:rPr>
              <a:t>일길동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”);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1960560" y="3333600"/>
              <a:ext cx="778320" cy="13536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4720" y="3270240"/>
                <a:ext cx="81000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2825640" y="3317760"/>
              <a:ext cx="960840" cy="16704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9800" y="3254400"/>
                <a:ext cx="99252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/>
              <p14:cNvContentPartPr/>
              <p14:nvPr/>
            </p14:nvContentPartPr>
            <p14:xfrm>
              <a:off x="1047600" y="2928960"/>
              <a:ext cx="3723120" cy="188964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8240" y="2919600"/>
                <a:ext cx="3741840" cy="19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96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HashSet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&lt;E&gt;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01216" y="1700808"/>
            <a:ext cx="8579296" cy="3240360"/>
          </a:xfrm>
        </p:spPr>
        <p:txBody>
          <a:bodyPr>
            <a:noAutofit/>
          </a:bodyPr>
          <a:lstStyle/>
          <a:p>
            <a:pPr marL="360000" lvl="2" indent="-342900"/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데이터의  유일성을  보장한다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360000" lvl="2" indent="-342900"/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데이터의  중복을  허용하지  않는다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360000" lvl="2" indent="-342900"/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equals(), </a:t>
            </a:r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hashCode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()  </a:t>
            </a:r>
            <a:r>
              <a:rPr lang="ko-KR" altLang="en-US" sz="2000" dirty="0" err="1">
                <a:latin typeface="한컴 윤체 B" pitchFamily="18" charset="-127"/>
                <a:ea typeface="한컴 윤체 B" pitchFamily="18" charset="-127"/>
              </a:rPr>
              <a:t>메소드를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  재정의  해야  한다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60000" lvl="2" indent="-342900"/>
            <a:endParaRPr lang="en-US" altLang="ko-KR" sz="2000" b="1" dirty="0">
              <a:latin typeface="HY견고딕" pitchFamily="18" charset="-127"/>
              <a:ea typeface="HY견고딕" pitchFamily="18" charset="-127"/>
            </a:endParaRPr>
          </a:p>
          <a:p>
            <a:pPr marL="17100" lvl="2" indent="0">
              <a:buNone/>
            </a:pPr>
            <a:r>
              <a:rPr lang="en-US" altLang="ko-KR" sz="2000" b="1" dirty="0" err="1" smtClean="0">
                <a:latin typeface="HY견고딕" pitchFamily="18" charset="-127"/>
                <a:ea typeface="HY견고딕" pitchFamily="18" charset="-127"/>
              </a:rPr>
              <a:t>HashSet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&lt;Car&gt;  set  = new  </a:t>
            </a:r>
            <a:r>
              <a:rPr lang="en-US" altLang="ko-KR" sz="2000" b="1" dirty="0" err="1" smtClean="0">
                <a:latin typeface="HY견고딕" pitchFamily="18" charset="-127"/>
                <a:ea typeface="HY견고딕" pitchFamily="18" charset="-127"/>
              </a:rPr>
              <a:t>HasSet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&lt;Car&gt;();</a:t>
            </a:r>
          </a:p>
          <a:p>
            <a:pPr marL="17100" lvl="2" indent="0">
              <a:buNone/>
            </a:pPr>
            <a:r>
              <a:rPr lang="en-US" altLang="ko-KR" sz="2000" b="1" dirty="0" err="1" smtClean="0">
                <a:latin typeface="HY견고딕" pitchFamily="18" charset="-127"/>
                <a:ea typeface="HY견고딕" pitchFamily="18" charset="-127"/>
              </a:rPr>
              <a:t>set.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add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(new  </a:t>
            </a: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Car(“K7”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,“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기아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”, “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대형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”, “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흰색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”) 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pPr marL="17100" lvl="2" indent="0">
              <a:buNone/>
            </a:pPr>
            <a:r>
              <a:rPr lang="en-US" altLang="ko-KR" sz="2000" b="1" dirty="0" err="1">
                <a:latin typeface="HY견고딕" pitchFamily="18" charset="-127"/>
                <a:ea typeface="HY견고딕" pitchFamily="18" charset="-127"/>
              </a:rPr>
              <a:t>set.add</a:t>
            </a: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(new  Car(“K7”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,“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기아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”, “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대형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”, “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흰색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”) </a:t>
            </a:r>
            <a:r>
              <a:rPr lang="en-US" altLang="ko-KR" sz="2000" b="1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pPr marL="360000" lvl="2" indent="-342900"/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잉크 6"/>
              <p14:cNvContentPartPr/>
              <p14:nvPr/>
            </p14:nvContentPartPr>
            <p14:xfrm>
              <a:off x="1079640" y="2770200"/>
              <a:ext cx="6207480" cy="81792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0280" y="2760840"/>
                <a:ext cx="6226200" cy="83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72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컬렉션 정렬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01216" y="1700808"/>
            <a:ext cx="8579296" cy="3240360"/>
          </a:xfrm>
        </p:spPr>
        <p:txBody>
          <a:bodyPr>
            <a:noAutofit/>
          </a:bodyPr>
          <a:lstStyle/>
          <a:p>
            <a:pPr marL="360000" lvl="2" indent="-342900"/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자바에서는  객체를  비교하는 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2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가지  방법을  제공한다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360000" lvl="2" indent="-342900"/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360000" lvl="2" indent="-342900"/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java.util.Comparator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&lt;T&gt;</a:t>
            </a:r>
          </a:p>
          <a:p>
            <a:pPr marL="931500" lvl="4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public  </a:t>
            </a:r>
            <a:r>
              <a:rPr lang="en-US" altLang="ko-KR" dirty="0" err="1">
                <a:latin typeface="한컴 윤체 B" pitchFamily="18" charset="-127"/>
                <a:ea typeface="한컴 윤체 B" pitchFamily="18" charset="-127"/>
              </a:rPr>
              <a:t>int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 compare (T o1, T o2) {</a:t>
            </a:r>
          </a:p>
          <a:p>
            <a:pPr marL="1388700" lvl="5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//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객체를  비교한다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1388700" lvl="5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//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양수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,  0,  </a:t>
            </a:r>
            <a:r>
              <a:rPr lang="ko-KR" altLang="en-US" dirty="0">
                <a:latin typeface="한컴 윤체 B" pitchFamily="18" charset="-127"/>
                <a:ea typeface="한컴 윤체 B" pitchFamily="18" charset="-127"/>
              </a:rPr>
              <a:t>음수를  반환한다</a:t>
            </a: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931500" lvl="4" indent="0">
              <a:buNone/>
            </a:pPr>
            <a:r>
              <a:rPr lang="en-US" altLang="ko-KR" dirty="0">
                <a:latin typeface="한컴 윤체 B" pitchFamily="18" charset="-127"/>
                <a:ea typeface="한컴 윤체 B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85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컬렉션 정렬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51520" y="1772816"/>
            <a:ext cx="8579296" cy="3240360"/>
          </a:xfrm>
        </p:spPr>
        <p:txBody>
          <a:bodyPr>
            <a:noAutofit/>
          </a:bodyPr>
          <a:lstStyle/>
          <a:p>
            <a:pPr marL="360000" lvl="2" indent="-342900"/>
            <a:r>
              <a:rPr lang="en-US" altLang="ko-KR" sz="2000" b="1" dirty="0" err="1">
                <a:latin typeface="HY견고딕" pitchFamily="18" charset="-127"/>
                <a:ea typeface="HY견고딕" pitchFamily="18" charset="-127"/>
              </a:rPr>
              <a:t>j</a:t>
            </a:r>
            <a:r>
              <a:rPr lang="en-US" altLang="ko-KR" sz="2000" b="1" dirty="0" err="1" smtClean="0">
                <a:latin typeface="HY견고딕" pitchFamily="18" charset="-127"/>
                <a:ea typeface="HY견고딕" pitchFamily="18" charset="-127"/>
              </a:rPr>
              <a:t>ava.util.Collections</a:t>
            </a:r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  <a:p>
            <a:pPr marL="17100" lvl="2" indent="0">
              <a:buNone/>
            </a:pPr>
            <a:r>
              <a:rPr lang="fr-FR" altLang="ko-KR" sz="2000" b="1" dirty="0" smtClean="0"/>
              <a:t>    public </a:t>
            </a:r>
            <a:r>
              <a:rPr lang="fr-FR" altLang="ko-KR" sz="2000" b="1" dirty="0"/>
              <a:t>static &lt;T extends </a:t>
            </a:r>
            <a:r>
              <a:rPr lang="fr-FR" altLang="ko-KR" sz="2000" b="1" dirty="0">
                <a:hlinkClick r:id="rId2" tooltip="interface in java.lang"/>
              </a:rPr>
              <a:t>Comparable</a:t>
            </a:r>
            <a:r>
              <a:rPr lang="fr-FR" altLang="ko-KR" sz="2000" b="1" dirty="0"/>
              <a:t>&lt;? super T&gt;&gt; </a:t>
            </a:r>
            <a:endParaRPr lang="fr-FR" altLang="ko-KR" sz="2000" b="1" dirty="0" smtClean="0"/>
          </a:p>
          <a:p>
            <a:pPr marL="17100" lvl="2" indent="0">
              <a:buNone/>
            </a:pPr>
            <a:r>
              <a:rPr lang="fr-FR" altLang="ko-KR" sz="2000" b="1" dirty="0"/>
              <a:t> </a:t>
            </a:r>
            <a:r>
              <a:rPr lang="fr-FR" altLang="ko-KR" sz="2000" b="1" dirty="0" smtClean="0"/>
              <a:t>                                             void</a:t>
            </a:r>
            <a:r>
              <a:rPr lang="fr-FR" altLang="ko-KR" sz="2000" b="1" dirty="0"/>
              <a:t> sort(</a:t>
            </a:r>
            <a:r>
              <a:rPr lang="fr-FR" altLang="ko-KR" sz="2000" b="1" dirty="0">
                <a:hlinkClick r:id="rId3" tooltip="interface in java.util"/>
              </a:rPr>
              <a:t>List</a:t>
            </a:r>
            <a:r>
              <a:rPr lang="fr-FR" altLang="ko-KR" sz="2000" b="1" dirty="0"/>
              <a:t>&lt;T&gt; list)</a:t>
            </a:r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  <a:p>
            <a:pPr marL="360000" lvl="2" indent="-342900"/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17100" lvl="2" indent="0">
              <a:buNone/>
            </a:pP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    컬렉션에서 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List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만  정렬을  지원한다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 </a:t>
            </a: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</a:t>
            </a:r>
            <a:r>
              <a:rPr lang="en-US" altLang="ko-KR" sz="2000" dirty="0" smtClean="0">
                <a:latin typeface="한컴 윤체 B" pitchFamily="18" charset="-127"/>
                <a:ea typeface="한컴 윤체 B" pitchFamily="18" charset="-127"/>
              </a:rPr>
              <a:t>List 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요소는 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Comparable 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인터페이스를  구현한  클래스  타입만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가능하다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</a:t>
            </a:r>
            <a:r>
              <a:rPr lang="en-US" altLang="ko-KR" sz="2000" dirty="0" smtClean="0">
                <a:latin typeface="한컴 윤체 B" pitchFamily="18" charset="-127"/>
                <a:ea typeface="한컴 윤체 B" pitchFamily="18" charset="-127"/>
              </a:rPr>
              <a:t>Comparable 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비교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객체는  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T 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또는 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T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보다  상위  타입만 가능하다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2793960" y="2166840"/>
              <a:ext cx="4191480" cy="23076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8120" y="2103480"/>
                <a:ext cx="422316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/>
              <p14:cNvContentPartPr/>
              <p14:nvPr/>
            </p14:nvContentPartPr>
            <p14:xfrm>
              <a:off x="6508800" y="2579760"/>
              <a:ext cx="238320" cy="15120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92960" y="2516040"/>
                <a:ext cx="2700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잉크 4"/>
              <p14:cNvContentPartPr/>
              <p14:nvPr/>
            </p14:nvContentPartPr>
            <p14:xfrm>
              <a:off x="5977080" y="1563840"/>
              <a:ext cx="1333800" cy="111132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67720" y="1554480"/>
                <a:ext cx="1352520" cy="11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잉크 5"/>
              <p14:cNvContentPartPr/>
              <p14:nvPr/>
            </p14:nvContentPartPr>
            <p14:xfrm>
              <a:off x="2944800" y="2254320"/>
              <a:ext cx="3556440" cy="10332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28960" y="2190600"/>
                <a:ext cx="35881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잉크 6"/>
              <p14:cNvContentPartPr/>
              <p14:nvPr/>
            </p14:nvContentPartPr>
            <p14:xfrm>
              <a:off x="2817720" y="2151000"/>
              <a:ext cx="1167120" cy="11160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01880" y="2087640"/>
                <a:ext cx="11988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잉크 8"/>
              <p14:cNvContentPartPr/>
              <p14:nvPr/>
            </p14:nvContentPartPr>
            <p14:xfrm>
              <a:off x="2786040" y="2135160"/>
              <a:ext cx="1968840" cy="7992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70200" y="2071800"/>
                <a:ext cx="20005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잉크 9"/>
              <p14:cNvContentPartPr/>
              <p14:nvPr/>
            </p14:nvContentPartPr>
            <p14:xfrm>
              <a:off x="4230720" y="2079720"/>
              <a:ext cx="1389240" cy="14328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14880" y="2016000"/>
                <a:ext cx="142128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잉크 10"/>
              <p14:cNvContentPartPr/>
              <p14:nvPr/>
            </p14:nvContentPartPr>
            <p14:xfrm>
              <a:off x="4540320" y="2087640"/>
              <a:ext cx="2500560" cy="11952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24480" y="2023920"/>
                <a:ext cx="2532240" cy="24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9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컬렉션 정렬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01216" y="1700808"/>
            <a:ext cx="8579296" cy="3240360"/>
          </a:xfrm>
        </p:spPr>
        <p:txBody>
          <a:bodyPr>
            <a:noAutofit/>
          </a:bodyPr>
          <a:lstStyle/>
          <a:p>
            <a:pPr marL="360000" lvl="2" indent="-342900"/>
            <a:r>
              <a:rPr lang="en-US" altLang="ko-KR" sz="2000" b="1" dirty="0" err="1">
                <a:latin typeface="HY견고딕" pitchFamily="18" charset="-127"/>
                <a:ea typeface="HY견고딕" pitchFamily="18" charset="-127"/>
              </a:rPr>
              <a:t>j</a:t>
            </a:r>
            <a:r>
              <a:rPr lang="en-US" altLang="ko-KR" sz="2000" b="1" dirty="0" err="1" smtClean="0">
                <a:latin typeface="HY견고딕" pitchFamily="18" charset="-127"/>
                <a:ea typeface="HY견고딕" pitchFamily="18" charset="-127"/>
              </a:rPr>
              <a:t>ava.util.Collections</a:t>
            </a:r>
            <a:endParaRPr lang="en-US" altLang="ko-KR" sz="2000" b="1" dirty="0" smtClean="0">
              <a:latin typeface="HY견고딕" pitchFamily="18" charset="-127"/>
              <a:ea typeface="HY견고딕" pitchFamily="18" charset="-127"/>
            </a:endParaRPr>
          </a:p>
          <a:p>
            <a:pPr marL="17100" lvl="2" indent="0">
              <a:buNone/>
            </a:pPr>
            <a:r>
              <a:rPr lang="en-US" altLang="ko-KR" sz="2000" dirty="0" smtClean="0"/>
              <a:t>    </a:t>
            </a:r>
            <a:r>
              <a:rPr lang="en-US" altLang="ko-KR" sz="2000" b="1" dirty="0" smtClean="0"/>
              <a:t>public </a:t>
            </a:r>
            <a:r>
              <a:rPr lang="en-US" altLang="ko-KR" sz="2000" b="1" dirty="0"/>
              <a:t>static &lt;T&gt; void sort(</a:t>
            </a:r>
            <a:r>
              <a:rPr lang="en-US" altLang="ko-KR" sz="2000" b="1" dirty="0">
                <a:hlinkClick r:id="rId2" tooltip="interface in java.util"/>
              </a:rPr>
              <a:t>List</a:t>
            </a:r>
            <a:r>
              <a:rPr lang="en-US" altLang="ko-KR" sz="2000" b="1" dirty="0"/>
              <a:t>&lt;T&gt; list, </a:t>
            </a:r>
            <a:r>
              <a:rPr lang="en-US" altLang="ko-KR" sz="2000" b="1" dirty="0">
                <a:hlinkClick r:id="rId3" tooltip="interface in java.util"/>
              </a:rPr>
              <a:t>Comparator</a:t>
            </a:r>
            <a:r>
              <a:rPr lang="en-US" altLang="ko-KR" sz="2000" b="1" dirty="0"/>
              <a:t>&lt;? super T&gt; c</a:t>
            </a:r>
            <a:r>
              <a:rPr lang="en-US" altLang="ko-KR" sz="2000" b="1" dirty="0" smtClean="0"/>
              <a:t>)</a:t>
            </a:r>
          </a:p>
          <a:p>
            <a:pPr marL="17100" lvl="2" indent="0">
              <a:buNone/>
            </a:pP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17100" lvl="2" indent="0">
              <a:buNone/>
            </a:pP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    컬렉션에서 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List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만  정렬을  지원한다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 </a:t>
            </a: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</a:t>
            </a:r>
            <a:r>
              <a:rPr lang="en-US" altLang="ko-KR" sz="2000" dirty="0" smtClean="0">
                <a:latin typeface="한컴 윤체 B" pitchFamily="18" charset="-127"/>
                <a:ea typeface="한컴 윤체 B" pitchFamily="18" charset="-127"/>
              </a:rPr>
              <a:t>Comparator 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비교  객체는  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T 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또는 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T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보다  상위  타입만  가능하다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17100" lvl="2" indent="0">
              <a:buNone/>
            </a:pP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/>
              <p14:cNvContentPartPr/>
              <p14:nvPr/>
            </p14:nvContentPartPr>
            <p14:xfrm>
              <a:off x="2771800" y="2132856"/>
              <a:ext cx="238320" cy="15120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5960" y="2069136"/>
                <a:ext cx="2700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/>
              <p14:cNvContentPartPr/>
              <p14:nvPr/>
            </p14:nvContentPartPr>
            <p14:xfrm>
              <a:off x="4968720" y="2190600"/>
              <a:ext cx="214920" cy="15912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52880" y="2127240"/>
                <a:ext cx="24660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잉크 8"/>
              <p14:cNvContentPartPr/>
              <p14:nvPr/>
            </p14:nvContentPartPr>
            <p14:xfrm>
              <a:off x="7548480" y="2135160"/>
              <a:ext cx="1159200" cy="26244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32640" y="2071800"/>
                <a:ext cx="119088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잉크 9"/>
              <p14:cNvContentPartPr/>
              <p14:nvPr/>
            </p14:nvContentPartPr>
            <p14:xfrm>
              <a:off x="7612200" y="2278080"/>
              <a:ext cx="301680" cy="828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6360" y="2214720"/>
                <a:ext cx="333720" cy="1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22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TreeSet</a:t>
            </a:r>
            <a:r>
              <a:rPr lang="en-US" altLang="ko-KR" b="1" dirty="0" smtClean="0"/>
              <a:t>&lt;E&gt;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01216" y="1700808"/>
            <a:ext cx="8579296" cy="4320480"/>
          </a:xfrm>
        </p:spPr>
        <p:txBody>
          <a:bodyPr>
            <a:noAutofit/>
          </a:bodyPr>
          <a:lstStyle/>
          <a:p>
            <a:pPr marL="302850" lvl="2" indent="-285750"/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HashSet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과  다른 점은  정렬을  지원한다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17100" lvl="2" indent="0">
              <a:buNone/>
            </a:pPr>
            <a:endParaRPr lang="en-US" altLang="ko-KR" sz="1800" b="1" dirty="0">
              <a:latin typeface="HY견고딕" pitchFamily="18" charset="-127"/>
              <a:ea typeface="HY견고딕" pitchFamily="18" charset="-127"/>
            </a:endParaRPr>
          </a:p>
          <a:p>
            <a:pPr marL="17100" lvl="2" indent="0">
              <a:buNone/>
            </a:pPr>
            <a:r>
              <a:rPr lang="en-US" altLang="ko-KR" sz="18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   public </a:t>
            </a:r>
            <a:r>
              <a:rPr lang="en-US" altLang="ko-KR" sz="18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b="1" dirty="0" err="1" smtClean="0">
                <a:latin typeface="HY견고딕" pitchFamily="18" charset="-127"/>
                <a:ea typeface="HY견고딕" pitchFamily="18" charset="-127"/>
              </a:rPr>
              <a:t>TreeSet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() {</a:t>
            </a:r>
          </a:p>
          <a:p>
            <a:pPr marL="17100" lvl="2" indent="0">
              <a:buNone/>
            </a:pPr>
            <a:r>
              <a:rPr lang="en-US" altLang="ko-KR" sz="1600" b="1" dirty="0" smtClean="0">
                <a:latin typeface="HY견고딕" pitchFamily="18" charset="-127"/>
                <a:ea typeface="HY견고딕" pitchFamily="18" charset="-127"/>
              </a:rPr>
              <a:t>           //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All elements must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implement the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  <a:hlinkClick r:id="rId2" tooltip="interface in java.lang"/>
              </a:rPr>
              <a:t>Comparable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interface</a:t>
            </a:r>
            <a:r>
              <a:rPr lang="en-US" altLang="ko-KR" sz="1600" b="1" dirty="0" smtClean="0"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17100" lvl="2" indent="0">
              <a:buNone/>
            </a:pPr>
            <a:r>
              <a:rPr lang="en-US" altLang="ko-KR" sz="16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b="1" dirty="0" smtClean="0">
                <a:latin typeface="HY견고딕" pitchFamily="18" charset="-127"/>
                <a:ea typeface="HY견고딕" pitchFamily="18" charset="-127"/>
              </a:rPr>
              <a:t>          //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모든  요소에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대한  정렬을  지원한다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	</a:t>
            </a:r>
          </a:p>
          <a:p>
            <a:pPr marL="17100" lvl="2" indent="0">
              <a:buNone/>
            </a:pP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    }</a:t>
            </a:r>
          </a:p>
          <a:p>
            <a:pPr marL="17100" lvl="2" indent="0">
              <a:buNone/>
            </a:pPr>
            <a:endParaRPr lang="en-US" altLang="ko-KR" sz="1800" b="1" dirty="0" smtClean="0">
              <a:latin typeface="HY견고딕" pitchFamily="18" charset="-127"/>
              <a:ea typeface="HY견고딕" pitchFamily="18" charset="-127"/>
            </a:endParaRPr>
          </a:p>
          <a:p>
            <a:pPr marL="17100" lvl="2" indent="0">
              <a:buNone/>
            </a:pP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    public </a:t>
            </a:r>
            <a:r>
              <a:rPr lang="en-US" altLang="ko-KR" sz="18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b="1" dirty="0" err="1" smtClean="0">
                <a:latin typeface="HY견고딕" pitchFamily="18" charset="-127"/>
                <a:ea typeface="HY견고딕" pitchFamily="18" charset="-127"/>
              </a:rPr>
              <a:t>TreeSet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 (Comparator &lt;? super </a:t>
            </a:r>
            <a:r>
              <a:rPr lang="en-US" altLang="ko-KR" sz="1800" b="1" dirty="0"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&gt; comparator) {</a:t>
            </a:r>
          </a:p>
          <a:p>
            <a:pPr marL="17100" lvl="2" indent="0">
              <a:buNone/>
            </a:pPr>
            <a:endParaRPr lang="en-US" altLang="ko-KR" sz="1800" b="1" dirty="0" smtClean="0">
              <a:latin typeface="HY견고딕" pitchFamily="18" charset="-127"/>
              <a:ea typeface="HY견고딕" pitchFamily="18" charset="-127"/>
            </a:endParaRPr>
          </a:p>
          <a:p>
            <a:pPr marL="17100" lvl="2" indent="0">
              <a:buNone/>
            </a:pP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5046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TreeMap</a:t>
            </a:r>
            <a:r>
              <a:rPr lang="en-US" altLang="ko-KR" b="1" dirty="0"/>
              <a:t>&lt;K,V&gt;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01216" y="1700808"/>
            <a:ext cx="8579296" cy="4320480"/>
          </a:xfrm>
        </p:spPr>
        <p:txBody>
          <a:bodyPr>
            <a:noAutofit/>
          </a:bodyPr>
          <a:lstStyle/>
          <a:p>
            <a:pPr marL="302850" lvl="2" indent="-285750"/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HashMap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과  다른 점은  </a:t>
            </a:r>
            <a:r>
              <a:rPr lang="en-US" altLang="ko-KR" sz="2000" dirty="0" err="1">
                <a:latin typeface="한컴 윤체 B" pitchFamily="18" charset="-127"/>
                <a:ea typeface="한컴 윤체 B" pitchFamily="18" charset="-127"/>
              </a:rPr>
              <a:t>SortMap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을  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implements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하였으므로 </a:t>
            </a: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17100" lvl="2" indent="0">
              <a:buNone/>
            </a:pP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  key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값들에  대한  정렬을  지원한다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</a:t>
            </a:r>
          </a:p>
          <a:p>
            <a:pPr marL="17100" lvl="2" indent="0">
              <a:buNone/>
            </a:pPr>
            <a:endParaRPr lang="en-US" altLang="ko-KR" sz="2000" dirty="0">
              <a:latin typeface="한컴 윤체 B" pitchFamily="18" charset="-127"/>
              <a:ea typeface="한컴 윤체 B" pitchFamily="18" charset="-127"/>
            </a:endParaRPr>
          </a:p>
          <a:p>
            <a:pPr marL="17100" lvl="2" indent="0">
              <a:buNone/>
            </a:pPr>
            <a:r>
              <a:rPr lang="en-US" altLang="ko-KR" sz="18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   public </a:t>
            </a:r>
            <a:r>
              <a:rPr lang="en-US" altLang="ko-KR" sz="1800" b="1" dirty="0" err="1" smtClean="0">
                <a:latin typeface="HY견고딕" pitchFamily="18" charset="-127"/>
                <a:ea typeface="HY견고딕" pitchFamily="18" charset="-127"/>
              </a:rPr>
              <a:t>TreeMap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() {</a:t>
            </a:r>
          </a:p>
          <a:p>
            <a:pPr marL="17100" lvl="2" indent="0">
              <a:buNone/>
            </a:pPr>
            <a:r>
              <a:rPr lang="en-US" altLang="ko-KR" sz="1600" b="1" dirty="0" smtClean="0">
                <a:latin typeface="HY견고딕" pitchFamily="18" charset="-127"/>
                <a:ea typeface="HY견고딕" pitchFamily="18" charset="-127"/>
              </a:rPr>
              <a:t>           //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All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keys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must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implement the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  <a:hlinkClick r:id="rId2" tooltip="interface in java.lang"/>
              </a:rPr>
              <a:t>Comparable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interface</a:t>
            </a:r>
            <a:r>
              <a:rPr lang="en-US" altLang="ko-KR" sz="1600" b="1" dirty="0" smtClean="0"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17100" lvl="2" indent="0">
              <a:buNone/>
            </a:pPr>
            <a:r>
              <a:rPr lang="en-US" altLang="ko-KR" sz="16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b="1" dirty="0" smtClean="0">
                <a:latin typeface="HY견고딕" pitchFamily="18" charset="-127"/>
                <a:ea typeface="HY견고딕" pitchFamily="18" charset="-127"/>
              </a:rPr>
              <a:t>          //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key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에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  </a:t>
            </a:r>
            <a:r>
              <a:rPr lang="ko-KR" altLang="en-US" sz="2000" dirty="0">
                <a:latin typeface="한컴 윤체 B" pitchFamily="18" charset="-127"/>
                <a:ea typeface="한컴 윤체 B" pitchFamily="18" charset="-127"/>
              </a:rPr>
              <a:t>대한  정렬을  지원한다</a:t>
            </a:r>
            <a:r>
              <a:rPr lang="en-US" altLang="ko-KR" sz="2000" dirty="0">
                <a:latin typeface="한컴 윤체 B" pitchFamily="18" charset="-127"/>
                <a:ea typeface="한컴 윤체 B" pitchFamily="18" charset="-127"/>
              </a:rPr>
              <a:t>.	</a:t>
            </a:r>
          </a:p>
          <a:p>
            <a:pPr marL="17100" lvl="2" indent="0">
              <a:buNone/>
            </a:pP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    }</a:t>
            </a:r>
          </a:p>
          <a:p>
            <a:pPr marL="17100" lvl="2" indent="0">
              <a:buNone/>
            </a:pPr>
            <a:endParaRPr lang="en-US" altLang="ko-KR" sz="1800" b="1" dirty="0" smtClean="0">
              <a:latin typeface="HY견고딕" pitchFamily="18" charset="-127"/>
              <a:ea typeface="HY견고딕" pitchFamily="18" charset="-127"/>
            </a:endParaRPr>
          </a:p>
          <a:p>
            <a:pPr marL="17100" lvl="2" indent="0">
              <a:buNone/>
            </a:pP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    public </a:t>
            </a:r>
            <a:r>
              <a:rPr lang="en-US" altLang="ko-KR" sz="1800" b="1" dirty="0" err="1" smtClean="0">
                <a:latin typeface="HY견고딕" pitchFamily="18" charset="-127"/>
                <a:ea typeface="HY견고딕" pitchFamily="18" charset="-127"/>
              </a:rPr>
              <a:t>TreeMap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  <a:hlinkClick r:id="rId3" tooltip="interface in java.util"/>
              </a:rPr>
              <a:t>Comparator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&lt;? super 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  <a:hlinkClick r:id="rId4" tooltip="type parameter in TreeMap"/>
              </a:rPr>
              <a:t>K</a:t>
            </a: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&gt; comparator) {</a:t>
            </a:r>
          </a:p>
          <a:p>
            <a:pPr marL="17100" lvl="2" indent="0">
              <a:buNone/>
            </a:pPr>
            <a:endParaRPr lang="en-US" altLang="ko-KR" sz="1800" b="1" dirty="0" smtClean="0">
              <a:latin typeface="HY견고딕" pitchFamily="18" charset="-127"/>
              <a:ea typeface="HY견고딕" pitchFamily="18" charset="-127"/>
            </a:endParaRPr>
          </a:p>
          <a:p>
            <a:pPr marL="17100" lvl="2" indent="0">
              <a:buNone/>
            </a:pPr>
            <a:r>
              <a:rPr lang="en-US" altLang="ko-KR" sz="1800" b="1" dirty="0" smtClean="0">
                <a:latin typeface="HY견고딕" pitchFamily="18" charset="-127"/>
                <a:ea typeface="HY견고딕" pitchFamily="18" charset="-127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9933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I/O Stream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61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75000"/>
          </a:schemeClr>
        </a:solidFill>
      </a:spPr>
      <a:bodyPr rtlCol="0" anchor="ctr"/>
      <a:lstStyle>
        <a:defPPr>
          <a:defRPr b="1" dirty="0" smtClean="0">
            <a:solidFill>
              <a:schemeClr val="bg1"/>
            </a:solidFill>
            <a:latin typeface="HY견고딕" pitchFamily="18" charset="-127"/>
            <a:ea typeface="HY견고딕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6486</TotalTime>
  <Words>3293</Words>
  <Application>Microsoft Office PowerPoint</Application>
  <PresentationFormat>화면 슬라이드 쇼(4:3)</PresentationFormat>
  <Paragraphs>1131</Paragraphs>
  <Slides>115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115</vt:i4>
      </vt:variant>
    </vt:vector>
  </HeadingPairs>
  <TitlesOfParts>
    <vt:vector size="116" baseType="lpstr">
      <vt:lpstr>Office 테마</vt:lpstr>
      <vt:lpstr>JAVA Programming www.oracle.com</vt:lpstr>
      <vt:lpstr>자바의  특징</vt:lpstr>
      <vt:lpstr>자바의  특징</vt:lpstr>
      <vt:lpstr> 환경 설정</vt:lpstr>
      <vt:lpstr>환경  설정</vt:lpstr>
      <vt:lpstr>환경  설정</vt:lpstr>
      <vt:lpstr>자바의  동작 원리</vt:lpstr>
      <vt:lpstr>자바의  동작 원리</vt:lpstr>
      <vt:lpstr>자바의  동작 원리</vt:lpstr>
      <vt:lpstr>자바의  주석</vt:lpstr>
      <vt:lpstr>변수</vt:lpstr>
      <vt:lpstr>데이터 유형</vt:lpstr>
      <vt:lpstr>데이터 유형</vt:lpstr>
      <vt:lpstr>데이터 유형</vt:lpstr>
      <vt:lpstr>데이터 유형</vt:lpstr>
      <vt:lpstr>데이터 유형</vt:lpstr>
      <vt:lpstr>연산자</vt:lpstr>
      <vt:lpstr>연산자</vt:lpstr>
      <vt:lpstr>연산자</vt:lpstr>
      <vt:lpstr>연산자</vt:lpstr>
      <vt:lpstr>연산자</vt:lpstr>
      <vt:lpstr>조건문</vt:lpstr>
      <vt:lpstr>조건문</vt:lpstr>
      <vt:lpstr>조건문</vt:lpstr>
      <vt:lpstr>조건문</vt:lpstr>
      <vt:lpstr>반복문</vt:lpstr>
      <vt:lpstr>반복문</vt:lpstr>
      <vt:lpstr>반복문</vt:lpstr>
      <vt:lpstr>반복문</vt:lpstr>
      <vt:lpstr>배열(Array)</vt:lpstr>
      <vt:lpstr>배열(Array)</vt:lpstr>
      <vt:lpstr>배열(Array)</vt:lpstr>
      <vt:lpstr>배열(Array)</vt:lpstr>
      <vt:lpstr>배열(Array)</vt:lpstr>
      <vt:lpstr>배열(Array)</vt:lpstr>
      <vt:lpstr>PowerPoint 프레젠테이션</vt:lpstr>
      <vt:lpstr>OOP</vt:lpstr>
      <vt:lpstr>클래스</vt:lpstr>
      <vt:lpstr>클래스</vt:lpstr>
      <vt:lpstr>클래스</vt:lpstr>
      <vt:lpstr>객체 및 인스턴스</vt:lpstr>
      <vt:lpstr>객체 및 인스턴스</vt:lpstr>
      <vt:lpstr>객체 및 인스턴스</vt:lpstr>
      <vt:lpstr> Method</vt:lpstr>
      <vt:lpstr> Method 정의부</vt:lpstr>
      <vt:lpstr> Method  호출부</vt:lpstr>
      <vt:lpstr>  Method</vt:lpstr>
      <vt:lpstr> Method</vt:lpstr>
      <vt:lpstr> 생성자 메소드</vt:lpstr>
      <vt:lpstr> 생성자 메소드</vt:lpstr>
      <vt:lpstr> 생성자 메소드</vt:lpstr>
      <vt:lpstr> this</vt:lpstr>
      <vt:lpstr> 인스턴스</vt:lpstr>
      <vt:lpstr> 인스턴스 변수</vt:lpstr>
      <vt:lpstr> static(클래스)</vt:lpstr>
      <vt:lpstr>static(클래스) 변수</vt:lpstr>
      <vt:lpstr>OOP의  특징</vt:lpstr>
      <vt:lpstr>OOP의  특징</vt:lpstr>
      <vt:lpstr>OOP의  특징</vt:lpstr>
      <vt:lpstr>OOP의  특징</vt:lpstr>
      <vt:lpstr>OOP의  특징</vt:lpstr>
      <vt:lpstr>Method overriding</vt:lpstr>
      <vt:lpstr>super</vt:lpstr>
      <vt:lpstr>interface</vt:lpstr>
      <vt:lpstr>interface</vt:lpstr>
      <vt:lpstr>OOP의 특징</vt:lpstr>
      <vt:lpstr>다형성(Polymorphism)</vt:lpstr>
      <vt:lpstr>다형성(Polymorphism)</vt:lpstr>
      <vt:lpstr>접근 지정자</vt:lpstr>
      <vt:lpstr>package</vt:lpstr>
      <vt:lpstr>package</vt:lpstr>
      <vt:lpstr>JAVA 클래스 라이브러리</vt:lpstr>
      <vt:lpstr>Object</vt:lpstr>
      <vt:lpstr>Object</vt:lpstr>
      <vt:lpstr>Copy(복사)</vt:lpstr>
      <vt:lpstr>Clone(복제)</vt:lpstr>
      <vt:lpstr>Clone(복제)</vt:lpstr>
      <vt:lpstr>문자열 처리 클래스</vt:lpstr>
      <vt:lpstr>String</vt:lpstr>
      <vt:lpstr>StringBuffer</vt:lpstr>
      <vt:lpstr>Exception</vt:lpstr>
      <vt:lpstr>Exception 계층도</vt:lpstr>
      <vt:lpstr>Exception 유형</vt:lpstr>
      <vt:lpstr>Exception Handling</vt:lpstr>
      <vt:lpstr>Exception Handling</vt:lpstr>
      <vt:lpstr>Collection</vt:lpstr>
      <vt:lpstr>Collection 계층도</vt:lpstr>
      <vt:lpstr>Generic</vt:lpstr>
      <vt:lpstr>Generic</vt:lpstr>
      <vt:lpstr>Collection</vt:lpstr>
      <vt:lpstr>ArrayList&lt;E&gt;</vt:lpstr>
      <vt:lpstr>HashMap&lt;K,V&gt;</vt:lpstr>
      <vt:lpstr>HashSet&lt;E&gt;</vt:lpstr>
      <vt:lpstr>컬렉션 정렬</vt:lpstr>
      <vt:lpstr>컬렉션 정렬</vt:lpstr>
      <vt:lpstr>컬렉션 정렬</vt:lpstr>
      <vt:lpstr>TreeSet&lt;E&gt;</vt:lpstr>
      <vt:lpstr>TreeMap&lt;K,V&gt;</vt:lpstr>
      <vt:lpstr>I/O Stream</vt:lpstr>
      <vt:lpstr>I/O Stream</vt:lpstr>
      <vt:lpstr>I/O Stream</vt:lpstr>
      <vt:lpstr>I/O Stream</vt:lpstr>
      <vt:lpstr>InputStream</vt:lpstr>
      <vt:lpstr>System.in</vt:lpstr>
      <vt:lpstr>FileInputStream</vt:lpstr>
      <vt:lpstr>OutputStream</vt:lpstr>
      <vt:lpstr>System.out</vt:lpstr>
      <vt:lpstr>FileOutputStream</vt:lpstr>
      <vt:lpstr>Filter I/O Stream</vt:lpstr>
      <vt:lpstr>BufferedInputStream</vt:lpstr>
      <vt:lpstr>BufferedOutputStream</vt:lpstr>
      <vt:lpstr>Reader</vt:lpstr>
      <vt:lpstr>Writer</vt:lpstr>
      <vt:lpstr>BufferedReader</vt:lpstr>
      <vt:lpstr>BufferedReader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eduB-teacher</dc:creator>
  <cp:lastModifiedBy>duniv3-014</cp:lastModifiedBy>
  <cp:revision>1024</cp:revision>
  <dcterms:created xsi:type="dcterms:W3CDTF">2013-12-13T01:56:02Z</dcterms:created>
  <dcterms:modified xsi:type="dcterms:W3CDTF">2016-07-12T00:43:29Z</dcterms:modified>
</cp:coreProperties>
</file>