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086006-A29F-4F92-9F82-04F8CADEF244}">
  <a:tblStyle styleId="{69086006-A29F-4F92-9F82-04F8CADEF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{69086006-A29F-4F92-9F82-04F8CADEF244}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