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6CA271-601E-41CA-8866-AF8E862C64A5}" type="datetimeFigureOut">
              <a:rPr lang="en-US" smtClean="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708E6A-C30E-4391-8B4D-B01CF8A514C2}" type="slidenum">
              <a:rPr lang="en-US" smtClean="0"/>
              <a:t>‹#›</a:t>
            </a:fld>
            <a:endParaRPr lang="en-US" dirty="0"/>
          </a:p>
        </p:txBody>
      </p:sp>
    </p:spTree>
    <p:extLst>
      <p:ext uri="{BB962C8B-B14F-4D97-AF65-F5344CB8AC3E}">
        <p14:creationId xmlns:p14="http://schemas.microsoft.com/office/powerpoint/2010/main" val="105585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CA271-601E-41CA-8866-AF8E862C64A5}" type="datetimeFigureOut">
              <a:rPr lang="en-US" smtClean="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708E6A-C30E-4391-8B4D-B01CF8A514C2}" type="slidenum">
              <a:rPr lang="en-US" smtClean="0"/>
              <a:t>‹#›</a:t>
            </a:fld>
            <a:endParaRPr lang="en-US" dirty="0"/>
          </a:p>
        </p:txBody>
      </p:sp>
    </p:spTree>
    <p:extLst>
      <p:ext uri="{BB962C8B-B14F-4D97-AF65-F5344CB8AC3E}">
        <p14:creationId xmlns:p14="http://schemas.microsoft.com/office/powerpoint/2010/main" val="502843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CA271-601E-41CA-8866-AF8E862C64A5}" type="datetimeFigureOut">
              <a:rPr lang="en-US" smtClean="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708E6A-C30E-4391-8B4D-B01CF8A514C2}" type="slidenum">
              <a:rPr lang="en-US" smtClean="0"/>
              <a:t>‹#›</a:t>
            </a:fld>
            <a:endParaRPr lang="en-US" dirty="0"/>
          </a:p>
        </p:txBody>
      </p:sp>
    </p:spTree>
    <p:extLst>
      <p:ext uri="{BB962C8B-B14F-4D97-AF65-F5344CB8AC3E}">
        <p14:creationId xmlns:p14="http://schemas.microsoft.com/office/powerpoint/2010/main" val="133398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CA271-601E-41CA-8866-AF8E862C64A5}" type="datetimeFigureOut">
              <a:rPr lang="en-US" smtClean="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708E6A-C30E-4391-8B4D-B01CF8A514C2}" type="slidenum">
              <a:rPr lang="en-US" smtClean="0"/>
              <a:t>‹#›</a:t>
            </a:fld>
            <a:endParaRPr lang="en-US" dirty="0"/>
          </a:p>
        </p:txBody>
      </p:sp>
    </p:spTree>
    <p:extLst>
      <p:ext uri="{BB962C8B-B14F-4D97-AF65-F5344CB8AC3E}">
        <p14:creationId xmlns:p14="http://schemas.microsoft.com/office/powerpoint/2010/main" val="132660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CA271-601E-41CA-8866-AF8E862C64A5}" type="datetimeFigureOut">
              <a:rPr lang="en-US" smtClean="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708E6A-C30E-4391-8B4D-B01CF8A514C2}" type="slidenum">
              <a:rPr lang="en-US" smtClean="0"/>
              <a:t>‹#›</a:t>
            </a:fld>
            <a:endParaRPr lang="en-US" dirty="0"/>
          </a:p>
        </p:txBody>
      </p:sp>
    </p:spTree>
    <p:extLst>
      <p:ext uri="{BB962C8B-B14F-4D97-AF65-F5344CB8AC3E}">
        <p14:creationId xmlns:p14="http://schemas.microsoft.com/office/powerpoint/2010/main" val="320920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6CA271-601E-41CA-8866-AF8E862C64A5}" type="datetimeFigureOut">
              <a:rPr lang="en-US" smtClean="0"/>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708E6A-C30E-4391-8B4D-B01CF8A514C2}" type="slidenum">
              <a:rPr lang="en-US" smtClean="0"/>
              <a:t>‹#›</a:t>
            </a:fld>
            <a:endParaRPr lang="en-US" dirty="0"/>
          </a:p>
        </p:txBody>
      </p:sp>
    </p:spTree>
    <p:extLst>
      <p:ext uri="{BB962C8B-B14F-4D97-AF65-F5344CB8AC3E}">
        <p14:creationId xmlns:p14="http://schemas.microsoft.com/office/powerpoint/2010/main" val="120931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6CA271-601E-41CA-8866-AF8E862C64A5}" type="datetimeFigureOut">
              <a:rPr lang="en-US" smtClean="0"/>
              <a:t>9/12/2018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708E6A-C30E-4391-8B4D-B01CF8A514C2}" type="slidenum">
              <a:rPr lang="en-US" smtClean="0"/>
              <a:t>‹#›</a:t>
            </a:fld>
            <a:endParaRPr lang="en-US" dirty="0"/>
          </a:p>
        </p:txBody>
      </p:sp>
    </p:spTree>
    <p:extLst>
      <p:ext uri="{BB962C8B-B14F-4D97-AF65-F5344CB8AC3E}">
        <p14:creationId xmlns:p14="http://schemas.microsoft.com/office/powerpoint/2010/main" val="1650606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6CA271-601E-41CA-8866-AF8E862C64A5}" type="datetimeFigureOut">
              <a:rPr lang="en-US" smtClean="0"/>
              <a:t>9/12/2018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708E6A-C30E-4391-8B4D-B01CF8A514C2}" type="slidenum">
              <a:rPr lang="en-US" smtClean="0"/>
              <a:t>‹#›</a:t>
            </a:fld>
            <a:endParaRPr lang="en-US" dirty="0"/>
          </a:p>
        </p:txBody>
      </p:sp>
    </p:spTree>
    <p:extLst>
      <p:ext uri="{BB962C8B-B14F-4D97-AF65-F5344CB8AC3E}">
        <p14:creationId xmlns:p14="http://schemas.microsoft.com/office/powerpoint/2010/main" val="292892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CA271-601E-41CA-8866-AF8E862C64A5}" type="datetimeFigureOut">
              <a:rPr lang="en-US" smtClean="0"/>
              <a:t>9/12/2018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708E6A-C30E-4391-8B4D-B01CF8A514C2}" type="slidenum">
              <a:rPr lang="en-US" smtClean="0"/>
              <a:t>‹#›</a:t>
            </a:fld>
            <a:endParaRPr lang="en-US" dirty="0"/>
          </a:p>
        </p:txBody>
      </p:sp>
    </p:spTree>
    <p:extLst>
      <p:ext uri="{BB962C8B-B14F-4D97-AF65-F5344CB8AC3E}">
        <p14:creationId xmlns:p14="http://schemas.microsoft.com/office/powerpoint/2010/main" val="185522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CA271-601E-41CA-8866-AF8E862C64A5}" type="datetimeFigureOut">
              <a:rPr lang="en-US" smtClean="0"/>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708E6A-C30E-4391-8B4D-B01CF8A514C2}" type="slidenum">
              <a:rPr lang="en-US" smtClean="0"/>
              <a:t>‹#›</a:t>
            </a:fld>
            <a:endParaRPr lang="en-US" dirty="0"/>
          </a:p>
        </p:txBody>
      </p:sp>
    </p:spTree>
    <p:extLst>
      <p:ext uri="{BB962C8B-B14F-4D97-AF65-F5344CB8AC3E}">
        <p14:creationId xmlns:p14="http://schemas.microsoft.com/office/powerpoint/2010/main" val="305138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CA271-601E-41CA-8866-AF8E862C64A5}" type="datetimeFigureOut">
              <a:rPr lang="en-US" smtClean="0"/>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708E6A-C30E-4391-8B4D-B01CF8A514C2}" type="slidenum">
              <a:rPr lang="en-US" smtClean="0"/>
              <a:t>‹#›</a:t>
            </a:fld>
            <a:endParaRPr lang="en-US" dirty="0"/>
          </a:p>
        </p:txBody>
      </p:sp>
    </p:spTree>
    <p:extLst>
      <p:ext uri="{BB962C8B-B14F-4D97-AF65-F5344CB8AC3E}">
        <p14:creationId xmlns:p14="http://schemas.microsoft.com/office/powerpoint/2010/main" val="96271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CA271-601E-41CA-8866-AF8E862C64A5}" type="datetimeFigureOut">
              <a:rPr lang="en-US" smtClean="0"/>
              <a:t>9/12/2018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08E6A-C30E-4391-8B4D-B01CF8A514C2}" type="slidenum">
              <a:rPr lang="en-US" smtClean="0"/>
              <a:t>‹#›</a:t>
            </a:fld>
            <a:endParaRPr lang="en-US" dirty="0"/>
          </a:p>
        </p:txBody>
      </p:sp>
    </p:spTree>
    <p:extLst>
      <p:ext uri="{BB962C8B-B14F-4D97-AF65-F5344CB8AC3E}">
        <p14:creationId xmlns:p14="http://schemas.microsoft.com/office/powerpoint/2010/main" val="2097330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DBMS	</a:t>
            </a:r>
            <a:endParaRPr lang="en-US" dirty="0"/>
          </a:p>
        </p:txBody>
      </p:sp>
      <p:sp>
        <p:nvSpPr>
          <p:cNvPr id="3" name="Subtitle 2"/>
          <p:cNvSpPr>
            <a:spLocks noGrp="1"/>
          </p:cNvSpPr>
          <p:nvPr>
            <p:ph type="subTitle" idx="1"/>
          </p:nvPr>
        </p:nvSpPr>
        <p:spPr/>
        <p:txBody>
          <a:bodyPr/>
          <a:lstStyle/>
          <a:p>
            <a:r>
              <a:rPr lang="en-US" dirty="0" smtClean="0"/>
              <a:t>MCQs</a:t>
            </a:r>
            <a:endParaRPr lang="en-US" dirty="0"/>
          </a:p>
        </p:txBody>
      </p:sp>
    </p:spTree>
    <p:extLst>
      <p:ext uri="{BB962C8B-B14F-4D97-AF65-F5344CB8AC3E}">
        <p14:creationId xmlns:p14="http://schemas.microsoft.com/office/powerpoint/2010/main" val="3894398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 is a full form of SQL.</a:t>
            </a:r>
            <a:br>
              <a:rPr lang="en-US" dirty="0" smtClean="0"/>
            </a:br>
            <a:r>
              <a:rPr lang="en-US" dirty="0" smtClean="0"/>
              <a:t>A) Standard query language</a:t>
            </a:r>
            <a:br>
              <a:rPr lang="en-US" dirty="0" smtClean="0"/>
            </a:br>
            <a:r>
              <a:rPr lang="en-US" dirty="0" smtClean="0"/>
              <a:t>B) Sequential query language</a:t>
            </a:r>
            <a:br>
              <a:rPr lang="en-US" dirty="0" smtClean="0"/>
            </a:br>
            <a:r>
              <a:rPr lang="en-US" dirty="0" smtClean="0"/>
              <a:t>C) Structured query language</a:t>
            </a:r>
            <a:br>
              <a:rPr lang="en-US" dirty="0" smtClean="0"/>
            </a:br>
            <a:r>
              <a:rPr lang="en-US" dirty="0" smtClean="0"/>
              <a:t>D) Server side query language</a:t>
            </a:r>
            <a:endParaRPr lang="en-US" dirty="0"/>
          </a:p>
        </p:txBody>
      </p:sp>
    </p:spTree>
    <p:extLst>
      <p:ext uri="{BB962C8B-B14F-4D97-AF65-F5344CB8AC3E}">
        <p14:creationId xmlns:p14="http://schemas.microsoft.com/office/powerpoint/2010/main" val="1692420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relational database developer refers to a record as</a:t>
            </a:r>
            <a:br>
              <a:rPr lang="en-US" dirty="0" smtClean="0"/>
            </a:br>
            <a:r>
              <a:rPr lang="en-US" dirty="0" smtClean="0"/>
              <a:t>A. a criteria</a:t>
            </a:r>
            <a:br>
              <a:rPr lang="en-US" dirty="0" smtClean="0"/>
            </a:br>
            <a:r>
              <a:rPr lang="en-US" dirty="0" smtClean="0"/>
              <a:t>B. a relation</a:t>
            </a:r>
            <a:br>
              <a:rPr lang="en-US" dirty="0" smtClean="0"/>
            </a:br>
            <a:r>
              <a:rPr lang="en-US" dirty="0" smtClean="0"/>
              <a:t>C. a tuple</a:t>
            </a:r>
            <a:br>
              <a:rPr lang="en-US" dirty="0" smtClean="0"/>
            </a:br>
            <a:r>
              <a:rPr lang="en-US" dirty="0" smtClean="0"/>
              <a:t>D. an attribute</a:t>
            </a:r>
            <a:endParaRPr lang="en-US" dirty="0"/>
          </a:p>
        </p:txBody>
      </p:sp>
    </p:spTree>
    <p:extLst>
      <p:ext uri="{BB962C8B-B14F-4D97-AF65-F5344CB8AC3E}">
        <p14:creationId xmlns:p14="http://schemas.microsoft.com/office/powerpoint/2010/main" val="3066466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 keyword is used to find the number of values in a column.</a:t>
            </a:r>
            <a:br>
              <a:rPr lang="en-US" dirty="0" smtClean="0"/>
            </a:br>
            <a:r>
              <a:rPr lang="en-US" dirty="0" smtClean="0"/>
              <a:t>A. TOTAL</a:t>
            </a:r>
            <a:br>
              <a:rPr lang="en-US" dirty="0" smtClean="0"/>
            </a:br>
            <a:r>
              <a:rPr lang="en-US" dirty="0" smtClean="0"/>
              <a:t>B. COUNT</a:t>
            </a:r>
            <a:br>
              <a:rPr lang="en-US" dirty="0" smtClean="0"/>
            </a:br>
            <a:r>
              <a:rPr lang="en-US" dirty="0" smtClean="0"/>
              <a:t>C. ADD</a:t>
            </a:r>
            <a:br>
              <a:rPr lang="en-US" dirty="0" smtClean="0"/>
            </a:br>
            <a:r>
              <a:rPr lang="en-US" dirty="0" smtClean="0"/>
              <a:t>D. SUM</a:t>
            </a:r>
            <a:endParaRPr lang="en-US" dirty="0"/>
          </a:p>
        </p:txBody>
      </p:sp>
    </p:spTree>
    <p:extLst>
      <p:ext uri="{BB962C8B-B14F-4D97-AF65-F5344CB8AC3E}">
        <p14:creationId xmlns:p14="http://schemas.microsoft.com/office/powerpoint/2010/main" val="1449982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An advantage of the database management approach is</a:t>
            </a:r>
            <a:br>
              <a:rPr lang="en-US" dirty="0" smtClean="0"/>
            </a:br>
            <a:r>
              <a:rPr lang="en-US" dirty="0" smtClean="0"/>
              <a:t>A. data is dependent on programs</a:t>
            </a:r>
            <a:br>
              <a:rPr lang="en-US" dirty="0" smtClean="0"/>
            </a:br>
            <a:r>
              <a:rPr lang="en-US" dirty="0" smtClean="0"/>
              <a:t>B. data redundancy increases</a:t>
            </a:r>
            <a:br>
              <a:rPr lang="en-US" dirty="0" smtClean="0"/>
            </a:br>
            <a:r>
              <a:rPr lang="en-US" dirty="0" smtClean="0"/>
              <a:t>C. data is integrated and can be accessed by multiple programs</a:t>
            </a:r>
            <a:br>
              <a:rPr lang="en-US" dirty="0" smtClean="0"/>
            </a:br>
            <a:r>
              <a:rPr lang="en-US" dirty="0" smtClean="0"/>
              <a:t>D. none of the above</a:t>
            </a:r>
            <a:endParaRPr lang="en-US" dirty="0"/>
          </a:p>
        </p:txBody>
      </p:sp>
    </p:spTree>
    <p:extLst>
      <p:ext uri="{BB962C8B-B14F-4D97-AF65-F5344CB8AC3E}">
        <p14:creationId xmlns:p14="http://schemas.microsoft.com/office/powerpoint/2010/main" val="3461738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collection of information stored in a database at a particular moment is called as ……</a:t>
            </a:r>
            <a:br>
              <a:rPr lang="en-US" dirty="0" smtClean="0"/>
            </a:br>
            <a:r>
              <a:rPr lang="en-US" dirty="0" smtClean="0"/>
              <a:t>A. schema</a:t>
            </a:r>
            <a:br>
              <a:rPr lang="en-US" dirty="0" smtClean="0"/>
            </a:br>
            <a:r>
              <a:rPr lang="en-US" dirty="0" smtClean="0"/>
              <a:t>B. instance of the database</a:t>
            </a:r>
            <a:br>
              <a:rPr lang="en-US" dirty="0" smtClean="0"/>
            </a:br>
            <a:r>
              <a:rPr lang="en-US" dirty="0" smtClean="0"/>
              <a:t>C. data domain</a:t>
            </a:r>
            <a:br>
              <a:rPr lang="en-US" dirty="0" smtClean="0"/>
            </a:br>
            <a:r>
              <a:rPr lang="en-US" dirty="0" smtClean="0"/>
              <a:t>D. independence</a:t>
            </a:r>
            <a:endParaRPr lang="en-US" dirty="0"/>
          </a:p>
        </p:txBody>
      </p:sp>
    </p:spTree>
    <p:extLst>
      <p:ext uri="{BB962C8B-B14F-4D97-AF65-F5344CB8AC3E}">
        <p14:creationId xmlns:p14="http://schemas.microsoft.com/office/powerpoint/2010/main" val="3810396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Data independence means</a:t>
            </a:r>
            <a:br>
              <a:rPr lang="en-US" dirty="0" smtClean="0"/>
            </a:br>
            <a:r>
              <a:rPr lang="en-US" dirty="0" smtClean="0"/>
              <a:t>A. data is defined separately and not included in programs.</a:t>
            </a:r>
            <a:br>
              <a:rPr lang="en-US" dirty="0" smtClean="0"/>
            </a:br>
            <a:r>
              <a:rPr lang="en-US" dirty="0" smtClean="0"/>
              <a:t>B. programs are not dependent on the physical attributes of data</a:t>
            </a:r>
            <a:br>
              <a:rPr lang="en-US" dirty="0" smtClean="0"/>
            </a:br>
            <a:r>
              <a:rPr lang="en-US" dirty="0" smtClean="0"/>
              <a:t>C. programs are not dependent on the logical attributes of data</a:t>
            </a:r>
            <a:br>
              <a:rPr lang="en-US" dirty="0" smtClean="0"/>
            </a:br>
            <a:r>
              <a:rPr lang="en-US" dirty="0" smtClean="0"/>
              <a:t>D. both B and C</a:t>
            </a:r>
            <a:endParaRPr lang="en-US" dirty="0"/>
          </a:p>
        </p:txBody>
      </p:sp>
    </p:spTree>
    <p:extLst>
      <p:ext uri="{BB962C8B-B14F-4D97-AF65-F5344CB8AC3E}">
        <p14:creationId xmlns:p14="http://schemas.microsoft.com/office/powerpoint/2010/main" val="1832887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 is used to define overall design of the database</a:t>
            </a:r>
            <a:br>
              <a:rPr lang="en-US" dirty="0" smtClean="0"/>
            </a:br>
            <a:r>
              <a:rPr lang="en-US" dirty="0" smtClean="0"/>
              <a:t>A. schema</a:t>
            </a:r>
            <a:br>
              <a:rPr lang="en-US" dirty="0" smtClean="0"/>
            </a:br>
            <a:r>
              <a:rPr lang="en-US" dirty="0" smtClean="0"/>
              <a:t>B. application program</a:t>
            </a:r>
            <a:br>
              <a:rPr lang="en-US" dirty="0" smtClean="0"/>
            </a:br>
            <a:r>
              <a:rPr lang="en-US" dirty="0" smtClean="0"/>
              <a:t>C. data definition language</a:t>
            </a:r>
            <a:br>
              <a:rPr lang="en-US" dirty="0" smtClean="0"/>
            </a:br>
            <a:r>
              <a:rPr lang="en-US" dirty="0" smtClean="0"/>
              <a:t>D. code</a:t>
            </a:r>
            <a:endParaRPr lang="en-US" dirty="0"/>
          </a:p>
        </p:txBody>
      </p:sp>
    </p:spTree>
    <p:extLst>
      <p:ext uri="{BB962C8B-B14F-4D97-AF65-F5344CB8AC3E}">
        <p14:creationId xmlns:p14="http://schemas.microsoft.com/office/powerpoint/2010/main" val="3243522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Key to represent relationship between tables is called</a:t>
            </a:r>
            <a:br>
              <a:rPr lang="en-US" dirty="0" smtClean="0"/>
            </a:br>
            <a:r>
              <a:rPr lang="en-US" dirty="0" smtClean="0"/>
              <a:t>A. primary key</a:t>
            </a:r>
            <a:br>
              <a:rPr lang="en-US" dirty="0" smtClean="0"/>
            </a:br>
            <a:r>
              <a:rPr lang="en-US" dirty="0" smtClean="0"/>
              <a:t>B. secondary key</a:t>
            </a:r>
            <a:br>
              <a:rPr lang="en-US" dirty="0" smtClean="0"/>
            </a:br>
            <a:r>
              <a:rPr lang="en-US" dirty="0" smtClean="0"/>
              <a:t>C. foreign key</a:t>
            </a:r>
            <a:br>
              <a:rPr lang="en-US" dirty="0" smtClean="0"/>
            </a:br>
            <a:r>
              <a:rPr lang="en-US" dirty="0" smtClean="0"/>
              <a:t>D. none of the above</a:t>
            </a:r>
            <a:endParaRPr lang="en-US" dirty="0"/>
          </a:p>
        </p:txBody>
      </p:sp>
    </p:spTree>
    <p:extLst>
      <p:ext uri="{BB962C8B-B14F-4D97-AF65-F5344CB8AC3E}">
        <p14:creationId xmlns:p14="http://schemas.microsoft.com/office/powerpoint/2010/main" val="2981367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Grant and revoke are ……. statements.</a:t>
            </a:r>
            <a:br>
              <a:rPr lang="en-US" dirty="0" smtClean="0"/>
            </a:br>
            <a:r>
              <a:rPr lang="en-US" dirty="0" smtClean="0"/>
              <a:t>A. DDL</a:t>
            </a:r>
            <a:br>
              <a:rPr lang="en-US" dirty="0" smtClean="0"/>
            </a:br>
            <a:r>
              <a:rPr lang="en-US" dirty="0" smtClean="0"/>
              <a:t>B. TCL</a:t>
            </a:r>
            <a:br>
              <a:rPr lang="en-US" dirty="0" smtClean="0"/>
            </a:br>
            <a:r>
              <a:rPr lang="en-US" dirty="0" smtClean="0"/>
              <a:t>C. DCL</a:t>
            </a:r>
            <a:br>
              <a:rPr lang="en-US" dirty="0" smtClean="0"/>
            </a:br>
            <a:r>
              <a:rPr lang="en-US" dirty="0" smtClean="0"/>
              <a:t>D. DML</a:t>
            </a:r>
            <a:endParaRPr lang="en-US" dirty="0"/>
          </a:p>
        </p:txBody>
      </p:sp>
    </p:spTree>
    <p:extLst>
      <p:ext uri="{BB962C8B-B14F-4D97-AF65-F5344CB8AC3E}">
        <p14:creationId xmlns:p14="http://schemas.microsoft.com/office/powerpoint/2010/main" val="178644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DBMS helps achieve</a:t>
            </a:r>
            <a:br>
              <a:rPr lang="en-US" dirty="0" smtClean="0"/>
            </a:br>
            <a:r>
              <a:rPr lang="en-US" dirty="0" smtClean="0"/>
              <a:t>A. Data independence</a:t>
            </a:r>
            <a:br>
              <a:rPr lang="en-US" dirty="0" smtClean="0"/>
            </a:br>
            <a:r>
              <a:rPr lang="en-US" dirty="0" smtClean="0"/>
              <a:t>B. Centralized control of data</a:t>
            </a:r>
            <a:br>
              <a:rPr lang="en-US" dirty="0" smtClean="0"/>
            </a:br>
            <a:r>
              <a:rPr lang="en-US" dirty="0" smtClean="0"/>
              <a:t>C. Neither A nor B</a:t>
            </a:r>
            <a:br>
              <a:rPr lang="en-US" dirty="0" smtClean="0"/>
            </a:br>
            <a:r>
              <a:rPr lang="en-US" dirty="0" smtClean="0"/>
              <a:t>D. Both A and B</a:t>
            </a:r>
            <a:endParaRPr lang="en-US" dirty="0"/>
          </a:p>
        </p:txBody>
      </p:sp>
    </p:spTree>
    <p:extLst>
      <p:ext uri="{BB962C8B-B14F-4D97-AF65-F5344CB8AC3E}">
        <p14:creationId xmlns:p14="http://schemas.microsoft.com/office/powerpoint/2010/main" val="3741980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1. DBMS is a collection of ………….. that enables user to create and maintain a database.</a:t>
            </a:r>
            <a:br>
              <a:rPr lang="en-US" dirty="0" smtClean="0"/>
            </a:br>
            <a:r>
              <a:rPr lang="en-US" dirty="0" smtClean="0"/>
              <a:t>A) Keys</a:t>
            </a:r>
            <a:br>
              <a:rPr lang="en-US" dirty="0" smtClean="0"/>
            </a:br>
            <a:r>
              <a:rPr lang="en-US" dirty="0" smtClean="0"/>
              <a:t>B) Translators</a:t>
            </a:r>
            <a:br>
              <a:rPr lang="en-US" dirty="0" smtClean="0"/>
            </a:br>
            <a:r>
              <a:rPr lang="en-US" dirty="0" smtClean="0"/>
              <a:t>C) Program</a:t>
            </a:r>
            <a:br>
              <a:rPr lang="en-US" dirty="0" smtClean="0"/>
            </a:br>
            <a:r>
              <a:rPr lang="en-US" dirty="0" smtClean="0"/>
              <a:t>D) Language Activity</a:t>
            </a:r>
            <a:endParaRPr lang="en-US" dirty="0"/>
          </a:p>
        </p:txBody>
      </p:sp>
    </p:spTree>
    <p:extLst>
      <p:ext uri="{BB962C8B-B14F-4D97-AF65-F5344CB8AC3E}">
        <p14:creationId xmlns:p14="http://schemas.microsoft.com/office/powerpoint/2010/main" val="4202451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 command can be used to modify a column in a table</a:t>
            </a:r>
            <a:br>
              <a:rPr lang="en-US" dirty="0" smtClean="0"/>
            </a:br>
            <a:r>
              <a:rPr lang="en-US" dirty="0" smtClean="0"/>
              <a:t>A. alter</a:t>
            </a:r>
            <a:br>
              <a:rPr lang="en-US" dirty="0" smtClean="0"/>
            </a:br>
            <a:r>
              <a:rPr lang="en-US" dirty="0" smtClean="0"/>
              <a:t>B. update</a:t>
            </a:r>
            <a:br>
              <a:rPr lang="en-US" dirty="0" smtClean="0"/>
            </a:br>
            <a:r>
              <a:rPr lang="en-US" dirty="0" smtClean="0"/>
              <a:t>C. set</a:t>
            </a:r>
            <a:br>
              <a:rPr lang="en-US" dirty="0" smtClean="0"/>
            </a:br>
            <a:r>
              <a:rPr lang="en-US" dirty="0" smtClean="0"/>
              <a:t>D. create</a:t>
            </a:r>
            <a:endParaRPr lang="en-US" dirty="0"/>
          </a:p>
        </p:txBody>
      </p:sp>
    </p:spTree>
    <p:extLst>
      <p:ext uri="{BB962C8B-B14F-4D97-AF65-F5344CB8AC3E}">
        <p14:creationId xmlns:p14="http://schemas.microsoft.com/office/powerpoint/2010/main" val="476597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1. C) Program</a:t>
            </a:r>
            <a:br>
              <a:rPr lang="en-US" dirty="0" smtClean="0"/>
            </a:br>
            <a:r>
              <a:rPr lang="en-US" dirty="0" smtClean="0"/>
              <a:t>2. B) Domains</a:t>
            </a:r>
            <a:br>
              <a:rPr lang="en-US" dirty="0" smtClean="0"/>
            </a:br>
            <a:r>
              <a:rPr lang="en-US" dirty="0" smtClean="0"/>
              <a:t>3. A) Entity</a:t>
            </a:r>
            <a:br>
              <a:rPr lang="en-US" dirty="0" smtClean="0"/>
            </a:br>
            <a:r>
              <a:rPr lang="en-US" dirty="0" smtClean="0"/>
              <a:t>4. C) Data Flow Diagram</a:t>
            </a:r>
            <a:br>
              <a:rPr lang="en-US" dirty="0" smtClean="0"/>
            </a:br>
            <a:r>
              <a:rPr lang="en-US" dirty="0" smtClean="0"/>
              <a:t>5. A) Hierarchical schema</a:t>
            </a:r>
            <a:br>
              <a:rPr lang="en-US" dirty="0" smtClean="0"/>
            </a:br>
            <a:r>
              <a:rPr lang="en-US" dirty="0" smtClean="0"/>
              <a:t>6. C) System</a:t>
            </a:r>
            <a:br>
              <a:rPr lang="en-US" dirty="0" smtClean="0"/>
            </a:br>
            <a:r>
              <a:rPr lang="en-US" dirty="0" smtClean="0"/>
              <a:t>7. B) Schema</a:t>
            </a:r>
            <a:br>
              <a:rPr lang="en-US" dirty="0" smtClean="0"/>
            </a:br>
            <a:r>
              <a:rPr lang="en-US" dirty="0" smtClean="0"/>
              <a:t>8. C) Having</a:t>
            </a:r>
            <a:br>
              <a:rPr lang="en-US" dirty="0" smtClean="0"/>
            </a:br>
            <a:r>
              <a:rPr lang="en-US" dirty="0" smtClean="0"/>
              <a:t>9. B) is a standard .. accessible parts.</a:t>
            </a:r>
            <a:br>
              <a:rPr lang="en-US" dirty="0" smtClean="0"/>
            </a:br>
            <a:r>
              <a:rPr lang="en-US" dirty="0" smtClean="0"/>
              <a:t>10. C) Structured query language</a:t>
            </a:r>
            <a:br>
              <a:rPr lang="en-US" dirty="0" smtClean="0"/>
            </a:br>
            <a:r>
              <a:rPr lang="en-US" dirty="0" smtClean="0"/>
              <a:t>11) C. a tuple</a:t>
            </a:r>
            <a:br>
              <a:rPr lang="en-US" dirty="0" smtClean="0"/>
            </a:br>
            <a:r>
              <a:rPr lang="en-US" dirty="0" smtClean="0"/>
              <a:t>12) B. COUNT</a:t>
            </a:r>
            <a:br>
              <a:rPr lang="en-US" dirty="0" smtClean="0"/>
            </a:br>
            <a:r>
              <a:rPr lang="en-US" dirty="0" smtClean="0"/>
              <a:t>13) C. data is integrated and can be accessed by multiple programs</a:t>
            </a:r>
            <a:br>
              <a:rPr lang="en-US" dirty="0" smtClean="0"/>
            </a:br>
            <a:r>
              <a:rPr lang="en-US" dirty="0" smtClean="0"/>
              <a:t>14) B. instance of the database</a:t>
            </a:r>
            <a:br>
              <a:rPr lang="en-US" dirty="0" smtClean="0"/>
            </a:br>
            <a:r>
              <a:rPr lang="en-US" dirty="0" smtClean="0"/>
              <a:t>15) D. both B and C</a:t>
            </a:r>
            <a:br>
              <a:rPr lang="en-US" dirty="0" smtClean="0"/>
            </a:br>
            <a:r>
              <a:rPr lang="en-US" dirty="0" smtClean="0"/>
              <a:t>16) A. schema</a:t>
            </a:r>
            <a:br>
              <a:rPr lang="en-US" dirty="0" smtClean="0"/>
            </a:br>
            <a:r>
              <a:rPr lang="en-US" dirty="0" smtClean="0"/>
              <a:t>17) C. foreign key</a:t>
            </a:r>
            <a:br>
              <a:rPr lang="en-US" dirty="0" smtClean="0"/>
            </a:br>
            <a:r>
              <a:rPr lang="en-US" dirty="0" smtClean="0"/>
              <a:t>18) C. DCL</a:t>
            </a:r>
            <a:br>
              <a:rPr lang="en-US" dirty="0" smtClean="0"/>
            </a:br>
            <a:r>
              <a:rPr lang="en-US" dirty="0" smtClean="0"/>
              <a:t>19) D. Both A and B</a:t>
            </a:r>
            <a:br>
              <a:rPr lang="en-US" dirty="0" smtClean="0"/>
            </a:br>
            <a:r>
              <a:rPr lang="en-US" dirty="0" smtClean="0"/>
              <a:t>20) A. alter</a:t>
            </a:r>
            <a:endParaRPr lang="en-US" dirty="0"/>
          </a:p>
        </p:txBody>
      </p:sp>
    </p:spTree>
    <p:extLst>
      <p:ext uri="{BB962C8B-B14F-4D97-AF65-F5344CB8AC3E}">
        <p14:creationId xmlns:p14="http://schemas.microsoft.com/office/powerpoint/2010/main" val="551052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effectLst/>
              </a:rPr>
              <a:t>The candidate key is that you choose to identify each row uniquely is called ……………..</a:t>
            </a:r>
          </a:p>
          <a:p>
            <a:r>
              <a:rPr lang="en-US" dirty="0" smtClean="0">
                <a:effectLst/>
              </a:rPr>
              <a:t>A) Alternate Key</a:t>
            </a:r>
          </a:p>
          <a:p>
            <a:r>
              <a:rPr lang="en-US" dirty="0" smtClean="0">
                <a:effectLst/>
              </a:rPr>
              <a:t>B) Primary Key</a:t>
            </a:r>
          </a:p>
          <a:p>
            <a:r>
              <a:rPr lang="en-US" dirty="0" smtClean="0">
                <a:effectLst/>
              </a:rPr>
              <a:t>C) Foreign Key</a:t>
            </a:r>
          </a:p>
          <a:p>
            <a:r>
              <a:rPr lang="en-US" dirty="0" smtClean="0">
                <a:effectLst/>
              </a:rPr>
              <a:t>D) None of the above</a:t>
            </a:r>
          </a:p>
          <a:p>
            <a:endParaRPr lang="en-US" dirty="0"/>
          </a:p>
        </p:txBody>
      </p:sp>
    </p:spTree>
    <p:extLst>
      <p:ext uri="{BB962C8B-B14F-4D97-AF65-F5344CB8AC3E}">
        <p14:creationId xmlns:p14="http://schemas.microsoft.com/office/powerpoint/2010/main" val="2676613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effectLst/>
              </a:rPr>
              <a:t>…………….. is used to determine whether of a table contains duplicate rows.</a:t>
            </a:r>
          </a:p>
          <a:p>
            <a:r>
              <a:rPr lang="en-US" dirty="0" smtClean="0">
                <a:effectLst/>
              </a:rPr>
              <a:t>A) Unique predicate</a:t>
            </a:r>
          </a:p>
          <a:p>
            <a:r>
              <a:rPr lang="en-US" dirty="0" smtClean="0">
                <a:effectLst/>
              </a:rPr>
              <a:t>B) Like Predicate</a:t>
            </a:r>
          </a:p>
          <a:p>
            <a:r>
              <a:rPr lang="en-US" dirty="0" smtClean="0">
                <a:effectLst/>
              </a:rPr>
              <a:t>C) Null predicate</a:t>
            </a:r>
          </a:p>
          <a:p>
            <a:r>
              <a:rPr lang="en-US" dirty="0" smtClean="0">
                <a:effectLst/>
              </a:rPr>
              <a:t>D) In predicate</a:t>
            </a:r>
          </a:p>
          <a:p>
            <a:endParaRPr lang="en-US" dirty="0"/>
          </a:p>
        </p:txBody>
      </p:sp>
    </p:spTree>
    <p:extLst>
      <p:ext uri="{BB962C8B-B14F-4D97-AF65-F5344CB8AC3E}">
        <p14:creationId xmlns:p14="http://schemas.microsoft.com/office/powerpoint/2010/main" val="3108942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effectLst/>
              </a:rPr>
              <a:t>To eliminate duplicate rows ……………… is used</a:t>
            </a:r>
          </a:p>
          <a:p>
            <a:r>
              <a:rPr lang="en-US" dirty="0" smtClean="0">
                <a:effectLst/>
              </a:rPr>
              <a:t>A) NODUPLICATE</a:t>
            </a:r>
          </a:p>
          <a:p>
            <a:r>
              <a:rPr lang="en-US" dirty="0" smtClean="0">
                <a:effectLst/>
              </a:rPr>
              <a:t>B) ELIMINATE</a:t>
            </a:r>
          </a:p>
          <a:p>
            <a:r>
              <a:rPr lang="en-US" dirty="0" smtClean="0">
                <a:effectLst/>
              </a:rPr>
              <a:t>C) DISTINCT</a:t>
            </a:r>
          </a:p>
          <a:p>
            <a:r>
              <a:rPr lang="en-US" dirty="0" smtClean="0">
                <a:effectLst/>
              </a:rPr>
              <a:t>D) None of these</a:t>
            </a:r>
          </a:p>
          <a:p>
            <a:endParaRPr lang="en-US" dirty="0"/>
          </a:p>
        </p:txBody>
      </p:sp>
    </p:spTree>
    <p:extLst>
      <p:ext uri="{BB962C8B-B14F-4D97-AF65-F5344CB8AC3E}">
        <p14:creationId xmlns:p14="http://schemas.microsoft.com/office/powerpoint/2010/main" val="1414915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effectLst/>
              </a:rPr>
              <a:t>DCL stands for</a:t>
            </a:r>
          </a:p>
          <a:p>
            <a:r>
              <a:rPr lang="en-US" dirty="0" smtClean="0">
                <a:effectLst/>
              </a:rPr>
              <a:t>A) Data Control Language</a:t>
            </a:r>
          </a:p>
          <a:p>
            <a:r>
              <a:rPr lang="en-US" dirty="0" smtClean="0">
                <a:effectLst/>
              </a:rPr>
              <a:t>B) Data Console Language</a:t>
            </a:r>
          </a:p>
          <a:p>
            <a:r>
              <a:rPr lang="en-US" dirty="0" smtClean="0">
                <a:effectLst/>
              </a:rPr>
              <a:t>C) Data Console Level</a:t>
            </a:r>
          </a:p>
          <a:p>
            <a:r>
              <a:rPr lang="en-US" dirty="0" smtClean="0">
                <a:effectLst/>
              </a:rPr>
              <a:t>D) Data Control Level</a:t>
            </a:r>
          </a:p>
          <a:p>
            <a:endParaRPr lang="en-US" dirty="0"/>
          </a:p>
        </p:txBody>
      </p:sp>
    </p:spTree>
    <p:extLst>
      <p:ext uri="{BB962C8B-B14F-4D97-AF65-F5344CB8AC3E}">
        <p14:creationId xmlns:p14="http://schemas.microsoft.com/office/powerpoint/2010/main" val="1817842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effectLst/>
              </a:rPr>
              <a:t>…………………… is the process of organizing data into related tables.</a:t>
            </a:r>
          </a:p>
          <a:p>
            <a:r>
              <a:rPr lang="en-US" dirty="0" smtClean="0">
                <a:effectLst/>
              </a:rPr>
              <a:t>A) Normalization</a:t>
            </a:r>
          </a:p>
          <a:p>
            <a:r>
              <a:rPr lang="en-US" dirty="0" smtClean="0">
                <a:effectLst/>
              </a:rPr>
              <a:t>B) Generalization</a:t>
            </a:r>
          </a:p>
          <a:p>
            <a:r>
              <a:rPr lang="en-US" dirty="0" smtClean="0">
                <a:effectLst/>
              </a:rPr>
              <a:t>C) Specialization</a:t>
            </a:r>
          </a:p>
          <a:p>
            <a:r>
              <a:rPr lang="en-US" dirty="0" smtClean="0">
                <a:effectLst/>
              </a:rPr>
              <a:t>D) None of the above</a:t>
            </a:r>
          </a:p>
          <a:p>
            <a:endParaRPr lang="en-US" dirty="0"/>
          </a:p>
        </p:txBody>
      </p:sp>
    </p:spTree>
    <p:extLst>
      <p:ext uri="{BB962C8B-B14F-4D97-AF65-F5344CB8AC3E}">
        <p14:creationId xmlns:p14="http://schemas.microsoft.com/office/powerpoint/2010/main" val="15878549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effectLst/>
              </a:rPr>
              <a:t>A ………………. Does not have a distinguishing attribute if its own and mostly are dependent entities, which are part of some another entity.</a:t>
            </a:r>
          </a:p>
          <a:p>
            <a:r>
              <a:rPr lang="en-US" dirty="0" smtClean="0">
                <a:effectLst/>
              </a:rPr>
              <a:t>A) Weak entity</a:t>
            </a:r>
          </a:p>
          <a:p>
            <a:r>
              <a:rPr lang="en-US" dirty="0" smtClean="0">
                <a:effectLst/>
              </a:rPr>
              <a:t>B) Strong entity</a:t>
            </a:r>
          </a:p>
          <a:p>
            <a:r>
              <a:rPr lang="en-US" dirty="0" smtClean="0">
                <a:effectLst/>
              </a:rPr>
              <a:t>C) Non attributes entity</a:t>
            </a:r>
          </a:p>
          <a:p>
            <a:r>
              <a:rPr lang="en-US" dirty="0" smtClean="0">
                <a:effectLst/>
              </a:rPr>
              <a:t>D) Dependent entity</a:t>
            </a:r>
          </a:p>
          <a:p>
            <a:endParaRPr lang="en-US" dirty="0"/>
          </a:p>
        </p:txBody>
      </p:sp>
    </p:spTree>
    <p:extLst>
      <p:ext uri="{BB962C8B-B14F-4D97-AF65-F5344CB8AC3E}">
        <p14:creationId xmlns:p14="http://schemas.microsoft.com/office/powerpoint/2010/main" val="24463654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effectLst/>
              </a:rPr>
              <a:t>………………… is preferred method for enforcing data integrity</a:t>
            </a:r>
          </a:p>
          <a:p>
            <a:r>
              <a:rPr lang="en-US" dirty="0" smtClean="0">
                <a:effectLst/>
              </a:rPr>
              <a:t>A) Constraints</a:t>
            </a:r>
          </a:p>
          <a:p>
            <a:r>
              <a:rPr lang="en-US" dirty="0" smtClean="0">
                <a:effectLst/>
              </a:rPr>
              <a:t>B) Stored Procedure</a:t>
            </a:r>
          </a:p>
          <a:p>
            <a:r>
              <a:rPr lang="en-US" dirty="0" smtClean="0">
                <a:effectLst/>
              </a:rPr>
              <a:t>C) Triggers</a:t>
            </a:r>
          </a:p>
          <a:p>
            <a:r>
              <a:rPr lang="en-US" dirty="0" smtClean="0">
                <a:effectLst/>
              </a:rPr>
              <a:t>D) Cursors</a:t>
            </a:r>
          </a:p>
          <a:p>
            <a:endParaRPr lang="en-US" dirty="0"/>
          </a:p>
        </p:txBody>
      </p:sp>
    </p:spTree>
    <p:extLst>
      <p:ext uri="{BB962C8B-B14F-4D97-AF65-F5344CB8AC3E}">
        <p14:creationId xmlns:p14="http://schemas.microsoft.com/office/powerpoint/2010/main" val="3936803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effectLst/>
              </a:rPr>
              <a:t>The number of tuples in a relation is called its …………. While the number of attributes in a relation is called it’s ………………..</a:t>
            </a:r>
          </a:p>
          <a:p>
            <a:r>
              <a:rPr lang="en-US" dirty="0" smtClean="0">
                <a:effectLst/>
              </a:rPr>
              <a:t>A) Degree, Cardinality</a:t>
            </a:r>
          </a:p>
          <a:p>
            <a:r>
              <a:rPr lang="en-US" dirty="0" smtClean="0">
                <a:effectLst/>
              </a:rPr>
              <a:t>B) Cardinality, Degree</a:t>
            </a:r>
          </a:p>
          <a:p>
            <a:r>
              <a:rPr lang="en-US" dirty="0" smtClean="0">
                <a:effectLst/>
              </a:rPr>
              <a:t>C) Rows, Columns</a:t>
            </a:r>
          </a:p>
          <a:p>
            <a:r>
              <a:rPr lang="en-US" dirty="0" smtClean="0">
                <a:effectLst/>
              </a:rPr>
              <a:t>D) Columns, Rows</a:t>
            </a:r>
          </a:p>
          <a:p>
            <a:endParaRPr lang="en-US" dirty="0"/>
          </a:p>
        </p:txBody>
      </p:sp>
    </p:spTree>
    <p:extLst>
      <p:ext uri="{BB962C8B-B14F-4D97-AF65-F5344CB8AC3E}">
        <p14:creationId xmlns:p14="http://schemas.microsoft.com/office/powerpoint/2010/main" val="3174092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In a relational schema, each tuple is divided into fields called</a:t>
            </a:r>
            <a:br>
              <a:rPr lang="en-US" dirty="0" smtClean="0"/>
            </a:br>
            <a:r>
              <a:rPr lang="en-US" dirty="0" smtClean="0"/>
              <a:t>A) Relations</a:t>
            </a:r>
            <a:br>
              <a:rPr lang="en-US" dirty="0" smtClean="0"/>
            </a:br>
            <a:r>
              <a:rPr lang="en-US" dirty="0" smtClean="0"/>
              <a:t>B) Domains</a:t>
            </a:r>
            <a:br>
              <a:rPr lang="en-US" dirty="0" smtClean="0"/>
            </a:br>
            <a:r>
              <a:rPr lang="en-US" dirty="0" smtClean="0"/>
              <a:t>C) Queries</a:t>
            </a:r>
            <a:br>
              <a:rPr lang="en-US" dirty="0" smtClean="0"/>
            </a:br>
            <a:r>
              <a:rPr lang="en-US" dirty="0" smtClean="0"/>
              <a:t>D) All of the above</a:t>
            </a:r>
            <a:endParaRPr lang="en-US" dirty="0"/>
          </a:p>
        </p:txBody>
      </p:sp>
    </p:spTree>
    <p:extLst>
      <p:ext uri="{BB962C8B-B14F-4D97-AF65-F5344CB8AC3E}">
        <p14:creationId xmlns:p14="http://schemas.microsoft.com/office/powerpoint/2010/main" val="352405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effectLst/>
              </a:rPr>
              <a:t>Which two files are used during operation of the DBMS?</a:t>
            </a:r>
          </a:p>
          <a:p>
            <a:r>
              <a:rPr lang="en-US" dirty="0" smtClean="0">
                <a:effectLst/>
              </a:rPr>
              <a:t>A. Query languages and utilities</a:t>
            </a:r>
          </a:p>
          <a:p>
            <a:r>
              <a:rPr lang="en-US" dirty="0" smtClean="0">
                <a:effectLst/>
              </a:rPr>
              <a:t>B. DML and query language</a:t>
            </a:r>
          </a:p>
          <a:p>
            <a:r>
              <a:rPr lang="en-US" dirty="0" smtClean="0">
                <a:effectLst/>
              </a:rPr>
              <a:t>C. Data dictionary and transaction log</a:t>
            </a:r>
          </a:p>
          <a:p>
            <a:r>
              <a:rPr lang="en-US" dirty="0" smtClean="0">
                <a:effectLst/>
              </a:rPr>
              <a:t>D. Data dictionary and query language</a:t>
            </a:r>
          </a:p>
          <a:p>
            <a:endParaRPr lang="en-US" dirty="0"/>
          </a:p>
        </p:txBody>
      </p:sp>
    </p:spTree>
    <p:extLst>
      <p:ext uri="{BB962C8B-B14F-4D97-AF65-F5344CB8AC3E}">
        <p14:creationId xmlns:p14="http://schemas.microsoft.com/office/powerpoint/2010/main" val="20823210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effectLst/>
              </a:rPr>
              <a:t>The database schema is written in </a:t>
            </a:r>
          </a:p>
          <a:p>
            <a:r>
              <a:rPr lang="en-US" dirty="0" smtClean="0">
                <a:effectLst/>
              </a:rPr>
              <a:t>A. HLL</a:t>
            </a:r>
          </a:p>
          <a:p>
            <a:r>
              <a:rPr lang="en-US" dirty="0" smtClean="0">
                <a:effectLst/>
              </a:rPr>
              <a:t>B. DML</a:t>
            </a:r>
          </a:p>
          <a:p>
            <a:r>
              <a:rPr lang="en-US" dirty="0" smtClean="0">
                <a:effectLst/>
              </a:rPr>
              <a:t>C. DDL</a:t>
            </a:r>
          </a:p>
          <a:p>
            <a:r>
              <a:rPr lang="en-US" dirty="0" smtClean="0">
                <a:effectLst/>
              </a:rPr>
              <a:t>D. DCL</a:t>
            </a:r>
          </a:p>
          <a:p>
            <a:endParaRPr lang="en-US" dirty="0"/>
          </a:p>
        </p:txBody>
      </p:sp>
    </p:spTree>
    <p:extLst>
      <p:ext uri="{BB962C8B-B14F-4D97-AF65-F5344CB8AC3E}">
        <p14:creationId xmlns:p14="http://schemas.microsoft.com/office/powerpoint/2010/main" val="42367679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effectLst/>
              </a:rPr>
              <a:t>The way a particular application views the data from the database that the application uses is a </a:t>
            </a:r>
          </a:p>
          <a:p>
            <a:r>
              <a:rPr lang="en-US" dirty="0" smtClean="0">
                <a:effectLst/>
              </a:rPr>
              <a:t>A. module</a:t>
            </a:r>
          </a:p>
          <a:p>
            <a:r>
              <a:rPr lang="en-US" dirty="0" smtClean="0">
                <a:effectLst/>
              </a:rPr>
              <a:t>B. relational model</a:t>
            </a:r>
          </a:p>
          <a:p>
            <a:r>
              <a:rPr lang="en-US" dirty="0" smtClean="0">
                <a:effectLst/>
              </a:rPr>
              <a:t>C. schema </a:t>
            </a:r>
          </a:p>
          <a:p>
            <a:r>
              <a:rPr lang="en-US" dirty="0" smtClean="0">
                <a:effectLst/>
              </a:rPr>
              <a:t>D. sub schema</a:t>
            </a:r>
          </a:p>
          <a:p>
            <a:endParaRPr lang="en-US" dirty="0"/>
          </a:p>
        </p:txBody>
      </p:sp>
    </p:spTree>
    <p:extLst>
      <p:ext uri="{BB962C8B-B14F-4D97-AF65-F5344CB8AC3E}">
        <p14:creationId xmlns:p14="http://schemas.microsoft.com/office/powerpoint/2010/main" val="16577815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effectLst/>
              </a:rPr>
              <a:t>Which of the following are the properties of entities?</a:t>
            </a:r>
          </a:p>
          <a:p>
            <a:r>
              <a:rPr lang="en-US" dirty="0" smtClean="0">
                <a:effectLst/>
              </a:rPr>
              <a:t>A. Groups</a:t>
            </a:r>
          </a:p>
          <a:p>
            <a:r>
              <a:rPr lang="en-US" dirty="0" smtClean="0">
                <a:effectLst/>
              </a:rPr>
              <a:t>B. Table</a:t>
            </a:r>
          </a:p>
          <a:p>
            <a:r>
              <a:rPr lang="en-US" dirty="0" smtClean="0">
                <a:effectLst/>
              </a:rPr>
              <a:t>C. Attributes</a:t>
            </a:r>
          </a:p>
          <a:p>
            <a:r>
              <a:rPr lang="en-US" dirty="0" smtClean="0">
                <a:effectLst/>
              </a:rPr>
              <a:t>D. Switchboards</a:t>
            </a:r>
          </a:p>
          <a:p>
            <a:endParaRPr lang="en-US" dirty="0"/>
          </a:p>
        </p:txBody>
      </p:sp>
    </p:spTree>
    <p:extLst>
      <p:ext uri="{BB962C8B-B14F-4D97-AF65-F5344CB8AC3E}">
        <p14:creationId xmlns:p14="http://schemas.microsoft.com/office/powerpoint/2010/main" val="27645353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effectLst/>
              </a:rPr>
              <a:t>Which database level is closest to the users?</a:t>
            </a:r>
          </a:p>
          <a:p>
            <a:r>
              <a:rPr lang="en-US" dirty="0" smtClean="0">
                <a:effectLst/>
              </a:rPr>
              <a:t>A. External </a:t>
            </a:r>
          </a:p>
          <a:p>
            <a:r>
              <a:rPr lang="en-US" dirty="0" smtClean="0">
                <a:effectLst/>
              </a:rPr>
              <a:t>B. Internal</a:t>
            </a:r>
          </a:p>
          <a:p>
            <a:r>
              <a:rPr lang="en-US" dirty="0" smtClean="0">
                <a:effectLst/>
              </a:rPr>
              <a:t>C. Physical</a:t>
            </a:r>
          </a:p>
          <a:p>
            <a:r>
              <a:rPr lang="en-US" dirty="0" smtClean="0">
                <a:effectLst/>
              </a:rPr>
              <a:t>D. Conceptual</a:t>
            </a:r>
          </a:p>
          <a:p>
            <a:endParaRPr lang="en-US" dirty="0"/>
          </a:p>
        </p:txBody>
      </p:sp>
    </p:spTree>
    <p:extLst>
      <p:ext uri="{BB962C8B-B14F-4D97-AF65-F5344CB8AC3E}">
        <p14:creationId xmlns:p14="http://schemas.microsoft.com/office/powerpoint/2010/main" val="19530693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effectLst/>
              </a:rPr>
              <a:t>Which are the two ways in which entities can participate in a relationship?</a:t>
            </a:r>
          </a:p>
          <a:p>
            <a:r>
              <a:rPr lang="en-US" dirty="0" smtClean="0">
                <a:effectLst/>
              </a:rPr>
              <a:t>A. Passive and active</a:t>
            </a:r>
          </a:p>
          <a:p>
            <a:r>
              <a:rPr lang="en-US" dirty="0" smtClean="0">
                <a:effectLst/>
              </a:rPr>
              <a:t>B. Total and partial</a:t>
            </a:r>
          </a:p>
          <a:p>
            <a:r>
              <a:rPr lang="en-US" dirty="0" smtClean="0">
                <a:effectLst/>
              </a:rPr>
              <a:t>C. Simple and Complex</a:t>
            </a:r>
          </a:p>
          <a:p>
            <a:r>
              <a:rPr lang="en-US" dirty="0" smtClean="0">
                <a:effectLst/>
              </a:rPr>
              <a:t>D. All of the above</a:t>
            </a:r>
          </a:p>
          <a:p>
            <a:endParaRPr lang="en-US" dirty="0"/>
          </a:p>
        </p:txBody>
      </p:sp>
    </p:spTree>
    <p:extLst>
      <p:ext uri="{BB962C8B-B14F-4D97-AF65-F5344CB8AC3E}">
        <p14:creationId xmlns:p14="http://schemas.microsoft.com/office/powerpoint/2010/main" val="522804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One aspect that has to be dealt with by the integrity subsystem is to ensure that only valid values can be assigned to each data items. This is referred to as</a:t>
            </a:r>
            <a:br>
              <a:rPr lang="en-US" dirty="0" smtClean="0"/>
            </a:br>
            <a:r>
              <a:rPr lang="en-US" dirty="0" smtClean="0"/>
              <a:t>A) Data Security</a:t>
            </a:r>
            <a:br>
              <a:rPr lang="en-US" dirty="0" smtClean="0"/>
            </a:br>
            <a:r>
              <a:rPr lang="en-US" dirty="0" smtClean="0"/>
              <a:t>B) Domain access</a:t>
            </a:r>
            <a:br>
              <a:rPr lang="en-US" dirty="0" smtClean="0"/>
            </a:br>
            <a:r>
              <a:rPr lang="en-US" dirty="0" smtClean="0"/>
              <a:t>C) Data Control</a:t>
            </a:r>
            <a:br>
              <a:rPr lang="en-US" dirty="0" smtClean="0"/>
            </a:br>
            <a:r>
              <a:rPr lang="en-US" dirty="0" smtClean="0"/>
              <a:t>D) Domain Integrity</a:t>
            </a:r>
            <a:endParaRPr lang="en-US" dirty="0"/>
          </a:p>
        </p:txBody>
      </p:sp>
    </p:spTree>
    <p:extLst>
      <p:ext uri="{BB962C8B-B14F-4D97-AF65-F5344CB8AC3E}">
        <p14:creationId xmlns:p14="http://schemas.microsoft.com/office/powerpoint/2010/main" val="2658063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operator is basically a join followed by a project on the attributes of first relation.</a:t>
            </a:r>
            <a:br>
              <a:rPr lang="en-US" dirty="0" smtClean="0"/>
            </a:br>
            <a:r>
              <a:rPr lang="en-US" dirty="0" smtClean="0"/>
              <a:t>A) Join</a:t>
            </a:r>
            <a:br>
              <a:rPr lang="en-US" dirty="0" smtClean="0"/>
            </a:br>
            <a:r>
              <a:rPr lang="en-US" dirty="0" smtClean="0"/>
              <a:t>B) Left outer-Join</a:t>
            </a:r>
            <a:br>
              <a:rPr lang="en-US" dirty="0" smtClean="0"/>
            </a:br>
            <a:r>
              <a:rPr lang="en-US" dirty="0" smtClean="0"/>
              <a:t>C) Full Join</a:t>
            </a:r>
            <a:br>
              <a:rPr lang="en-US" dirty="0" smtClean="0"/>
            </a:br>
            <a:r>
              <a:rPr lang="en-US" dirty="0" smtClean="0"/>
              <a:t>D) Inner Join</a:t>
            </a:r>
            <a:endParaRPr lang="en-US" dirty="0"/>
          </a:p>
        </p:txBody>
      </p:sp>
    </p:spTree>
    <p:extLst>
      <p:ext uri="{BB962C8B-B14F-4D97-AF65-F5344CB8AC3E}">
        <p14:creationId xmlns:p14="http://schemas.microsoft.com/office/powerpoint/2010/main" val="36851626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of the following is/are the DDL statements?</a:t>
            </a:r>
            <a:br>
              <a:rPr lang="en-US" dirty="0" smtClean="0"/>
            </a:br>
            <a:r>
              <a:rPr lang="en-US" dirty="0" smtClean="0"/>
              <a:t>A) Create</a:t>
            </a:r>
            <a:br>
              <a:rPr lang="en-US" dirty="0" smtClean="0"/>
            </a:br>
            <a:r>
              <a:rPr lang="en-US" dirty="0" smtClean="0"/>
              <a:t>B) Drop</a:t>
            </a:r>
            <a:br>
              <a:rPr lang="en-US" dirty="0" smtClean="0"/>
            </a:br>
            <a:r>
              <a:rPr lang="en-US" dirty="0" smtClean="0"/>
              <a:t>C) Alter</a:t>
            </a:r>
            <a:br>
              <a:rPr lang="en-US" dirty="0" smtClean="0"/>
            </a:br>
            <a:r>
              <a:rPr lang="en-US" dirty="0" smtClean="0"/>
              <a:t>D) All of the above</a:t>
            </a:r>
            <a:endParaRPr lang="en-US" dirty="0"/>
          </a:p>
        </p:txBody>
      </p:sp>
    </p:spTree>
    <p:extLst>
      <p:ext uri="{BB962C8B-B14F-4D97-AF65-F5344CB8AC3E}">
        <p14:creationId xmlns:p14="http://schemas.microsoft.com/office/powerpoint/2010/main" val="42592169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like predicate which of the following is true.</a:t>
            </a:r>
            <a:br>
              <a:rPr lang="en-US" dirty="0" smtClean="0"/>
            </a:br>
            <a:r>
              <a:rPr lang="en-US" dirty="0" smtClean="0"/>
              <a:t>i) % matches zero of more characters.</a:t>
            </a:r>
            <a:br>
              <a:rPr lang="en-US" dirty="0" smtClean="0"/>
            </a:br>
            <a:r>
              <a:rPr lang="en-US" dirty="0" smtClean="0"/>
              <a:t>ii) _ matches exactly one character.</a:t>
            </a:r>
            <a:br>
              <a:rPr lang="en-US" dirty="0" smtClean="0"/>
            </a:br>
            <a:r>
              <a:rPr lang="en-US" dirty="0" smtClean="0"/>
              <a:t>A) i-only</a:t>
            </a:r>
            <a:br>
              <a:rPr lang="en-US" dirty="0" smtClean="0"/>
            </a:br>
            <a:r>
              <a:rPr lang="en-US" dirty="0" smtClean="0"/>
              <a:t>B) ii-only</a:t>
            </a:r>
            <a:br>
              <a:rPr lang="en-US" dirty="0" smtClean="0"/>
            </a:br>
            <a:r>
              <a:rPr lang="en-US" dirty="0" smtClean="0"/>
              <a:t>C) Both of them</a:t>
            </a:r>
            <a:br>
              <a:rPr lang="en-US" dirty="0" smtClean="0"/>
            </a:br>
            <a:r>
              <a:rPr lang="en-US" dirty="0" smtClean="0"/>
              <a:t>D) None of them</a:t>
            </a:r>
            <a:endParaRPr lang="en-US" dirty="0"/>
          </a:p>
        </p:txBody>
      </p:sp>
    </p:spTree>
    <p:extLst>
      <p:ext uri="{BB962C8B-B14F-4D97-AF65-F5344CB8AC3E}">
        <p14:creationId xmlns:p14="http://schemas.microsoft.com/office/powerpoint/2010/main" val="342016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In an ER model, ……………. is described in the database by storing its data.</a:t>
            </a:r>
            <a:br>
              <a:rPr lang="en-US" dirty="0" smtClean="0"/>
            </a:br>
            <a:r>
              <a:rPr lang="en-US" dirty="0" smtClean="0"/>
              <a:t>A) Entity</a:t>
            </a:r>
            <a:br>
              <a:rPr lang="en-US" dirty="0" smtClean="0"/>
            </a:br>
            <a:r>
              <a:rPr lang="en-US" dirty="0" smtClean="0"/>
              <a:t>B) Attribute</a:t>
            </a:r>
            <a:br>
              <a:rPr lang="en-US" dirty="0" smtClean="0"/>
            </a:br>
            <a:r>
              <a:rPr lang="en-US" dirty="0" smtClean="0"/>
              <a:t>C) Relationship</a:t>
            </a:r>
            <a:br>
              <a:rPr lang="en-US" dirty="0" smtClean="0"/>
            </a:br>
            <a:r>
              <a:rPr lang="en-US" dirty="0" smtClean="0"/>
              <a:t>D) Notation</a:t>
            </a:r>
            <a:endParaRPr lang="en-US" dirty="0"/>
          </a:p>
        </p:txBody>
      </p:sp>
    </p:spTree>
    <p:extLst>
      <p:ext uri="{BB962C8B-B14F-4D97-AF65-F5344CB8AC3E}">
        <p14:creationId xmlns:p14="http://schemas.microsoft.com/office/powerpoint/2010/main" val="37464460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change column value in a table the ……… command can be used.</a:t>
            </a:r>
            <a:br>
              <a:rPr lang="en-US" dirty="0" smtClean="0"/>
            </a:br>
            <a:r>
              <a:rPr lang="en-US" dirty="0" smtClean="0"/>
              <a:t>A. create</a:t>
            </a:r>
            <a:br>
              <a:rPr lang="en-US" dirty="0" smtClean="0"/>
            </a:br>
            <a:r>
              <a:rPr lang="en-US" dirty="0" smtClean="0"/>
              <a:t>B. insert</a:t>
            </a:r>
            <a:br>
              <a:rPr lang="en-US" dirty="0" smtClean="0"/>
            </a:br>
            <a:r>
              <a:rPr lang="en-US" dirty="0" smtClean="0"/>
              <a:t>C. alter</a:t>
            </a:r>
            <a:br>
              <a:rPr lang="en-US" dirty="0" smtClean="0"/>
            </a:br>
            <a:r>
              <a:rPr lang="en-US" dirty="0" smtClean="0"/>
              <a:t>D. update</a:t>
            </a:r>
            <a:endParaRPr lang="en-US" dirty="0"/>
          </a:p>
        </p:txBody>
      </p:sp>
    </p:spTree>
    <p:extLst>
      <p:ext uri="{BB962C8B-B14F-4D97-AF65-F5344CB8AC3E}">
        <p14:creationId xmlns:p14="http://schemas.microsoft.com/office/powerpoint/2010/main" val="40599168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full form of DDL in Database Management System is</a:t>
            </a:r>
            <a:br>
              <a:rPr lang="en-US" dirty="0" smtClean="0"/>
            </a:br>
            <a:r>
              <a:rPr lang="en-US" dirty="0" smtClean="0"/>
              <a:t>A. Dynamic Data Language</a:t>
            </a:r>
            <a:br>
              <a:rPr lang="en-US" dirty="0" smtClean="0"/>
            </a:br>
            <a:r>
              <a:rPr lang="en-US" dirty="0" smtClean="0"/>
              <a:t>B. Detailed Data Language</a:t>
            </a:r>
            <a:br>
              <a:rPr lang="en-US" dirty="0" smtClean="0"/>
            </a:br>
            <a:r>
              <a:rPr lang="en-US" dirty="0" smtClean="0"/>
              <a:t>C. Data Definition Language</a:t>
            </a:r>
            <a:br>
              <a:rPr lang="en-US" dirty="0" smtClean="0"/>
            </a:br>
            <a:r>
              <a:rPr lang="en-US" dirty="0" smtClean="0"/>
              <a:t>D. Data Derivation Language</a:t>
            </a:r>
            <a:endParaRPr lang="en-US" dirty="0"/>
          </a:p>
        </p:txBody>
      </p:sp>
    </p:spTree>
    <p:extLst>
      <p:ext uri="{BB962C8B-B14F-4D97-AF65-F5344CB8AC3E}">
        <p14:creationId xmlns:p14="http://schemas.microsoft.com/office/powerpoint/2010/main" val="14313841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set of possible data values is called</a:t>
            </a:r>
            <a:br>
              <a:rPr lang="en-US" dirty="0" smtClean="0"/>
            </a:br>
            <a:r>
              <a:rPr lang="en-US" dirty="0" smtClean="0"/>
              <a:t>A. attribute</a:t>
            </a:r>
            <a:br>
              <a:rPr lang="en-US" dirty="0" smtClean="0"/>
            </a:br>
            <a:r>
              <a:rPr lang="en-US" dirty="0" smtClean="0"/>
              <a:t>B. degree</a:t>
            </a:r>
            <a:br>
              <a:rPr lang="en-US" dirty="0" smtClean="0"/>
            </a:br>
            <a:r>
              <a:rPr lang="en-US" dirty="0" smtClean="0"/>
              <a:t>C. tuple</a:t>
            </a:r>
            <a:br>
              <a:rPr lang="en-US" dirty="0" smtClean="0"/>
            </a:br>
            <a:r>
              <a:rPr lang="en-US" dirty="0" smtClean="0"/>
              <a:t>D. domain</a:t>
            </a:r>
            <a:endParaRPr lang="en-US" dirty="0"/>
          </a:p>
        </p:txBody>
      </p:sp>
    </p:spTree>
    <p:extLst>
      <p:ext uri="{BB962C8B-B14F-4D97-AF65-F5344CB8AC3E}">
        <p14:creationId xmlns:p14="http://schemas.microsoft.com/office/powerpoint/2010/main" val="1861460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 is a set of column that identifies every row in a table.</a:t>
            </a:r>
            <a:br>
              <a:rPr lang="en-US" dirty="0" smtClean="0"/>
            </a:br>
            <a:r>
              <a:rPr lang="en-US" dirty="0" smtClean="0"/>
              <a:t>A. composite key</a:t>
            </a:r>
            <a:br>
              <a:rPr lang="en-US" dirty="0" smtClean="0"/>
            </a:br>
            <a:r>
              <a:rPr lang="en-US" dirty="0" smtClean="0"/>
              <a:t>B. candidate key</a:t>
            </a:r>
            <a:br>
              <a:rPr lang="en-US" dirty="0" smtClean="0"/>
            </a:br>
            <a:r>
              <a:rPr lang="en-US" dirty="0" smtClean="0"/>
              <a:t>C. foreign key</a:t>
            </a:r>
            <a:br>
              <a:rPr lang="en-US" dirty="0" smtClean="0"/>
            </a:br>
            <a:r>
              <a:rPr lang="en-US" dirty="0" smtClean="0"/>
              <a:t>D. super key</a:t>
            </a:r>
            <a:endParaRPr lang="en-US" dirty="0"/>
          </a:p>
        </p:txBody>
      </p:sp>
    </p:spTree>
    <p:extLst>
      <p:ext uri="{BB962C8B-B14F-4D97-AF65-F5344CB8AC3E}">
        <p14:creationId xmlns:p14="http://schemas.microsoft.com/office/powerpoint/2010/main" val="1007971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top-to-bottom relationship among the items in a database is established by a</a:t>
            </a:r>
            <a:br>
              <a:rPr lang="en-US" dirty="0" smtClean="0"/>
            </a:br>
            <a:r>
              <a:rPr lang="en-US" dirty="0" smtClean="0"/>
              <a:t>A) Hierarchical schema</a:t>
            </a:r>
            <a:br>
              <a:rPr lang="en-US" dirty="0" smtClean="0"/>
            </a:br>
            <a:r>
              <a:rPr lang="en-US" dirty="0" smtClean="0"/>
              <a:t>B) Network schema</a:t>
            </a:r>
            <a:br>
              <a:rPr lang="en-US" dirty="0" smtClean="0"/>
            </a:br>
            <a:r>
              <a:rPr lang="en-US" dirty="0" smtClean="0"/>
              <a:t>C) Relational Schema</a:t>
            </a:r>
            <a:br>
              <a:rPr lang="en-US" dirty="0" smtClean="0"/>
            </a:br>
            <a:r>
              <a:rPr lang="en-US" dirty="0" smtClean="0"/>
              <a:t>D) All of the above</a:t>
            </a:r>
            <a:endParaRPr lang="en-US" dirty="0"/>
          </a:p>
        </p:txBody>
      </p:sp>
    </p:spTree>
    <p:extLst>
      <p:ext uri="{BB962C8B-B14F-4D97-AF65-F5344CB8AC3E}">
        <p14:creationId xmlns:p14="http://schemas.microsoft.com/office/powerpoint/2010/main" val="1449630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6. ……………… table store information about database or about the system.</a:t>
            </a:r>
            <a:br>
              <a:rPr lang="en-US" dirty="0" smtClean="0"/>
            </a:br>
            <a:r>
              <a:rPr lang="en-US" dirty="0" smtClean="0"/>
              <a:t>A) SQL</a:t>
            </a:r>
            <a:br>
              <a:rPr lang="en-US" dirty="0" smtClean="0"/>
            </a:br>
            <a:r>
              <a:rPr lang="en-US" dirty="0" smtClean="0"/>
              <a:t>B) Nested</a:t>
            </a:r>
            <a:br>
              <a:rPr lang="en-US" dirty="0" smtClean="0"/>
            </a:br>
            <a:r>
              <a:rPr lang="en-US" dirty="0" smtClean="0"/>
              <a:t>C) System</a:t>
            </a:r>
            <a:br>
              <a:rPr lang="en-US" dirty="0" smtClean="0"/>
            </a:br>
            <a:r>
              <a:rPr lang="en-US" dirty="0" smtClean="0"/>
              <a:t>D) None of these</a:t>
            </a:r>
            <a:endParaRPr lang="en-US" dirty="0"/>
          </a:p>
        </p:txBody>
      </p:sp>
    </p:spTree>
    <p:extLst>
      <p:ext uri="{BB962C8B-B14F-4D97-AF65-F5344CB8AC3E}">
        <p14:creationId xmlns:p14="http://schemas.microsoft.com/office/powerpoint/2010/main" val="3175834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…………..defines the structure of a relation which consists of a fixed set of attribute-domain pairs.</a:t>
            </a:r>
            <a:br>
              <a:rPr lang="en-US" dirty="0" smtClean="0"/>
            </a:br>
            <a:r>
              <a:rPr lang="en-US" dirty="0" smtClean="0"/>
              <a:t>A) Instance</a:t>
            </a:r>
            <a:br>
              <a:rPr lang="en-US" dirty="0" smtClean="0"/>
            </a:br>
            <a:r>
              <a:rPr lang="en-US" dirty="0" smtClean="0"/>
              <a:t>B) Schema</a:t>
            </a:r>
            <a:br>
              <a:rPr lang="en-US" dirty="0" smtClean="0"/>
            </a:br>
            <a:r>
              <a:rPr lang="en-US" dirty="0" smtClean="0"/>
              <a:t>C) Program</a:t>
            </a:r>
            <a:br>
              <a:rPr lang="en-US" dirty="0" smtClean="0"/>
            </a:br>
            <a:r>
              <a:rPr lang="en-US" dirty="0" smtClean="0"/>
              <a:t>D) Super Key</a:t>
            </a:r>
            <a:endParaRPr lang="en-US" dirty="0"/>
          </a:p>
        </p:txBody>
      </p:sp>
    </p:spTree>
    <p:extLst>
      <p:ext uri="{BB962C8B-B14F-4D97-AF65-F5344CB8AC3E}">
        <p14:creationId xmlns:p14="http://schemas.microsoft.com/office/powerpoint/2010/main" val="3102385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 clause is an additional filter that is applied to the result.</a:t>
            </a:r>
            <a:br>
              <a:rPr lang="en-US" dirty="0" smtClean="0"/>
            </a:br>
            <a:r>
              <a:rPr lang="en-US" dirty="0" smtClean="0"/>
              <a:t>A) Select</a:t>
            </a:r>
            <a:br>
              <a:rPr lang="en-US" dirty="0" smtClean="0"/>
            </a:br>
            <a:r>
              <a:rPr lang="en-US" dirty="0" smtClean="0"/>
              <a:t>B) Group-by</a:t>
            </a:r>
            <a:br>
              <a:rPr lang="en-US" dirty="0" smtClean="0"/>
            </a:br>
            <a:r>
              <a:rPr lang="en-US" dirty="0" smtClean="0"/>
              <a:t>C) Having</a:t>
            </a:r>
            <a:br>
              <a:rPr lang="en-US" dirty="0" smtClean="0"/>
            </a:br>
            <a:r>
              <a:rPr lang="en-US" dirty="0" smtClean="0"/>
              <a:t>D) Order by</a:t>
            </a:r>
            <a:endParaRPr lang="en-US" dirty="0"/>
          </a:p>
        </p:txBody>
      </p:sp>
    </p:spTree>
    <p:extLst>
      <p:ext uri="{BB962C8B-B14F-4D97-AF65-F5344CB8AC3E}">
        <p14:creationId xmlns:p14="http://schemas.microsoft.com/office/powerpoint/2010/main" val="1553543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logical schema</a:t>
            </a:r>
            <a:br>
              <a:rPr lang="en-US" dirty="0" smtClean="0"/>
            </a:br>
            <a:r>
              <a:rPr lang="en-US" dirty="0" smtClean="0"/>
              <a:t>A) is the entire database</a:t>
            </a:r>
            <a:br>
              <a:rPr lang="en-US" dirty="0" smtClean="0"/>
            </a:br>
            <a:r>
              <a:rPr lang="en-US" dirty="0" smtClean="0"/>
              <a:t>B) is a standard way of organizing information into accessible parts.</a:t>
            </a:r>
            <a:br>
              <a:rPr lang="en-US" dirty="0" smtClean="0"/>
            </a:br>
            <a:r>
              <a:rPr lang="en-US" dirty="0" smtClean="0"/>
              <a:t>C) Describes how data is actually stored on disk.</a:t>
            </a:r>
            <a:br>
              <a:rPr lang="en-US" dirty="0" smtClean="0"/>
            </a:br>
            <a:r>
              <a:rPr lang="en-US" dirty="0" smtClean="0"/>
              <a:t>D) All of the above</a:t>
            </a:r>
            <a:endParaRPr lang="en-US" dirty="0"/>
          </a:p>
        </p:txBody>
      </p:sp>
    </p:spTree>
    <p:extLst>
      <p:ext uri="{BB962C8B-B14F-4D97-AF65-F5344CB8AC3E}">
        <p14:creationId xmlns:p14="http://schemas.microsoft.com/office/powerpoint/2010/main" val="2160740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728</Words>
  <Application>Microsoft Office PowerPoint</Application>
  <PresentationFormat>On-screen Show (4:3)</PresentationFormat>
  <Paragraphs>100</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DBMS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cp:revision>
  <dcterms:created xsi:type="dcterms:W3CDTF">2018-09-12T03:40:26Z</dcterms:created>
  <dcterms:modified xsi:type="dcterms:W3CDTF">2018-09-12T05:30:28Z</dcterms:modified>
</cp:coreProperties>
</file>