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Aggregate Demand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 Export: (X-M)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 </a:t>
            </a:r>
            <a:r>
              <a:rPr lang="en-US" dirty="0"/>
              <a:t>= export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Export are domestic goods and services bought by foreigners. M = import: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Imports are goods and services bought from foreign producers.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Imports is also an outflow of import expenditure.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</a:t>
            </a:r>
            <a:r>
              <a:rPr lang="en-US" dirty="0"/>
              <a:t>export revenue exceeds import expenditure, this is positive. Increase AD.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import expenditure exceeds export revenue, this is negative. </a:t>
            </a:r>
            <a:endParaRPr lang="en-US" dirty="0" smtClean="0"/>
          </a:p>
          <a:p>
            <a:r>
              <a:rPr lang="en-US" dirty="0" smtClean="0"/>
              <a:t>Reduce </a:t>
            </a:r>
            <a:r>
              <a:rPr lang="en-US" dirty="0"/>
              <a:t>AD</a:t>
            </a:r>
          </a:p>
        </p:txBody>
      </p:sp>
    </p:spTree>
    <p:extLst>
      <p:ext uri="{BB962C8B-B14F-4D97-AF65-F5344CB8AC3E}">
        <p14:creationId xmlns:p14="http://schemas.microsoft.com/office/powerpoint/2010/main" val="419983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Influences </a:t>
            </a:r>
            <a:r>
              <a:rPr lang="en-US" b="1" dirty="0"/>
              <a:t>on Net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Domestic Income</a:t>
            </a:r>
            <a:r>
              <a:rPr lang="en-US" dirty="0"/>
              <a:t>, if incomes are high we tend to </a:t>
            </a:r>
            <a:r>
              <a:rPr lang="en-US" dirty="0" smtClean="0"/>
              <a:t>spend more on imports</a:t>
            </a:r>
            <a:r>
              <a:rPr lang="en-US" dirty="0"/>
              <a:t>, which lowers </a:t>
            </a:r>
            <a:r>
              <a:rPr lang="en-US" dirty="0" smtClean="0"/>
              <a:t>AD</a:t>
            </a:r>
          </a:p>
          <a:p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b="1" dirty="0"/>
              <a:t>Foreign Income</a:t>
            </a:r>
            <a:r>
              <a:rPr lang="en-US" dirty="0"/>
              <a:t>, if incomes in other countries rise, they will </a:t>
            </a:r>
            <a:r>
              <a:rPr lang="en-US" dirty="0" smtClean="0"/>
              <a:t>spend more on exports, which increases AD </a:t>
            </a:r>
          </a:p>
          <a:p>
            <a:r>
              <a:rPr lang="en-US" dirty="0" smtClean="0"/>
              <a:t>– </a:t>
            </a:r>
            <a:r>
              <a:rPr lang="en-US" b="1" dirty="0"/>
              <a:t>Exchange Rates </a:t>
            </a:r>
            <a:r>
              <a:rPr lang="en-US" dirty="0"/>
              <a:t>if the currency is weak against another then it will encourage exports</a:t>
            </a:r>
          </a:p>
        </p:txBody>
      </p:sp>
    </p:spTree>
    <p:extLst>
      <p:ext uri="{BB962C8B-B14F-4D97-AF65-F5344CB8AC3E}">
        <p14:creationId xmlns:p14="http://schemas.microsoft.com/office/powerpoint/2010/main" val="25416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does each component of AD depend 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 consumption goods.</a:t>
            </a:r>
          </a:p>
          <a:p>
            <a:r>
              <a:rPr lang="en-US" dirty="0" smtClean="0"/>
              <a:t>Positive relation between aggregate consumption and disposable income.</a:t>
            </a:r>
          </a:p>
          <a:p>
            <a:r>
              <a:rPr lang="en-US" dirty="0" smtClean="0"/>
              <a:t>Disposable income is spent on consumption goods or saved.</a:t>
            </a:r>
          </a:p>
          <a:p>
            <a:r>
              <a:rPr lang="en-US" dirty="0"/>
              <a:t>India's Private Consumption accounted for 57.8 % of its Nominal GDP in Mar </a:t>
            </a:r>
            <a:r>
              <a:rPr lang="en-US" dirty="0" smtClean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6106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refers to the total value of goods and services what all sectors of economy are planning to buy at a given level of Income in a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Components of Aggregate Demand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Aggregate demand has 4 essential components  which includes total spending 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Consumption Goods and Services by private sector. (C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Investment Goods and Services in private sector. (I)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Expenditure by Government sector. (G)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Expenditure by External Sector(Called Net exports (X-M).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3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= C+I+G+X-M.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4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Consumption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spending by households on good and services to meet its wants.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E.g. Food and Clothes or TV Service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76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causes changes in </a:t>
            </a:r>
            <a:r>
              <a:rPr lang="en-US" b="1" dirty="0" smtClean="0"/>
              <a:t>consumption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Disposable </a:t>
            </a:r>
            <a:r>
              <a:rPr lang="en-US" dirty="0"/>
              <a:t>Income, the more consumers have typically the higher AD </a:t>
            </a:r>
          </a:p>
          <a:p>
            <a:r>
              <a:rPr lang="en-US" dirty="0"/>
              <a:t>– Distribution of Income, an even distribution causes a greater rise in AD</a:t>
            </a:r>
          </a:p>
          <a:p>
            <a:r>
              <a:rPr lang="en-US" dirty="0"/>
              <a:t> – Availability of Credit, is credit is cheap then AD rises, if not AD falls (Changes in interest </a:t>
            </a:r>
            <a:r>
              <a:rPr lang="en-US" dirty="0" smtClean="0"/>
              <a:t>rates)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Investment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Spending </a:t>
            </a:r>
            <a:r>
              <a:rPr lang="en-US" dirty="0"/>
              <a:t>by Businesses on capital goods e.g. Factories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 smtClean="0"/>
              <a:t>Influences</a:t>
            </a:r>
          </a:p>
          <a:p>
            <a:r>
              <a:rPr lang="en-US" dirty="0" smtClean="0"/>
              <a:t> </a:t>
            </a:r>
            <a:r>
              <a:rPr lang="en-US" dirty="0"/>
              <a:t>– Changes in income, as incomes rise, people demand more so businesses invest to cope with </a:t>
            </a:r>
            <a:r>
              <a:rPr lang="en-US" dirty="0" smtClean="0"/>
              <a:t>demand</a:t>
            </a:r>
          </a:p>
          <a:p>
            <a:r>
              <a:rPr lang="en-US" dirty="0" smtClean="0"/>
              <a:t> </a:t>
            </a:r>
            <a:r>
              <a:rPr lang="en-US" dirty="0"/>
              <a:t>– Rate of Interest, a lower rate will stimulate investment as the cost of borrowing is 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 </a:t>
            </a:r>
            <a:r>
              <a:rPr lang="en-US" dirty="0"/>
              <a:t>– Profit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– </a:t>
            </a:r>
            <a:r>
              <a:rPr lang="en-US" dirty="0"/>
              <a:t>Government Policy, lower corporation tax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Technological </a:t>
            </a:r>
            <a:r>
              <a:rPr lang="en-US" dirty="0"/>
              <a:t>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Government Spending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spending represents the variety of goods and services spent on health, education, transport, law and order, social security, housing and </a:t>
            </a:r>
            <a:r>
              <a:rPr lang="en-US" dirty="0" err="1"/>
              <a:t>defence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17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causes changes to government spending?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Commitment to financial support to industry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Spending to correct market failure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New education or health policy – new schools or hospitals</a:t>
            </a:r>
          </a:p>
        </p:txBody>
      </p:sp>
    </p:spTree>
    <p:extLst>
      <p:ext uri="{BB962C8B-B14F-4D97-AF65-F5344CB8AC3E}">
        <p14:creationId xmlns:p14="http://schemas.microsoft.com/office/powerpoint/2010/main" val="151172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474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Aggregate Demand </vt:lpstr>
      <vt:lpstr>PowerPoint Presentation</vt:lpstr>
      <vt:lpstr>Components of Aggregate Demand</vt:lpstr>
      <vt:lpstr>PowerPoint Presentation</vt:lpstr>
      <vt:lpstr>Consumption</vt:lpstr>
      <vt:lpstr>What causes changes in consumption </vt:lpstr>
      <vt:lpstr>Investment </vt:lpstr>
      <vt:lpstr>Government Spending </vt:lpstr>
      <vt:lpstr>What causes changes to government spending? </vt:lpstr>
      <vt:lpstr>Net Export: (X-M)</vt:lpstr>
      <vt:lpstr>Influences on Net Exports</vt:lpstr>
      <vt:lpstr>What does each component of AD depend 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Demand </dc:title>
  <dc:creator>Jaspreet</dc:creator>
  <cp:lastModifiedBy>Jaspreet</cp:lastModifiedBy>
  <cp:revision>17</cp:revision>
  <dcterms:created xsi:type="dcterms:W3CDTF">2006-08-16T00:00:00Z</dcterms:created>
  <dcterms:modified xsi:type="dcterms:W3CDTF">2018-08-28T22:48:09Z</dcterms:modified>
</cp:coreProperties>
</file>