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6" r:id="rId7"/>
    <p:sldId id="327" r:id="rId8"/>
    <p:sldId id="267" r:id="rId9"/>
    <p:sldId id="268" r:id="rId10"/>
    <p:sldId id="270" r:id="rId11"/>
    <p:sldId id="260" r:id="rId12"/>
    <p:sldId id="277" r:id="rId13"/>
    <p:sldId id="278" r:id="rId14"/>
    <p:sldId id="328" r:id="rId15"/>
    <p:sldId id="329" r:id="rId16"/>
    <p:sldId id="279" r:id="rId17"/>
    <p:sldId id="280" r:id="rId18"/>
    <p:sldId id="276" r:id="rId19"/>
    <p:sldId id="275" r:id="rId20"/>
    <p:sldId id="282" r:id="rId21"/>
    <p:sldId id="283" r:id="rId22"/>
    <p:sldId id="284" r:id="rId23"/>
    <p:sldId id="332" r:id="rId24"/>
    <p:sldId id="333" r:id="rId25"/>
    <p:sldId id="330" r:id="rId26"/>
    <p:sldId id="331" r:id="rId27"/>
    <p:sldId id="293" r:id="rId28"/>
    <p:sldId id="294" r:id="rId29"/>
    <p:sldId id="295" r:id="rId30"/>
    <p:sldId id="341" r:id="rId31"/>
    <p:sldId id="338" r:id="rId32"/>
    <p:sldId id="339" r:id="rId33"/>
    <p:sldId id="34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F362F3-BB17-44EC-8ED1-E02A96EF81B4}"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45230-7071-44C8-90C6-70B52C9AC67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F362F3-BB17-44EC-8ED1-E02A96EF81B4}"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45230-7071-44C8-90C6-70B52C9AC6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362F3-BB17-44EC-8ED1-E02A96EF81B4}"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45230-7071-44C8-90C6-70B52C9AC6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F362F3-BB17-44EC-8ED1-E02A96EF81B4}"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45230-7071-44C8-90C6-70B52C9AC6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362F3-BB17-44EC-8ED1-E02A96EF81B4}"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45230-7071-44C8-90C6-70B52C9AC67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362F3-BB17-44EC-8ED1-E02A96EF81B4}"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45230-7071-44C8-90C6-70B52C9AC6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362F3-BB17-44EC-8ED1-E02A96EF81B4}" type="datetimeFigureOut">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45230-7071-44C8-90C6-70B52C9AC67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F362F3-BB17-44EC-8ED1-E02A96EF81B4}" type="datetimeFigureOut">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45230-7071-44C8-90C6-70B52C9AC6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362F3-BB17-44EC-8ED1-E02A96EF81B4}"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45230-7071-44C8-90C6-70B52C9AC6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362F3-BB17-44EC-8ED1-E02A96EF81B4}"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45230-7071-44C8-90C6-70B52C9AC67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362F3-BB17-44EC-8ED1-E02A96EF81B4}"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45230-7071-44C8-90C6-70B52C9AC6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CF362F3-BB17-44EC-8ED1-E02A96EF81B4}" type="datetimeFigureOut">
              <a:rPr lang="en-US" smtClean="0"/>
              <a:t>10/1/2019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9145230-7071-44C8-90C6-70B52C9AC6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Maps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2992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Maps UI</a:t>
            </a:r>
          </a:p>
        </p:txBody>
      </p:sp>
      <p:sp>
        <p:nvSpPr>
          <p:cNvPr id="3" name="Content Placeholder 2"/>
          <p:cNvSpPr>
            <a:spLocks noGrp="1"/>
          </p:cNvSpPr>
          <p:nvPr>
            <p:ph idx="1"/>
          </p:nvPr>
        </p:nvSpPr>
        <p:spPr/>
        <p:txBody>
          <a:bodyPr>
            <a:normAutofit fontScale="92500" lnSpcReduction="10000"/>
          </a:bodyPr>
          <a:lstStyle/>
          <a:p>
            <a:r>
              <a:rPr lang="en-US" dirty="0"/>
              <a:t>Google Maps provides a User Interface with various controls to let the user interact with the map. We can add, customize, and disable these controls.</a:t>
            </a:r>
          </a:p>
          <a:p>
            <a:r>
              <a:rPr lang="en-US" b="1" dirty="0"/>
              <a:t>Zoom</a:t>
            </a:r>
            <a:r>
              <a:rPr lang="en-US" dirty="0"/>
              <a:t> − To increase and decease the zoom level of the map, we will have a slider with + and − buttons, by default. This slider will be located at the corner of left hand side of the map.</a:t>
            </a:r>
          </a:p>
          <a:p>
            <a:r>
              <a:rPr lang="en-US" b="1" dirty="0"/>
              <a:t>Pan</a:t>
            </a:r>
            <a:r>
              <a:rPr lang="en-US" dirty="0"/>
              <a:t> − Just above the zoom slider, there will be a pan control for panning the map.</a:t>
            </a:r>
          </a:p>
          <a:p>
            <a:r>
              <a:rPr lang="en-US" b="1" dirty="0"/>
              <a:t>Map Type</a:t>
            </a:r>
            <a:r>
              <a:rPr lang="en-US" dirty="0"/>
              <a:t> − You can locate this control at the top right corner of the map. It provides map type options such as Satellite, Roadmap, and Terrain. Users can choose any of these maps.</a:t>
            </a:r>
          </a:p>
          <a:p>
            <a:r>
              <a:rPr lang="en-US" b="1" dirty="0"/>
              <a:t>Street view</a:t>
            </a:r>
            <a:r>
              <a:rPr lang="en-US" dirty="0"/>
              <a:t> − Between the pan icon and the zoom slider, we have a </a:t>
            </a:r>
            <a:r>
              <a:rPr lang="en-US" dirty="0" err="1"/>
              <a:t>pegman</a:t>
            </a:r>
            <a:r>
              <a:rPr lang="en-US" dirty="0"/>
              <a:t> icon. Users can drag this icon and place at a particular location to get its street view.</a:t>
            </a:r>
          </a:p>
          <a:p>
            <a:endParaRPr lang="en-US" dirty="0"/>
          </a:p>
        </p:txBody>
      </p:sp>
    </p:spTree>
    <p:extLst>
      <p:ext uri="{BB962C8B-B14F-4D97-AF65-F5344CB8AC3E}">
        <p14:creationId xmlns:p14="http://schemas.microsoft.com/office/powerpoint/2010/main" val="78669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Geolocation</a:t>
            </a:r>
          </a:p>
        </p:txBody>
      </p:sp>
      <p:sp>
        <p:nvSpPr>
          <p:cNvPr id="3" name="Content Placeholder 2"/>
          <p:cNvSpPr>
            <a:spLocks noGrp="1"/>
          </p:cNvSpPr>
          <p:nvPr>
            <p:ph idx="1"/>
          </p:nvPr>
        </p:nvSpPr>
        <p:spPr/>
        <p:txBody>
          <a:bodyPr>
            <a:normAutofit fontScale="92500"/>
          </a:bodyPr>
          <a:lstStyle/>
          <a:p>
            <a:r>
              <a:rPr lang="en-US" b="1" dirty="0"/>
              <a:t>Geolocation</a:t>
            </a:r>
            <a:r>
              <a:rPr lang="en-US" dirty="0"/>
              <a:t> is the identification or estimation of the real-world geographic location of an object, such as a radar source, mobile phone, or Internet-connected computer terminal.</a:t>
            </a:r>
          </a:p>
          <a:p>
            <a:r>
              <a:rPr lang="en-US" dirty="0"/>
              <a:t>HTML5 Geolocation API lets you share your location with your favorite web sites. </a:t>
            </a:r>
          </a:p>
          <a:p>
            <a:r>
              <a:rPr lang="en-US" dirty="0"/>
              <a:t>A Javascript can capture your latitude and longitude and can be sent to backend web server and do fancy location-aware things like finding local businesses or showing your location on a map.</a:t>
            </a:r>
          </a:p>
          <a:p>
            <a:r>
              <a:rPr lang="en-US" dirty="0"/>
              <a:t> The geolocation APIs work with a new property of the global navigator object </a:t>
            </a:r>
            <a:r>
              <a:rPr lang="en-US" dirty="0" err="1"/>
              <a:t>ie</a:t>
            </a:r>
            <a:r>
              <a:rPr lang="en-US" dirty="0"/>
              <a:t>. Geolocation object which can be created as follows:</a:t>
            </a:r>
          </a:p>
          <a:p>
            <a:r>
              <a:rPr lang="en-US" dirty="0"/>
              <a:t>var geolocation = navigator.geolocation;</a:t>
            </a:r>
          </a:p>
        </p:txBody>
      </p:sp>
    </p:spTree>
    <p:extLst>
      <p:ext uri="{BB962C8B-B14F-4D97-AF65-F5344CB8AC3E}">
        <p14:creationId xmlns:p14="http://schemas.microsoft.com/office/powerpoint/2010/main" val="318157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Geolocation methods</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600200"/>
            <a:ext cx="8382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4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property</a:t>
            </a:r>
          </a:p>
        </p:txBody>
      </p:sp>
      <p:sp>
        <p:nvSpPr>
          <p:cNvPr id="3" name="Content Placeholder 2"/>
          <p:cNvSpPr>
            <a:spLocks noGrp="1"/>
          </p:cNvSpPr>
          <p:nvPr>
            <p:ph idx="1"/>
          </p:nvPr>
        </p:nvSpPr>
        <p:spPr/>
        <p:txBody>
          <a:bodyPr/>
          <a:lstStyle/>
          <a:p>
            <a:r>
              <a:rPr lang="en-US" dirty="0"/>
              <a:t>Geolocation methods </a:t>
            </a:r>
            <a:r>
              <a:rPr lang="en-US" b="1" dirty="0"/>
              <a:t>getCurrentPosition()</a:t>
            </a:r>
            <a:r>
              <a:rPr lang="en-US" dirty="0"/>
              <a:t> and </a:t>
            </a:r>
            <a:r>
              <a:rPr lang="en-US" b="1" dirty="0"/>
              <a:t>getPositionUsingMethodName()</a:t>
            </a:r>
            <a:r>
              <a:rPr lang="en-US" dirty="0"/>
              <a:t> specify the callback method that retrieves the location information. </a:t>
            </a:r>
          </a:p>
          <a:p>
            <a:r>
              <a:rPr lang="en-US" dirty="0"/>
              <a:t>These methods are called asynchronously with an object </a:t>
            </a:r>
            <a:r>
              <a:rPr lang="en-US" b="1" dirty="0"/>
              <a:t>Position</a:t>
            </a:r>
            <a:r>
              <a:rPr lang="en-US" dirty="0"/>
              <a:t> which stores the complete location information.</a:t>
            </a:r>
          </a:p>
          <a:p>
            <a:r>
              <a:rPr lang="en-US" dirty="0"/>
              <a:t>The </a:t>
            </a:r>
            <a:r>
              <a:rPr lang="en-US" b="1" dirty="0"/>
              <a:t>Position</a:t>
            </a:r>
            <a:r>
              <a:rPr lang="en-US" dirty="0"/>
              <a:t> object specifies the current geographic location of the device. </a:t>
            </a:r>
          </a:p>
          <a:p>
            <a:r>
              <a:rPr lang="en-US" dirty="0"/>
              <a:t>The location is expressed as a set of geographic coordinates together with information about heading and speed.</a:t>
            </a:r>
          </a:p>
          <a:p>
            <a:endParaRPr lang="en-US" dirty="0"/>
          </a:p>
        </p:txBody>
      </p:sp>
    </p:spTree>
    <p:extLst>
      <p:ext uri="{BB962C8B-B14F-4D97-AF65-F5344CB8AC3E}">
        <p14:creationId xmlns:p14="http://schemas.microsoft.com/office/powerpoint/2010/main" val="341029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Geolocation methods</a:t>
            </a:r>
          </a:p>
        </p:txBody>
      </p:sp>
      <p:sp>
        <p:nvSpPr>
          <p:cNvPr id="3" name="Content Placeholder 2"/>
          <p:cNvSpPr>
            <a:spLocks noGrp="1"/>
          </p:cNvSpPr>
          <p:nvPr>
            <p:ph idx="1"/>
          </p:nvPr>
        </p:nvSpPr>
        <p:spPr/>
        <p:txBody>
          <a:bodyPr/>
          <a:lstStyle/>
          <a:p>
            <a:r>
              <a:rPr lang="en-US" b="1" dirty="0"/>
              <a:t>getCurrentPosition() </a:t>
            </a:r>
          </a:p>
          <a:p>
            <a:r>
              <a:rPr lang="en-US" dirty="0"/>
              <a:t>The getCurrentPosition method retrieves the current geographic location of the device. The location is expressed as a set of geographic coordinates together with information about heading and speed. The location information is returned in a Position object.</a:t>
            </a:r>
          </a:p>
          <a:p>
            <a:r>
              <a:rPr lang="en-US" b="1" dirty="0"/>
              <a:t>getCurrentPosition(showLocation, ErrorHandler, options);</a:t>
            </a:r>
          </a:p>
          <a:p>
            <a:endParaRPr lang="en-US" dirty="0"/>
          </a:p>
        </p:txBody>
      </p:sp>
    </p:spTree>
    <p:extLst>
      <p:ext uri="{BB962C8B-B14F-4D97-AF65-F5344CB8AC3E}">
        <p14:creationId xmlns:p14="http://schemas.microsoft.com/office/powerpoint/2010/main" val="140217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Perameters</a:t>
            </a:r>
          </a:p>
        </p:txBody>
      </p:sp>
      <p:sp>
        <p:nvSpPr>
          <p:cNvPr id="3" name="Content Placeholder 2"/>
          <p:cNvSpPr>
            <a:spLocks noGrp="1"/>
          </p:cNvSpPr>
          <p:nvPr>
            <p:ph idx="1"/>
          </p:nvPr>
        </p:nvSpPr>
        <p:spPr/>
        <p:txBody>
          <a:bodyPr>
            <a:normAutofit fontScale="92500" lnSpcReduction="10000"/>
          </a:bodyPr>
          <a:lstStyle/>
          <a:p>
            <a:r>
              <a:rPr lang="en-US" b="1" dirty="0"/>
              <a:t>showLocation</a:t>
            </a:r>
            <a:r>
              <a:rPr lang="en-US" dirty="0"/>
              <a:t> − This specifies the callback method that retrieves the location information. This method is called asynchronously with an object corresponding to the </a:t>
            </a:r>
            <a:r>
              <a:rPr lang="en-US" b="1" dirty="0"/>
              <a:t>Position</a:t>
            </a:r>
            <a:r>
              <a:rPr lang="en-US" dirty="0"/>
              <a:t> object which stores the returned location information.</a:t>
            </a:r>
          </a:p>
          <a:p>
            <a:r>
              <a:rPr lang="en-US" b="1" dirty="0"/>
              <a:t>ErrorHandler</a:t>
            </a:r>
            <a:r>
              <a:rPr lang="en-US" dirty="0"/>
              <a:t> − This optional paramter specifies the callback method that is invoked when an error occurs in processing the asynchronous call. This method is called with the </a:t>
            </a:r>
            <a:r>
              <a:rPr lang="en-US" b="1" dirty="0"/>
              <a:t>PositionError</a:t>
            </a:r>
            <a:r>
              <a:rPr lang="en-US" dirty="0"/>
              <a:t> object that stores the returned error information.</a:t>
            </a:r>
          </a:p>
          <a:p>
            <a:r>
              <a:rPr lang="en-US" b="1" dirty="0"/>
              <a:t>options</a:t>
            </a:r>
            <a:r>
              <a:rPr lang="en-US" dirty="0"/>
              <a:t> − This optional paramter specifies a set of options for retrieving the location information. You can specify (a) Accuracy of the returned location information (b) Timeout for retrieving the location information and (c) Use of cached location information .</a:t>
            </a:r>
          </a:p>
          <a:p>
            <a:endParaRPr lang="en-US" dirty="0"/>
          </a:p>
        </p:txBody>
      </p:sp>
    </p:spTree>
    <p:extLst>
      <p:ext uri="{BB962C8B-B14F-4D97-AF65-F5344CB8AC3E}">
        <p14:creationId xmlns:p14="http://schemas.microsoft.com/office/powerpoint/2010/main" val="3829450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8001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17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543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81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Geolocation watchposition() API</a:t>
            </a:r>
          </a:p>
        </p:txBody>
      </p:sp>
      <p:sp>
        <p:nvSpPr>
          <p:cNvPr id="3" name="Content Placeholder 2"/>
          <p:cNvSpPr>
            <a:spLocks noGrp="1"/>
          </p:cNvSpPr>
          <p:nvPr>
            <p:ph idx="1"/>
          </p:nvPr>
        </p:nvSpPr>
        <p:spPr/>
        <p:txBody>
          <a:bodyPr/>
          <a:lstStyle/>
          <a:p>
            <a:r>
              <a:rPr lang="en-US" dirty="0"/>
              <a:t>The watchPosition method retrieves periodic updates about the current geographic location of the device. </a:t>
            </a:r>
          </a:p>
          <a:p>
            <a:r>
              <a:rPr lang="en-US" dirty="0"/>
              <a:t>The location is expressed as a set of geographic coordinates together with information about heading and speed.</a:t>
            </a:r>
          </a:p>
          <a:p>
            <a:r>
              <a:rPr lang="en-US" dirty="0"/>
              <a:t>The location information is returned in a Position object. Each update returns a new Position object.</a:t>
            </a:r>
          </a:p>
          <a:p>
            <a:r>
              <a:rPr lang="en-US" b="1" dirty="0"/>
              <a:t>Syntax:</a:t>
            </a:r>
          </a:p>
          <a:p>
            <a:r>
              <a:rPr lang="en-US" b="1" dirty="0"/>
              <a:t>watchPosition(showLocation, ErrorHandler, options);</a:t>
            </a:r>
          </a:p>
        </p:txBody>
      </p:sp>
    </p:spTree>
    <p:extLst>
      <p:ext uri="{BB962C8B-B14F-4D97-AF65-F5344CB8AC3E}">
        <p14:creationId xmlns:p14="http://schemas.microsoft.com/office/powerpoint/2010/main" val="1107847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The watchPosition method retrieves periodic updates about the current geographic location of the device. The location is expressed as a set of geographic coordinates together with information about heading and speed.</a:t>
            </a:r>
          </a:p>
          <a:p>
            <a:r>
              <a:rPr lang="en-US" dirty="0"/>
              <a:t>The location information is returned in a Position object. Each update returns a new Position object.</a:t>
            </a:r>
          </a:p>
          <a:p>
            <a:endParaRPr lang="en-US" dirty="0"/>
          </a:p>
          <a:p>
            <a:endParaRPr lang="en-US" dirty="0"/>
          </a:p>
        </p:txBody>
      </p:sp>
    </p:spTree>
    <p:extLst>
      <p:ext uri="{BB962C8B-B14F-4D97-AF65-F5344CB8AC3E}">
        <p14:creationId xmlns:p14="http://schemas.microsoft.com/office/powerpoint/2010/main" val="239784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HTML5 Google Maps</a:t>
            </a:r>
          </a:p>
          <a:p>
            <a:r>
              <a:rPr lang="en-US" dirty="0"/>
              <a:t>HTML5 Geolocations</a:t>
            </a:r>
          </a:p>
          <a:p>
            <a:r>
              <a:rPr lang="en-US" dirty="0"/>
              <a:t>HTML5 Local Storage</a:t>
            </a:r>
          </a:p>
          <a:p>
            <a:r>
              <a:rPr lang="en-US" dirty="0"/>
              <a:t>HTML5 Application cache </a:t>
            </a:r>
          </a:p>
        </p:txBody>
      </p:sp>
    </p:spTree>
    <p:extLst>
      <p:ext uri="{BB962C8B-B14F-4D97-AF65-F5344CB8AC3E}">
        <p14:creationId xmlns:p14="http://schemas.microsoft.com/office/powerpoint/2010/main" val="1175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10000"/>
          </a:bodyPr>
          <a:lstStyle/>
          <a:p>
            <a:r>
              <a:rPr lang="en-US" b="1" dirty="0"/>
              <a:t>showLocation</a:t>
            </a:r>
            <a:r>
              <a:rPr lang="en-US" dirty="0"/>
              <a:t> − This specifies the callback method that retrieves the location information. This method is called asynchronously with an object corresponding to the </a:t>
            </a:r>
            <a:r>
              <a:rPr lang="en-US" b="1" dirty="0"/>
              <a:t>Position</a:t>
            </a:r>
            <a:r>
              <a:rPr lang="en-US" dirty="0"/>
              <a:t> object which stores the returned location information.</a:t>
            </a:r>
          </a:p>
          <a:p>
            <a:r>
              <a:rPr lang="en-US" b="1" dirty="0"/>
              <a:t>ErrorHandler</a:t>
            </a:r>
            <a:r>
              <a:rPr lang="en-US" dirty="0"/>
              <a:t> − This optional paramter specifies the callback method that is invoked when an error occurs in processing the asynchronous call. This method is called with the </a:t>
            </a:r>
            <a:r>
              <a:rPr lang="en-US" b="1" dirty="0"/>
              <a:t>PositionError</a:t>
            </a:r>
            <a:r>
              <a:rPr lang="en-US" dirty="0"/>
              <a:t> object that stores the returned error information.</a:t>
            </a:r>
          </a:p>
          <a:p>
            <a:r>
              <a:rPr lang="en-US" b="1" dirty="0"/>
              <a:t>options</a:t>
            </a:r>
            <a:r>
              <a:rPr lang="en-US" dirty="0"/>
              <a:t> − This optional paramter specifies a set of options for retrieving the location information. You can specify (a) Accuracy of the returned location information (b) Timeout for retrieving the location information and (c) Use of cached location information .</a:t>
            </a:r>
          </a:p>
        </p:txBody>
      </p:sp>
    </p:spTree>
    <p:extLst>
      <p:ext uri="{BB962C8B-B14F-4D97-AF65-F5344CB8AC3E}">
        <p14:creationId xmlns:p14="http://schemas.microsoft.com/office/powerpoint/2010/main" val="388533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a:t>
            </a:r>
          </a:p>
        </p:txBody>
      </p:sp>
      <p:sp>
        <p:nvSpPr>
          <p:cNvPr id="3" name="Content Placeholder 2"/>
          <p:cNvSpPr>
            <a:spLocks noGrp="1"/>
          </p:cNvSpPr>
          <p:nvPr>
            <p:ph idx="1"/>
          </p:nvPr>
        </p:nvSpPr>
        <p:spPr/>
        <p:txBody>
          <a:bodyPr/>
          <a:lstStyle/>
          <a:p>
            <a:r>
              <a:rPr lang="en-US" dirty="0"/>
              <a:t>The watchPosition method returns a unique transaction ID (number) associated with the asynchronous call. Use this ID to cancel the watchPosition call and to stop receiving location updates.</a:t>
            </a:r>
          </a:p>
        </p:txBody>
      </p:sp>
    </p:spTree>
    <p:extLst>
      <p:ext uri="{BB962C8B-B14F-4D97-AF65-F5344CB8AC3E}">
        <p14:creationId xmlns:p14="http://schemas.microsoft.com/office/powerpoint/2010/main" val="72122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Geolocation</a:t>
            </a:r>
            <a:r>
              <a:rPr lang="en-US" dirty="0"/>
              <a:t> </a:t>
            </a:r>
            <a:r>
              <a:rPr lang="en-US" dirty="0" err="1"/>
              <a:t>clearwatch</a:t>
            </a:r>
            <a:r>
              <a:rPr lang="en-US" dirty="0"/>
              <a:t>() API</a:t>
            </a:r>
          </a:p>
        </p:txBody>
      </p:sp>
      <p:sp>
        <p:nvSpPr>
          <p:cNvPr id="3" name="Content Placeholder 2"/>
          <p:cNvSpPr>
            <a:spLocks noGrp="1"/>
          </p:cNvSpPr>
          <p:nvPr>
            <p:ph idx="1"/>
          </p:nvPr>
        </p:nvSpPr>
        <p:spPr/>
        <p:txBody>
          <a:bodyPr/>
          <a:lstStyle/>
          <a:p>
            <a:r>
              <a:rPr lang="en-US" dirty="0"/>
              <a:t>The clearWatch method cancels an ongoing watchPosition call. </a:t>
            </a:r>
          </a:p>
          <a:p>
            <a:r>
              <a:rPr lang="en-US" dirty="0"/>
              <a:t>When cancelled, the watchPosition call stops retrieving updates about the current geographic location of the device.</a:t>
            </a:r>
          </a:p>
          <a:p>
            <a:r>
              <a:rPr lang="en-US" dirty="0"/>
              <a:t>clearWatch(watchId);</a:t>
            </a:r>
          </a:p>
          <a:p>
            <a:r>
              <a:rPr lang="en-US" b="1" dirty="0"/>
              <a:t>watchId</a:t>
            </a:r>
            <a:r>
              <a:rPr lang="en-US" dirty="0"/>
              <a:t> − This specifies the unique ID of the watchPosition call to cancel. The ID is returned by the watchPosition call.</a:t>
            </a:r>
          </a:p>
          <a:p>
            <a:endParaRPr lang="en-US" dirty="0"/>
          </a:p>
        </p:txBody>
      </p:sp>
    </p:spTree>
    <p:extLst>
      <p:ext uri="{BB962C8B-B14F-4D97-AF65-F5344CB8AC3E}">
        <p14:creationId xmlns:p14="http://schemas.microsoft.com/office/powerpoint/2010/main" val="1125338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1" y="1752600"/>
            <a:ext cx="8991599" cy="2809875"/>
          </a:xfrm>
        </p:spPr>
        <p:txBody>
          <a:bodyPr>
            <a:normAutofit/>
          </a:bodyPr>
          <a:lstStyle/>
          <a:p>
            <a:pPr algn="ctr"/>
            <a:r>
              <a:rPr lang="en-US" dirty="0"/>
              <a:t>Example on Google Maps and </a:t>
            </a:r>
            <a:br>
              <a:rPr lang="en-US" dirty="0"/>
            </a:br>
            <a:r>
              <a:rPr lang="en-US" dirty="0" err="1"/>
              <a:t>geolocations</a:t>
            </a:r>
            <a:endParaRPr lang="en-US" dirty="0"/>
          </a:p>
        </p:txBody>
      </p:sp>
    </p:spTree>
    <p:extLst>
      <p:ext uri="{BB962C8B-B14F-4D97-AF65-F5344CB8AC3E}">
        <p14:creationId xmlns:p14="http://schemas.microsoft.com/office/powerpoint/2010/main" val="436826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ExAMPLE</a:t>
            </a:r>
            <a:r>
              <a:rPr lang="en-US" dirty="0"/>
              <a:t> -1</a:t>
            </a:r>
          </a:p>
        </p:txBody>
      </p:sp>
      <p:sp>
        <p:nvSpPr>
          <p:cNvPr id="3" name="Text Placeholder 2"/>
          <p:cNvSpPr>
            <a:spLocks noGrp="1"/>
          </p:cNvSpPr>
          <p:nvPr>
            <p:ph type="body" idx="1"/>
          </p:nvPr>
        </p:nvSpPr>
        <p:spPr/>
        <p:txBody>
          <a:bodyPr/>
          <a:lstStyle/>
          <a:p>
            <a:r>
              <a:rPr lang="en-US" dirty="0"/>
              <a:t>Display the map image of a current location.</a:t>
            </a:r>
          </a:p>
        </p:txBody>
      </p:sp>
    </p:spTree>
    <p:extLst>
      <p:ext uri="{BB962C8B-B14F-4D97-AF65-F5344CB8AC3E}">
        <p14:creationId xmlns:p14="http://schemas.microsoft.com/office/powerpoint/2010/main" val="59054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the image of current location</a:t>
            </a:r>
          </a:p>
        </p:txBody>
      </p:sp>
      <p:sp>
        <p:nvSpPr>
          <p:cNvPr id="3" name="Content Placeholder 2"/>
          <p:cNvSpPr>
            <a:spLocks noGrp="1"/>
          </p:cNvSpPr>
          <p:nvPr>
            <p:ph idx="1"/>
          </p:nvPr>
        </p:nvSpPr>
        <p:spPr>
          <a:xfrm>
            <a:off x="457200" y="1600200"/>
            <a:ext cx="8229600" cy="5181600"/>
          </a:xfrm>
        </p:spPr>
        <p:txBody>
          <a:bodyPr>
            <a:normAutofit fontScale="55000" lnSpcReduction="20000"/>
          </a:bodyPr>
          <a:lstStyle/>
          <a:p>
            <a:pPr marL="0" indent="0">
              <a:buNone/>
            </a:pPr>
            <a:r>
              <a:rPr lang="en-US" dirty="0"/>
              <a:t>&lt;html&gt;</a:t>
            </a:r>
          </a:p>
          <a:p>
            <a:pPr marL="0" indent="0">
              <a:buNone/>
            </a:pPr>
            <a:r>
              <a:rPr lang="en-US" dirty="0"/>
              <a:t>&lt;head&gt;</a:t>
            </a:r>
          </a:p>
          <a:p>
            <a:pPr marL="0" indent="0">
              <a:buNone/>
            </a:pPr>
            <a:r>
              <a:rPr lang="en-US" dirty="0"/>
              <a:t>&lt;title&gt; Watching position</a:t>
            </a:r>
          </a:p>
          <a:p>
            <a:pPr marL="0" indent="0">
              <a:buNone/>
            </a:pPr>
            <a:r>
              <a:rPr lang="en-US" dirty="0"/>
              <a:t>&lt;/title&gt;</a:t>
            </a:r>
          </a:p>
          <a:p>
            <a:pPr marL="0" indent="0">
              <a:buNone/>
            </a:pPr>
            <a:r>
              <a:rPr lang="en-US" dirty="0"/>
              <a:t>&lt;script&gt;</a:t>
            </a:r>
          </a:p>
          <a:p>
            <a:pPr marL="0" indent="0">
              <a:buNone/>
            </a:pPr>
            <a:r>
              <a:rPr lang="en-US" dirty="0"/>
              <a:t>function </a:t>
            </a:r>
            <a:r>
              <a:rPr lang="en-US" dirty="0" err="1"/>
              <a:t>geoFindMe</a:t>
            </a:r>
            <a:r>
              <a:rPr lang="en-US" dirty="0"/>
              <a:t>() {</a:t>
            </a:r>
          </a:p>
          <a:p>
            <a:pPr marL="0" indent="0">
              <a:buNone/>
            </a:pPr>
            <a:r>
              <a:rPr lang="en-US" dirty="0"/>
              <a:t>  </a:t>
            </a:r>
            <a:r>
              <a:rPr lang="en-US" dirty="0" err="1"/>
              <a:t>var</a:t>
            </a:r>
            <a:r>
              <a:rPr lang="en-US" dirty="0"/>
              <a:t> output = </a:t>
            </a:r>
            <a:r>
              <a:rPr lang="en-US" dirty="0" err="1"/>
              <a:t>document.getElementById</a:t>
            </a:r>
            <a:r>
              <a:rPr lang="en-US" dirty="0"/>
              <a:t>("out");</a:t>
            </a:r>
          </a:p>
          <a:p>
            <a:pPr marL="0" indent="0">
              <a:buNone/>
            </a:pPr>
            <a:endParaRPr lang="en-US" dirty="0"/>
          </a:p>
          <a:p>
            <a:pPr marL="0" indent="0">
              <a:buNone/>
            </a:pPr>
            <a:r>
              <a:rPr lang="en-US" dirty="0"/>
              <a:t>  if (!</a:t>
            </a:r>
            <a:r>
              <a:rPr lang="en-US" dirty="0" err="1"/>
              <a:t>navigator.geolocation</a:t>
            </a:r>
            <a:r>
              <a:rPr lang="en-US" dirty="0"/>
              <a:t>){</a:t>
            </a:r>
          </a:p>
          <a:p>
            <a:pPr marL="0" indent="0">
              <a:buNone/>
            </a:pPr>
            <a:r>
              <a:rPr lang="en-US" dirty="0"/>
              <a:t>    </a:t>
            </a:r>
            <a:r>
              <a:rPr lang="en-US" dirty="0" err="1"/>
              <a:t>output.innerHTML</a:t>
            </a:r>
            <a:r>
              <a:rPr lang="en-US" dirty="0"/>
              <a:t> = "&lt;p&gt;</a:t>
            </a:r>
            <a:r>
              <a:rPr lang="en-US" dirty="0" err="1"/>
              <a:t>Geolocation</a:t>
            </a:r>
            <a:r>
              <a:rPr lang="en-US" dirty="0"/>
              <a:t> is not supported by your browser&lt;/p&gt;";</a:t>
            </a:r>
          </a:p>
          <a:p>
            <a:pPr marL="0" indent="0">
              <a:buNone/>
            </a:pPr>
            <a:r>
              <a:rPr lang="en-US" dirty="0"/>
              <a:t>    return;</a:t>
            </a:r>
          </a:p>
          <a:p>
            <a:pPr marL="0" indent="0">
              <a:buNone/>
            </a:pPr>
            <a:r>
              <a:rPr lang="en-US" dirty="0"/>
              <a:t>  }</a:t>
            </a:r>
          </a:p>
          <a:p>
            <a:pPr marL="0" indent="0">
              <a:buNone/>
            </a:pPr>
            <a:endParaRPr lang="en-US" dirty="0"/>
          </a:p>
          <a:p>
            <a:pPr marL="0" indent="0">
              <a:buNone/>
            </a:pPr>
            <a:r>
              <a:rPr lang="en-US" dirty="0"/>
              <a:t>  function success(position) {</a:t>
            </a:r>
          </a:p>
          <a:p>
            <a:pPr marL="0" indent="0">
              <a:buNone/>
            </a:pPr>
            <a:r>
              <a:rPr lang="en-US" dirty="0"/>
              <a:t>    </a:t>
            </a:r>
            <a:r>
              <a:rPr lang="en-US" dirty="0" err="1"/>
              <a:t>var</a:t>
            </a:r>
            <a:r>
              <a:rPr lang="en-US" dirty="0"/>
              <a:t> latitude  = </a:t>
            </a:r>
            <a:r>
              <a:rPr lang="en-US" dirty="0" err="1"/>
              <a:t>position.coords.latitude</a:t>
            </a:r>
            <a:r>
              <a:rPr lang="en-US" dirty="0"/>
              <a:t>;</a:t>
            </a:r>
          </a:p>
          <a:p>
            <a:pPr marL="0" indent="0">
              <a:buNone/>
            </a:pPr>
            <a:r>
              <a:rPr lang="en-US" dirty="0"/>
              <a:t>    </a:t>
            </a:r>
            <a:r>
              <a:rPr lang="en-US" dirty="0" err="1"/>
              <a:t>var</a:t>
            </a:r>
            <a:r>
              <a:rPr lang="en-US" dirty="0"/>
              <a:t> longitude = </a:t>
            </a:r>
            <a:r>
              <a:rPr lang="en-US" dirty="0" err="1"/>
              <a:t>position.coords.longitude</a:t>
            </a:r>
            <a:r>
              <a:rPr lang="en-US" dirty="0"/>
              <a:t>;</a:t>
            </a:r>
          </a:p>
          <a:p>
            <a:pPr marL="0" indent="0">
              <a:buNone/>
            </a:pPr>
            <a:endParaRPr lang="en-US" dirty="0"/>
          </a:p>
          <a:p>
            <a:pPr marL="0" indent="0">
              <a:buNone/>
            </a:pPr>
            <a:r>
              <a:rPr lang="en-US" dirty="0"/>
              <a:t>    </a:t>
            </a:r>
            <a:r>
              <a:rPr lang="en-US" dirty="0" err="1"/>
              <a:t>output.innerHTML</a:t>
            </a:r>
            <a:r>
              <a:rPr lang="en-US" dirty="0"/>
              <a:t> = '&lt;p&gt;Latitude is ' + latitude + '° &lt;</a:t>
            </a:r>
            <a:r>
              <a:rPr lang="en-US" dirty="0" err="1"/>
              <a:t>br</a:t>
            </a:r>
            <a:r>
              <a:rPr lang="en-US" dirty="0"/>
              <a:t>&gt;Longitude is ' + longitude + '°&lt;/p&gt;';</a:t>
            </a:r>
          </a:p>
          <a:p>
            <a:pPr marL="0" indent="0">
              <a:buNone/>
            </a:pPr>
            <a:endParaRPr lang="en-US" dirty="0"/>
          </a:p>
          <a:p>
            <a:pPr marL="0" indent="0">
              <a:buNone/>
            </a:pPr>
            <a:r>
              <a:rPr lang="en-US" dirty="0"/>
              <a:t>    </a:t>
            </a:r>
            <a:r>
              <a:rPr lang="en-US" dirty="0" err="1"/>
              <a:t>var</a:t>
            </a:r>
            <a:r>
              <a:rPr lang="en-US" dirty="0"/>
              <a:t> </a:t>
            </a:r>
            <a:r>
              <a:rPr lang="en-US" dirty="0" err="1"/>
              <a:t>img</a:t>
            </a:r>
            <a:r>
              <a:rPr lang="en-US" dirty="0"/>
              <a:t> = new Image();</a:t>
            </a:r>
          </a:p>
          <a:p>
            <a:pPr marL="0" indent="0">
              <a:buNone/>
            </a:pPr>
            <a:r>
              <a:rPr lang="en-US" dirty="0"/>
              <a:t>    </a:t>
            </a:r>
            <a:r>
              <a:rPr lang="en-US" dirty="0" err="1"/>
              <a:t>img.src</a:t>
            </a:r>
            <a:r>
              <a:rPr lang="en-US" dirty="0"/>
              <a:t>="https://maps.googleapis.com/maps/</a:t>
            </a:r>
            <a:r>
              <a:rPr lang="en-US" dirty="0" err="1"/>
              <a:t>api</a:t>
            </a:r>
            <a:r>
              <a:rPr lang="en-US" dirty="0"/>
              <a:t>/</a:t>
            </a:r>
            <a:r>
              <a:rPr lang="en-US" dirty="0" err="1"/>
              <a:t>staticmap?center</a:t>
            </a:r>
            <a:r>
              <a:rPr lang="en-US" dirty="0"/>
              <a:t>=" + latitude + "," + longitude + "&amp;zoom=13&amp;size=300x300&amp;sensor=false";</a:t>
            </a:r>
          </a:p>
          <a:p>
            <a:pPr marL="0" indent="0">
              <a:buNone/>
            </a:pPr>
            <a:endParaRPr lang="en-US" dirty="0"/>
          </a:p>
          <a:p>
            <a:pPr marL="0" indent="0">
              <a:buNone/>
            </a:pPr>
            <a:r>
              <a:rPr lang="en-US" dirty="0"/>
              <a:t>    </a:t>
            </a:r>
            <a:r>
              <a:rPr lang="en-US" dirty="0" err="1"/>
              <a:t>output.appendChild</a:t>
            </a:r>
            <a:r>
              <a:rPr lang="en-US" dirty="0"/>
              <a:t>(</a:t>
            </a:r>
            <a:r>
              <a:rPr lang="en-US" dirty="0" err="1"/>
              <a:t>img</a:t>
            </a: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175521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function error() {</a:t>
            </a:r>
          </a:p>
          <a:p>
            <a:pPr marL="0" indent="0">
              <a:buNone/>
            </a:pPr>
            <a:r>
              <a:rPr lang="en-US" dirty="0"/>
              <a:t>    </a:t>
            </a:r>
            <a:r>
              <a:rPr lang="en-US" dirty="0" err="1"/>
              <a:t>output.innerHTML</a:t>
            </a:r>
            <a:r>
              <a:rPr lang="en-US" dirty="0"/>
              <a:t> = "Unable to retrieve your location";</a:t>
            </a:r>
          </a:p>
          <a:p>
            <a:pPr marL="0" indent="0">
              <a:buNone/>
            </a:pPr>
            <a:r>
              <a:rPr lang="en-US" dirty="0"/>
              <a:t>  }</a:t>
            </a:r>
          </a:p>
          <a:p>
            <a:pPr marL="0" indent="0">
              <a:buNone/>
            </a:pPr>
            <a:endParaRPr lang="en-US" dirty="0"/>
          </a:p>
          <a:p>
            <a:pPr marL="0" indent="0">
              <a:buNone/>
            </a:pPr>
            <a:r>
              <a:rPr lang="en-US" dirty="0"/>
              <a:t>  </a:t>
            </a:r>
            <a:r>
              <a:rPr lang="en-US" dirty="0" err="1"/>
              <a:t>output.innerHTML</a:t>
            </a:r>
            <a:r>
              <a:rPr lang="en-US" dirty="0"/>
              <a:t> = "&lt;p&gt;Locating…&lt;/p&gt;";</a:t>
            </a:r>
          </a:p>
          <a:p>
            <a:pPr marL="0" indent="0">
              <a:buNone/>
            </a:pPr>
            <a:endParaRPr lang="en-US" dirty="0"/>
          </a:p>
          <a:p>
            <a:pPr marL="0" indent="0">
              <a:buNone/>
            </a:pPr>
            <a:r>
              <a:rPr lang="en-US" dirty="0"/>
              <a:t>  </a:t>
            </a:r>
            <a:r>
              <a:rPr lang="en-US" dirty="0" err="1"/>
              <a:t>navigator.geolocation.getCurrentPosition</a:t>
            </a:r>
            <a:r>
              <a:rPr lang="en-US" dirty="0"/>
              <a:t>(success, error);</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r>
              <a:rPr lang="en-US" dirty="0"/>
              <a:t>&lt;p&gt;&lt;button </a:t>
            </a:r>
            <a:r>
              <a:rPr lang="en-US" dirty="0" err="1"/>
              <a:t>onclick</a:t>
            </a:r>
            <a:r>
              <a:rPr lang="en-US" dirty="0"/>
              <a:t>="</a:t>
            </a:r>
            <a:r>
              <a:rPr lang="en-US" dirty="0" err="1"/>
              <a:t>geoFindMe</a:t>
            </a:r>
            <a:r>
              <a:rPr lang="en-US" dirty="0"/>
              <a:t>()"&gt;Show my location&lt;/button&gt;&lt;/p&gt;</a:t>
            </a:r>
          </a:p>
          <a:p>
            <a:pPr marL="0" indent="0">
              <a:buNone/>
            </a:pPr>
            <a:r>
              <a:rPr lang="en-US" dirty="0"/>
              <a:t>&lt;div id="out"&gt;&lt;/div&gt;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93121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storage</a:t>
            </a:r>
          </a:p>
        </p:txBody>
      </p:sp>
      <p:sp>
        <p:nvSpPr>
          <p:cNvPr id="3" name="Content Placeholder 2"/>
          <p:cNvSpPr>
            <a:spLocks noGrp="1"/>
          </p:cNvSpPr>
          <p:nvPr>
            <p:ph idx="1"/>
          </p:nvPr>
        </p:nvSpPr>
        <p:spPr/>
        <p:txBody>
          <a:bodyPr/>
          <a:lstStyle/>
          <a:p>
            <a:r>
              <a:rPr lang="en-US" dirty="0"/>
              <a:t>The </a:t>
            </a:r>
            <a:r>
              <a:rPr lang="en-US" i="1" dirty="0"/>
              <a:t>Session Storage</a:t>
            </a:r>
            <a:r>
              <a:rPr lang="en-US" dirty="0"/>
              <a:t> is designed for scenarios where the user is carrying out a single transaction, but could be carrying out multiple transactions in different windows at the same time.</a:t>
            </a:r>
          </a:p>
        </p:txBody>
      </p:sp>
    </p:spTree>
    <p:extLst>
      <p:ext uri="{BB962C8B-B14F-4D97-AF65-F5344CB8AC3E}">
        <p14:creationId xmlns:p14="http://schemas.microsoft.com/office/powerpoint/2010/main" val="418599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storage</a:t>
            </a:r>
          </a:p>
        </p:txBody>
      </p:sp>
      <p:sp>
        <p:nvSpPr>
          <p:cNvPr id="3" name="Content Placeholder 2"/>
          <p:cNvSpPr>
            <a:spLocks noGrp="1"/>
          </p:cNvSpPr>
          <p:nvPr>
            <p:ph idx="1"/>
          </p:nvPr>
        </p:nvSpPr>
        <p:spPr/>
        <p:txBody>
          <a:bodyPr/>
          <a:lstStyle/>
          <a:p>
            <a:r>
              <a:rPr lang="en-US" dirty="0"/>
              <a:t>The </a:t>
            </a:r>
            <a:r>
              <a:rPr lang="en-US" i="1" dirty="0"/>
              <a:t>Local Storage</a:t>
            </a:r>
            <a:r>
              <a:rPr lang="en-US" dirty="0"/>
              <a:t> is designed for storage that spans multiple windows, and lasts beyond the current session. In particular, Web applications may wish to store megabytes of user data, such as entire user-authored documents or a user's mailbox, on the client side for performance reasons.</a:t>
            </a:r>
          </a:p>
          <a:p>
            <a:r>
              <a:rPr lang="en-US" dirty="0"/>
              <a:t>Again, cookies do not handle this case well, because they are transmitted with every request.</a:t>
            </a:r>
          </a:p>
          <a:p>
            <a:endParaRPr lang="en-US" dirty="0"/>
          </a:p>
        </p:txBody>
      </p:sp>
    </p:spTree>
    <p:extLst>
      <p:ext uri="{BB962C8B-B14F-4D97-AF65-F5344CB8AC3E}">
        <p14:creationId xmlns:p14="http://schemas.microsoft.com/office/powerpoint/2010/main" val="3884300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web storage</a:t>
            </a:r>
          </a:p>
        </p:txBody>
      </p:sp>
      <p:sp>
        <p:nvSpPr>
          <p:cNvPr id="3" name="Content Placeholder 2"/>
          <p:cNvSpPr>
            <a:spLocks noGrp="1"/>
          </p:cNvSpPr>
          <p:nvPr>
            <p:ph idx="1"/>
          </p:nvPr>
        </p:nvSpPr>
        <p:spPr/>
        <p:txBody>
          <a:bodyPr/>
          <a:lstStyle/>
          <a:p>
            <a:r>
              <a:rPr lang="en-US" dirty="0"/>
              <a:t>Storing sensitive data on local machine could be dangerous and could leave a security hole.</a:t>
            </a:r>
          </a:p>
          <a:p>
            <a:r>
              <a:rPr lang="en-US" dirty="0"/>
              <a:t>The </a:t>
            </a:r>
            <a:r>
              <a:rPr lang="en-US" i="1" dirty="0"/>
              <a:t>Session Storage Data</a:t>
            </a:r>
            <a:r>
              <a:rPr lang="en-US" dirty="0"/>
              <a:t> would be deleted by the browsers immediately after the session gets terminated.</a:t>
            </a:r>
          </a:p>
          <a:p>
            <a:r>
              <a:rPr lang="en-US" dirty="0"/>
              <a:t>To clear a local storage setting you would need to call </a:t>
            </a:r>
            <a:r>
              <a:rPr lang="en-US" b="1" dirty="0"/>
              <a:t>localStorage.remove('key')</a:t>
            </a:r>
            <a:r>
              <a:rPr lang="en-US" dirty="0"/>
              <a:t>; where 'key' is the key of the value you want to remove. If you want to clear all settings, you need to call </a:t>
            </a:r>
            <a:r>
              <a:rPr lang="en-US" b="1" dirty="0"/>
              <a:t>localStorage.clear()</a:t>
            </a:r>
            <a:r>
              <a:rPr lang="en-US" dirty="0"/>
              <a:t> method.</a:t>
            </a:r>
          </a:p>
          <a:p>
            <a:endParaRPr lang="en-US" dirty="0"/>
          </a:p>
        </p:txBody>
      </p:sp>
    </p:spTree>
    <p:extLst>
      <p:ext uri="{BB962C8B-B14F-4D97-AF65-F5344CB8AC3E}">
        <p14:creationId xmlns:p14="http://schemas.microsoft.com/office/powerpoint/2010/main" val="429217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Maps</a:t>
            </a:r>
          </a:p>
        </p:txBody>
      </p:sp>
      <p:sp>
        <p:nvSpPr>
          <p:cNvPr id="3" name="Content Placeholder 2"/>
          <p:cNvSpPr>
            <a:spLocks noGrp="1"/>
          </p:cNvSpPr>
          <p:nvPr>
            <p:ph idx="1"/>
          </p:nvPr>
        </p:nvSpPr>
        <p:spPr/>
        <p:txBody>
          <a:bodyPr/>
          <a:lstStyle/>
          <a:p>
            <a:r>
              <a:rPr lang="en-US" dirty="0"/>
              <a:t>Google Maps is a free web mapping service by Google that provides various types of geographical information. </a:t>
            </a:r>
          </a:p>
          <a:p>
            <a:r>
              <a:rPr lang="en-US" dirty="0"/>
              <a:t>Google Maps has a JavaScript API to customize the maps and display them on your webpage.</a:t>
            </a:r>
          </a:p>
          <a:p>
            <a:r>
              <a:rPr lang="en-US" dirty="0"/>
              <a:t>Using Google Maps, one can.</a:t>
            </a:r>
          </a:p>
          <a:p>
            <a:pPr lvl="1"/>
            <a:r>
              <a:rPr lang="en-US" dirty="0"/>
              <a:t>Search for places or get directions from one place to another.</a:t>
            </a:r>
          </a:p>
          <a:p>
            <a:pPr lvl="1"/>
            <a:r>
              <a:rPr lang="en-US" dirty="0"/>
              <a:t>View and navigate through horizontal and vertical panoramic street level images of various cities around the world.</a:t>
            </a:r>
          </a:p>
          <a:p>
            <a:pPr lvl="1"/>
            <a:r>
              <a:rPr lang="en-US" dirty="0"/>
              <a:t>Get specific information like traffic at a particular point.</a:t>
            </a:r>
          </a:p>
          <a:p>
            <a:pPr lvl="1"/>
            <a:r>
              <a:rPr lang="en-US" dirty="0"/>
              <a:t>Google Maps provides an API using which you can customize the maps and the information displayed on them.</a:t>
            </a:r>
          </a:p>
          <a:p>
            <a:endParaRPr lang="en-US" dirty="0"/>
          </a:p>
        </p:txBody>
      </p:sp>
    </p:spTree>
    <p:extLst>
      <p:ext uri="{BB962C8B-B14F-4D97-AF65-F5344CB8AC3E}">
        <p14:creationId xmlns:p14="http://schemas.microsoft.com/office/powerpoint/2010/main" val="2218518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ExAMPLE</a:t>
            </a:r>
            <a:r>
              <a:rPr lang="en-US" dirty="0"/>
              <a:t> -1</a:t>
            </a:r>
          </a:p>
        </p:txBody>
      </p:sp>
      <p:sp>
        <p:nvSpPr>
          <p:cNvPr id="3" name="Text Placeholder 2"/>
          <p:cNvSpPr>
            <a:spLocks noGrp="1"/>
          </p:cNvSpPr>
          <p:nvPr>
            <p:ph type="body" idx="1"/>
          </p:nvPr>
        </p:nvSpPr>
        <p:spPr/>
        <p:txBody>
          <a:bodyPr/>
          <a:lstStyle/>
          <a:p>
            <a:r>
              <a:rPr lang="en-US" dirty="0"/>
              <a:t>Example on </a:t>
            </a:r>
            <a:r>
              <a:rPr lang="en-US" dirty="0" err="1"/>
              <a:t>menaging</a:t>
            </a:r>
            <a:r>
              <a:rPr lang="en-US" dirty="0"/>
              <a:t> web storage</a:t>
            </a:r>
          </a:p>
        </p:txBody>
      </p:sp>
    </p:spTree>
    <p:extLst>
      <p:ext uri="{BB962C8B-B14F-4D97-AF65-F5344CB8AC3E}">
        <p14:creationId xmlns:p14="http://schemas.microsoft.com/office/powerpoint/2010/main" val="2272395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storage</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&lt;!DOCTYPE HTML&gt;</a:t>
            </a:r>
          </a:p>
          <a:p>
            <a:pPr marL="0" indent="0">
              <a:buNone/>
            </a:pPr>
            <a:r>
              <a:rPr lang="en-US" b="1" dirty="0"/>
              <a:t>&lt;html&gt;</a:t>
            </a:r>
          </a:p>
          <a:p>
            <a:pPr marL="0" indent="0">
              <a:buNone/>
            </a:pPr>
            <a:r>
              <a:rPr lang="en-US" b="1" dirty="0"/>
              <a:t>   &lt;body&gt;</a:t>
            </a:r>
          </a:p>
          <a:p>
            <a:pPr marL="0" indent="0">
              <a:buNone/>
            </a:pPr>
            <a:endParaRPr lang="en-US" b="1" dirty="0"/>
          </a:p>
          <a:p>
            <a:pPr marL="0" indent="0">
              <a:buNone/>
            </a:pPr>
            <a:r>
              <a:rPr lang="en-US" b="1" dirty="0"/>
              <a:t>      &lt;script type="text/</a:t>
            </a:r>
            <a:r>
              <a:rPr lang="en-US" b="1" dirty="0" err="1"/>
              <a:t>javascript</a:t>
            </a:r>
            <a:r>
              <a:rPr lang="en-US" b="1" dirty="0"/>
              <a:t>"&gt;</a:t>
            </a:r>
          </a:p>
          <a:p>
            <a:pPr marL="0" indent="0">
              <a:buNone/>
            </a:pPr>
            <a:r>
              <a:rPr lang="en-US" b="1" dirty="0"/>
              <a:t>         if( </a:t>
            </a:r>
            <a:r>
              <a:rPr lang="en-US" b="1" dirty="0" err="1"/>
              <a:t>sessionStorage.hits</a:t>
            </a:r>
            <a:r>
              <a:rPr lang="en-US" b="1" dirty="0"/>
              <a:t> ){</a:t>
            </a:r>
          </a:p>
          <a:p>
            <a:pPr marL="0" indent="0">
              <a:buNone/>
            </a:pPr>
            <a:r>
              <a:rPr lang="en-US" b="1" dirty="0"/>
              <a:t>            </a:t>
            </a:r>
            <a:r>
              <a:rPr lang="en-US" b="1" dirty="0" err="1"/>
              <a:t>sessionStorage.hits</a:t>
            </a:r>
            <a:r>
              <a:rPr lang="en-US" b="1" dirty="0"/>
              <a:t> = Number(</a:t>
            </a:r>
            <a:r>
              <a:rPr lang="en-US" b="1" dirty="0" err="1"/>
              <a:t>sessionStorage.hits</a:t>
            </a:r>
            <a:r>
              <a:rPr lang="en-US" b="1" dirty="0"/>
              <a:t>) +1;</a:t>
            </a:r>
          </a:p>
          <a:p>
            <a:pPr marL="0" indent="0">
              <a:buNone/>
            </a:pPr>
            <a:r>
              <a:rPr lang="en-US" b="1" dirty="0"/>
              <a:t>         }</a:t>
            </a:r>
          </a:p>
          <a:p>
            <a:pPr marL="0" indent="0">
              <a:buNone/>
            </a:pPr>
            <a:r>
              <a:rPr lang="en-US" b="1" dirty="0"/>
              <a:t>         </a:t>
            </a:r>
          </a:p>
          <a:p>
            <a:pPr marL="0" indent="0">
              <a:buNone/>
            </a:pPr>
            <a:r>
              <a:rPr lang="en-US" b="1" dirty="0"/>
              <a:t>         else{</a:t>
            </a:r>
          </a:p>
          <a:p>
            <a:pPr marL="0" indent="0">
              <a:buNone/>
            </a:pPr>
            <a:r>
              <a:rPr lang="en-US" b="1" dirty="0"/>
              <a:t>            </a:t>
            </a:r>
            <a:r>
              <a:rPr lang="en-US" b="1" dirty="0" err="1"/>
              <a:t>sessionStorage.hits</a:t>
            </a:r>
            <a:r>
              <a:rPr lang="en-US" b="1" dirty="0"/>
              <a:t> = 1;</a:t>
            </a:r>
          </a:p>
          <a:p>
            <a:pPr marL="0" indent="0">
              <a:buNone/>
            </a:pPr>
            <a:r>
              <a:rPr lang="en-US" b="1" dirty="0"/>
              <a:t>         }</a:t>
            </a:r>
          </a:p>
          <a:p>
            <a:pPr marL="0" indent="0">
              <a:buNone/>
            </a:pPr>
            <a:r>
              <a:rPr lang="en-US" b="1" dirty="0"/>
              <a:t>         </a:t>
            </a:r>
            <a:r>
              <a:rPr lang="en-US" b="1" dirty="0" err="1"/>
              <a:t>document.write</a:t>
            </a:r>
            <a:r>
              <a:rPr lang="en-US" b="1" dirty="0"/>
              <a:t>("Total Hits :" + </a:t>
            </a:r>
            <a:r>
              <a:rPr lang="en-US" b="1" dirty="0" err="1"/>
              <a:t>sessionStorage.hits</a:t>
            </a:r>
            <a:r>
              <a:rPr lang="en-US" b="1" dirty="0"/>
              <a:t> );</a:t>
            </a:r>
          </a:p>
          <a:p>
            <a:pPr marL="0" indent="0">
              <a:buNone/>
            </a:pPr>
            <a:r>
              <a:rPr lang="en-US" b="1" dirty="0"/>
              <a:t>      &lt;/script&gt;</a:t>
            </a:r>
          </a:p>
          <a:p>
            <a:pPr marL="0" indent="0">
              <a:buNone/>
            </a:pPr>
            <a:r>
              <a:rPr lang="en-US" b="1" dirty="0"/>
              <a:t>	</a:t>
            </a:r>
          </a:p>
          <a:p>
            <a:pPr marL="0" indent="0">
              <a:buNone/>
            </a:pPr>
            <a:r>
              <a:rPr lang="en-US" b="1" dirty="0"/>
              <a:t>      &lt;p&gt;Working with session storage&lt;/p&gt;</a:t>
            </a:r>
          </a:p>
          <a:p>
            <a:pPr marL="0" indent="0">
              <a:buNone/>
            </a:pPr>
            <a:endParaRPr lang="en-US" b="1" dirty="0"/>
          </a:p>
          <a:p>
            <a:pPr marL="0" indent="0">
              <a:buNone/>
            </a:pPr>
            <a:r>
              <a:rPr lang="en-US" b="1" dirty="0"/>
              <a:t>   &lt;/body&gt;</a:t>
            </a:r>
          </a:p>
          <a:p>
            <a:pPr marL="0" indent="0">
              <a:buNone/>
            </a:pPr>
            <a:r>
              <a:rPr lang="en-US" b="1" dirty="0"/>
              <a:t>&lt;/html&gt;</a:t>
            </a:r>
          </a:p>
        </p:txBody>
      </p:sp>
    </p:spTree>
    <p:extLst>
      <p:ext uri="{BB962C8B-B14F-4D97-AF65-F5344CB8AC3E}">
        <p14:creationId xmlns:p14="http://schemas.microsoft.com/office/powerpoint/2010/main" val="179467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storage</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&lt;!DOCTYPE HTML&gt;</a:t>
            </a:r>
          </a:p>
          <a:p>
            <a:pPr marL="0" indent="0">
              <a:buNone/>
            </a:pPr>
            <a:r>
              <a:rPr lang="en-US" b="1" dirty="0"/>
              <a:t>&lt;html&gt;</a:t>
            </a:r>
          </a:p>
          <a:p>
            <a:pPr marL="0" indent="0">
              <a:buNone/>
            </a:pPr>
            <a:r>
              <a:rPr lang="en-US" b="1" dirty="0"/>
              <a:t>   &lt;body&gt;</a:t>
            </a:r>
          </a:p>
          <a:p>
            <a:pPr marL="0" indent="0">
              <a:buNone/>
            </a:pPr>
            <a:endParaRPr lang="en-US" b="1" dirty="0"/>
          </a:p>
          <a:p>
            <a:pPr marL="0" indent="0">
              <a:buNone/>
            </a:pPr>
            <a:r>
              <a:rPr lang="en-US" b="1" dirty="0"/>
              <a:t>      &lt;script type="text/</a:t>
            </a:r>
            <a:r>
              <a:rPr lang="en-US" b="1" dirty="0" err="1"/>
              <a:t>javascript</a:t>
            </a:r>
            <a:r>
              <a:rPr lang="en-US" b="1" dirty="0"/>
              <a:t>"&gt;</a:t>
            </a:r>
          </a:p>
          <a:p>
            <a:pPr marL="0" indent="0">
              <a:buNone/>
            </a:pPr>
            <a:r>
              <a:rPr lang="en-US" b="1" dirty="0"/>
              <a:t>         if( </a:t>
            </a:r>
            <a:r>
              <a:rPr lang="en-US" b="1" dirty="0" err="1"/>
              <a:t>localStorage.hits</a:t>
            </a:r>
            <a:r>
              <a:rPr lang="en-US" b="1" dirty="0"/>
              <a:t> ){</a:t>
            </a:r>
          </a:p>
          <a:p>
            <a:pPr marL="0" indent="0">
              <a:buNone/>
            </a:pPr>
            <a:r>
              <a:rPr lang="en-US" b="1" dirty="0"/>
              <a:t>            </a:t>
            </a:r>
            <a:r>
              <a:rPr lang="en-US" b="1" dirty="0" err="1"/>
              <a:t>localStorage.hits</a:t>
            </a:r>
            <a:r>
              <a:rPr lang="en-US" b="1" dirty="0"/>
              <a:t> = Number(</a:t>
            </a:r>
            <a:r>
              <a:rPr lang="en-US" b="1" dirty="0" err="1"/>
              <a:t>localStorage.hits</a:t>
            </a:r>
            <a:r>
              <a:rPr lang="en-US" b="1" dirty="0"/>
              <a:t>) +1;</a:t>
            </a:r>
          </a:p>
          <a:p>
            <a:pPr marL="0" indent="0">
              <a:buNone/>
            </a:pPr>
            <a:r>
              <a:rPr lang="en-US" b="1" dirty="0"/>
              <a:t>         }</a:t>
            </a:r>
          </a:p>
          <a:p>
            <a:pPr marL="0" indent="0">
              <a:buNone/>
            </a:pPr>
            <a:r>
              <a:rPr lang="en-US" b="1" dirty="0"/>
              <a:t>         </a:t>
            </a:r>
          </a:p>
          <a:p>
            <a:pPr marL="0" indent="0">
              <a:buNone/>
            </a:pPr>
            <a:r>
              <a:rPr lang="en-US" b="1" dirty="0"/>
              <a:t>         else{</a:t>
            </a:r>
          </a:p>
          <a:p>
            <a:pPr marL="0" indent="0">
              <a:buNone/>
            </a:pPr>
            <a:r>
              <a:rPr lang="en-US" b="1" dirty="0"/>
              <a:t>            </a:t>
            </a:r>
            <a:r>
              <a:rPr lang="en-US" b="1" dirty="0" err="1"/>
              <a:t>localStorage.hits</a:t>
            </a:r>
            <a:r>
              <a:rPr lang="en-US" b="1" dirty="0"/>
              <a:t> = 1;</a:t>
            </a:r>
          </a:p>
          <a:p>
            <a:pPr marL="0" indent="0">
              <a:buNone/>
            </a:pPr>
            <a:r>
              <a:rPr lang="en-US" b="1" dirty="0"/>
              <a:t>         }</a:t>
            </a:r>
          </a:p>
          <a:p>
            <a:pPr marL="0" indent="0">
              <a:buNone/>
            </a:pPr>
            <a:r>
              <a:rPr lang="en-US" b="1" dirty="0"/>
              <a:t>         </a:t>
            </a:r>
            <a:r>
              <a:rPr lang="en-US" b="1" dirty="0" err="1"/>
              <a:t>document.write</a:t>
            </a:r>
            <a:r>
              <a:rPr lang="en-US" b="1" dirty="0"/>
              <a:t>("Total Hits :" + </a:t>
            </a:r>
            <a:r>
              <a:rPr lang="en-US" b="1" dirty="0" err="1"/>
              <a:t>localStorage.hits</a:t>
            </a:r>
            <a:r>
              <a:rPr lang="en-US" b="1" dirty="0"/>
              <a:t> );</a:t>
            </a:r>
          </a:p>
          <a:p>
            <a:pPr marL="0" indent="0">
              <a:buNone/>
            </a:pPr>
            <a:r>
              <a:rPr lang="en-US" b="1" dirty="0"/>
              <a:t>      &lt;/script&gt;</a:t>
            </a:r>
          </a:p>
          <a:p>
            <a:pPr marL="0" indent="0">
              <a:buNone/>
            </a:pPr>
            <a:r>
              <a:rPr lang="en-US" b="1" dirty="0"/>
              <a:t>		</a:t>
            </a:r>
          </a:p>
          <a:p>
            <a:pPr marL="0" indent="0">
              <a:buNone/>
            </a:pPr>
            <a:r>
              <a:rPr lang="en-US" b="1" dirty="0"/>
              <a:t>      &lt;p&gt;Working with local storage&lt;/p&gt;</a:t>
            </a:r>
          </a:p>
          <a:p>
            <a:pPr marL="0" indent="0">
              <a:buNone/>
            </a:pPr>
            <a:endParaRPr lang="en-US" b="1" dirty="0"/>
          </a:p>
          <a:p>
            <a:pPr marL="0" indent="0">
              <a:buNone/>
            </a:pPr>
            <a:r>
              <a:rPr lang="en-US" b="1" dirty="0"/>
              <a:t>   &lt;/body&gt;</a:t>
            </a:r>
          </a:p>
          <a:p>
            <a:pPr marL="0" indent="0">
              <a:buNone/>
            </a:pPr>
            <a:r>
              <a:rPr lang="en-US" b="1" dirty="0"/>
              <a:t>&lt;/html&gt;</a:t>
            </a:r>
          </a:p>
        </p:txBody>
      </p:sp>
    </p:spTree>
    <p:extLst>
      <p:ext uri="{BB962C8B-B14F-4D97-AF65-F5344CB8AC3E}">
        <p14:creationId xmlns:p14="http://schemas.microsoft.com/office/powerpoint/2010/main" val="487197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local storage</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&lt;!DOCTYPE HTML&gt;</a:t>
            </a:r>
          </a:p>
          <a:p>
            <a:pPr marL="0" indent="0">
              <a:buNone/>
            </a:pPr>
            <a:r>
              <a:rPr lang="en-US" b="1" dirty="0"/>
              <a:t>&lt;html&gt;</a:t>
            </a:r>
          </a:p>
          <a:p>
            <a:pPr marL="0" indent="0">
              <a:buNone/>
            </a:pPr>
            <a:r>
              <a:rPr lang="en-US" b="1" dirty="0"/>
              <a:t>   &lt;body&gt;</a:t>
            </a:r>
          </a:p>
          <a:p>
            <a:pPr marL="0" indent="0">
              <a:buNone/>
            </a:pPr>
            <a:endParaRPr lang="en-US" b="1" dirty="0"/>
          </a:p>
          <a:p>
            <a:pPr marL="0" indent="0">
              <a:buNone/>
            </a:pPr>
            <a:r>
              <a:rPr lang="en-US" b="1" dirty="0"/>
              <a:t>      &lt;script type="text/</a:t>
            </a:r>
            <a:r>
              <a:rPr lang="en-US" b="1" dirty="0" err="1"/>
              <a:t>javascript</a:t>
            </a:r>
            <a:r>
              <a:rPr lang="en-US" b="1" dirty="0"/>
              <a:t>"&gt;</a:t>
            </a:r>
          </a:p>
          <a:p>
            <a:pPr marL="0" indent="0">
              <a:buNone/>
            </a:pPr>
            <a:r>
              <a:rPr lang="en-US" b="1" dirty="0"/>
              <a:t>         </a:t>
            </a:r>
            <a:r>
              <a:rPr lang="en-US" b="1" dirty="0" err="1"/>
              <a:t>localStorage.clear</a:t>
            </a:r>
            <a:r>
              <a:rPr lang="en-US" b="1" dirty="0"/>
              <a:t>();</a:t>
            </a:r>
          </a:p>
          <a:p>
            <a:pPr marL="0" indent="0">
              <a:buNone/>
            </a:pPr>
            <a:endParaRPr lang="en-US" b="1" dirty="0"/>
          </a:p>
          <a:p>
            <a:pPr marL="0" indent="0">
              <a:buNone/>
            </a:pPr>
            <a:r>
              <a:rPr lang="en-US" b="1" dirty="0"/>
              <a:t>         // Reset number of hits.</a:t>
            </a:r>
          </a:p>
          <a:p>
            <a:pPr marL="0" indent="0">
              <a:buNone/>
            </a:pPr>
            <a:r>
              <a:rPr lang="en-US" b="1" dirty="0"/>
              <a:t>         if( </a:t>
            </a:r>
            <a:r>
              <a:rPr lang="en-US" b="1" dirty="0" err="1"/>
              <a:t>localStorage.hits</a:t>
            </a:r>
            <a:r>
              <a:rPr lang="en-US" b="1" dirty="0"/>
              <a:t> ){</a:t>
            </a:r>
          </a:p>
          <a:p>
            <a:pPr marL="0" indent="0">
              <a:buNone/>
            </a:pPr>
            <a:r>
              <a:rPr lang="en-US" b="1" dirty="0"/>
              <a:t>            </a:t>
            </a:r>
            <a:r>
              <a:rPr lang="en-US" b="1" dirty="0" err="1"/>
              <a:t>localStorage.hits</a:t>
            </a:r>
            <a:r>
              <a:rPr lang="en-US" b="1" dirty="0"/>
              <a:t> = Number(</a:t>
            </a:r>
            <a:r>
              <a:rPr lang="en-US" b="1" dirty="0" err="1"/>
              <a:t>localStorage.hits</a:t>
            </a:r>
            <a:r>
              <a:rPr lang="en-US" b="1" dirty="0"/>
              <a:t>) +1;</a:t>
            </a:r>
          </a:p>
          <a:p>
            <a:pPr marL="0" indent="0">
              <a:buNone/>
            </a:pPr>
            <a:r>
              <a:rPr lang="en-US" b="1" dirty="0"/>
              <a:t>         }</a:t>
            </a:r>
          </a:p>
          <a:p>
            <a:pPr marL="0" indent="0">
              <a:buNone/>
            </a:pPr>
            <a:r>
              <a:rPr lang="en-US" b="1" dirty="0"/>
              <a:t>         </a:t>
            </a:r>
          </a:p>
          <a:p>
            <a:pPr marL="0" indent="0">
              <a:buNone/>
            </a:pPr>
            <a:r>
              <a:rPr lang="en-US" b="1" dirty="0"/>
              <a:t>         else{</a:t>
            </a:r>
          </a:p>
          <a:p>
            <a:pPr marL="0" indent="0">
              <a:buNone/>
            </a:pPr>
            <a:r>
              <a:rPr lang="en-US" b="1" dirty="0"/>
              <a:t>            </a:t>
            </a:r>
            <a:r>
              <a:rPr lang="en-US" b="1" dirty="0" err="1"/>
              <a:t>localStorage.hits</a:t>
            </a:r>
            <a:r>
              <a:rPr lang="en-US" b="1" dirty="0"/>
              <a:t> = 1;</a:t>
            </a:r>
          </a:p>
          <a:p>
            <a:pPr marL="0" indent="0">
              <a:buNone/>
            </a:pPr>
            <a:r>
              <a:rPr lang="en-US" b="1" dirty="0"/>
              <a:t>         }</a:t>
            </a:r>
          </a:p>
          <a:p>
            <a:pPr marL="0" indent="0">
              <a:buNone/>
            </a:pPr>
            <a:r>
              <a:rPr lang="en-US" b="1" dirty="0"/>
              <a:t>         </a:t>
            </a:r>
            <a:r>
              <a:rPr lang="en-US" b="1" dirty="0" err="1"/>
              <a:t>document.write</a:t>
            </a:r>
            <a:r>
              <a:rPr lang="en-US" b="1" dirty="0"/>
              <a:t>("Total Hits :" + </a:t>
            </a:r>
            <a:r>
              <a:rPr lang="en-US" b="1" dirty="0" err="1"/>
              <a:t>localStorage.hits</a:t>
            </a:r>
            <a:r>
              <a:rPr lang="en-US" b="1" dirty="0"/>
              <a:t> );</a:t>
            </a:r>
          </a:p>
          <a:p>
            <a:pPr marL="0" indent="0">
              <a:buNone/>
            </a:pPr>
            <a:r>
              <a:rPr lang="en-US" b="1" dirty="0"/>
              <a:t>			</a:t>
            </a:r>
          </a:p>
          <a:p>
            <a:pPr marL="0" indent="0">
              <a:buNone/>
            </a:pPr>
            <a:r>
              <a:rPr lang="en-US" b="1" dirty="0"/>
              <a:t>      &lt;/script&gt;</a:t>
            </a:r>
          </a:p>
          <a:p>
            <a:pPr marL="0" indent="0">
              <a:buNone/>
            </a:pPr>
            <a:r>
              <a:rPr lang="en-US" b="1" dirty="0"/>
              <a:t>		</a:t>
            </a:r>
          </a:p>
          <a:p>
            <a:pPr marL="0" indent="0">
              <a:buNone/>
            </a:pPr>
            <a:r>
              <a:rPr lang="en-US" b="1" dirty="0"/>
              <a:t>      &lt;p&gt;Removing data from local storage&lt;/p&gt;</a:t>
            </a:r>
          </a:p>
          <a:p>
            <a:pPr marL="0" indent="0">
              <a:buNone/>
            </a:pPr>
            <a:endParaRPr lang="en-US" b="1" dirty="0"/>
          </a:p>
          <a:p>
            <a:pPr marL="0" indent="0">
              <a:buNone/>
            </a:pPr>
            <a:r>
              <a:rPr lang="en-US" b="1" dirty="0"/>
              <a:t>   &lt;/body&gt;</a:t>
            </a:r>
          </a:p>
          <a:p>
            <a:pPr marL="0" indent="0">
              <a:buNone/>
            </a:pPr>
            <a:r>
              <a:rPr lang="en-US" b="1" dirty="0"/>
              <a:t>&lt;/html&gt;</a:t>
            </a:r>
          </a:p>
        </p:txBody>
      </p:sp>
    </p:spTree>
    <p:extLst>
      <p:ext uri="{BB962C8B-B14F-4D97-AF65-F5344CB8AC3E}">
        <p14:creationId xmlns:p14="http://schemas.microsoft.com/office/powerpoint/2010/main" val="216903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load maps </a:t>
            </a:r>
          </a:p>
        </p:txBody>
      </p:sp>
      <p:sp>
        <p:nvSpPr>
          <p:cNvPr id="3" name="Content Placeholder 2"/>
          <p:cNvSpPr>
            <a:spLocks noGrp="1"/>
          </p:cNvSpPr>
          <p:nvPr>
            <p:ph idx="1"/>
          </p:nvPr>
        </p:nvSpPr>
        <p:spPr/>
        <p:txBody>
          <a:bodyPr/>
          <a:lstStyle/>
          <a:p>
            <a:r>
              <a:rPr lang="en-US" dirty="0"/>
              <a:t>Step1: Create an HTML document</a:t>
            </a:r>
          </a:p>
          <a:p>
            <a:r>
              <a:rPr lang="en-US" dirty="0"/>
              <a:t>Step2:Load the API</a:t>
            </a:r>
          </a:p>
          <a:p>
            <a:endParaRPr lang="en-US" dirty="0"/>
          </a:p>
          <a:p>
            <a:endParaRPr lang="en-US" dirty="0"/>
          </a:p>
          <a:p>
            <a:endParaRPr lang="en-US" dirty="0"/>
          </a:p>
          <a:p>
            <a:endParaRPr lang="en-US" dirty="0"/>
          </a:p>
          <a:p>
            <a:endParaRPr lang="en-US" dirty="0"/>
          </a:p>
          <a:p>
            <a:endParaRPr lang="en-US" dirty="0"/>
          </a:p>
          <a:p>
            <a:r>
              <a:rPr lang="en-US" dirty="0"/>
              <a:t>Step3: Create a container:</a:t>
            </a:r>
          </a:p>
          <a:p>
            <a:r>
              <a:rPr lang="en-US" dirty="0"/>
              <a:t>&lt;div id = "sample" style = "width:900px; height:580px;"&gt;&lt;/div&gt;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59531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70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85000" lnSpcReduction="10000"/>
          </a:bodyPr>
          <a:lstStyle/>
          <a:p>
            <a:r>
              <a:rPr lang="en-US" dirty="0"/>
              <a:t>Step4:Map Options</a:t>
            </a:r>
          </a:p>
          <a:p>
            <a:r>
              <a:rPr lang="en-US" dirty="0"/>
              <a:t>Before initializing the map, we have to create a </a:t>
            </a:r>
            <a:r>
              <a:rPr lang="en-US" b="1" dirty="0"/>
              <a:t>mapOptions</a:t>
            </a:r>
            <a:r>
              <a:rPr lang="en-US" dirty="0"/>
              <a:t> object and set values for map initialization variables. A map has three main options, namely, </a:t>
            </a:r>
            <a:r>
              <a:rPr lang="en-US" b="1" dirty="0"/>
              <a:t>centre</a:t>
            </a:r>
            <a:r>
              <a:rPr lang="en-US" dirty="0"/>
              <a:t>, </a:t>
            </a:r>
            <a:r>
              <a:rPr lang="en-US" b="1" dirty="0"/>
              <a:t>zoom</a:t>
            </a:r>
            <a:r>
              <a:rPr lang="en-US" dirty="0"/>
              <a:t>, and </a:t>
            </a:r>
            <a:r>
              <a:rPr lang="en-US" b="1" dirty="0"/>
              <a:t>maptypeid</a:t>
            </a:r>
            <a:r>
              <a:rPr lang="en-US" dirty="0"/>
              <a:t>.</a:t>
            </a:r>
          </a:p>
          <a:p>
            <a:r>
              <a:rPr lang="en-US" b="1" dirty="0"/>
              <a:t>centre</a:t>
            </a:r>
            <a:r>
              <a:rPr lang="en-US" dirty="0"/>
              <a:t> − Under this property, we have to specify the location where we want to centre the map. To pass the location, we have to create a </a:t>
            </a:r>
            <a:r>
              <a:rPr lang="en-US" b="1" dirty="0"/>
              <a:t>LatLng</a:t>
            </a:r>
            <a:r>
              <a:rPr lang="en-US" dirty="0"/>
              <a:t> object by passing the latitude and longitudes of the required location to the constructor.</a:t>
            </a:r>
          </a:p>
          <a:p>
            <a:r>
              <a:rPr lang="en-US" b="1" dirty="0"/>
              <a:t>zoom</a:t>
            </a:r>
            <a:r>
              <a:rPr lang="en-US" dirty="0"/>
              <a:t> − Under this property, we have to specify the zoom level of the map.</a:t>
            </a:r>
          </a:p>
          <a:p>
            <a:r>
              <a:rPr lang="en-US" b="1" dirty="0"/>
              <a:t>maptypeid</a:t>
            </a:r>
            <a:r>
              <a:rPr lang="en-US" dirty="0"/>
              <a:t>− Under this property, we have to specify the type of the map we want. Following are the types of maps provided by Google −</a:t>
            </a:r>
          </a:p>
          <a:p>
            <a:pPr lvl="1"/>
            <a:r>
              <a:rPr lang="en-US" dirty="0"/>
              <a:t>ROADMAP (normal, default 2D map)</a:t>
            </a:r>
          </a:p>
          <a:p>
            <a:pPr lvl="1"/>
            <a:r>
              <a:rPr lang="en-US" dirty="0"/>
              <a:t>SATELLITE (photographic map)</a:t>
            </a:r>
          </a:p>
          <a:p>
            <a:pPr lvl="1"/>
            <a:r>
              <a:rPr lang="en-US" dirty="0"/>
              <a:t>HYBRID (combination of two or more other types)</a:t>
            </a:r>
          </a:p>
          <a:p>
            <a:pPr lvl="1"/>
            <a:r>
              <a:rPr lang="en-US" dirty="0"/>
              <a:t>TERRAIN (map with mountains, rivers, etc.)</a:t>
            </a:r>
          </a:p>
          <a:p>
            <a:endParaRPr lang="en-US" dirty="0"/>
          </a:p>
        </p:txBody>
      </p:sp>
    </p:spTree>
    <p:extLst>
      <p:ext uri="{BB962C8B-B14F-4D97-AF65-F5344CB8AC3E}">
        <p14:creationId xmlns:p14="http://schemas.microsoft.com/office/powerpoint/2010/main" val="284303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Step5: Create Map Object: You can create a map by instantiating the JavaScript class called </a:t>
            </a:r>
            <a:r>
              <a:rPr lang="en-US" b="1" dirty="0"/>
              <a:t>Map</a:t>
            </a:r>
            <a:r>
              <a:rPr lang="en-US" dirty="0"/>
              <a:t>. While instantiating this class, you have to pass an HTML container to hold the map and the map options for the required map.</a:t>
            </a:r>
          </a:p>
          <a:p>
            <a:r>
              <a:rPr lang="en-US" dirty="0"/>
              <a:t>var map = new google.maps.Map(</a:t>
            </a:r>
            <a:r>
              <a:rPr lang="en-US" dirty="0" err="1"/>
              <a:t>document.getElementById</a:t>
            </a:r>
            <a:r>
              <a:rPr lang="en-US" dirty="0"/>
              <a:t>("sample"),mapOptions);</a:t>
            </a:r>
          </a:p>
          <a:p>
            <a:r>
              <a:rPr lang="en-US" dirty="0"/>
              <a:t>Step6: Load the Map</a:t>
            </a:r>
          </a:p>
          <a:p>
            <a:r>
              <a:rPr lang="en-US" dirty="0"/>
              <a:t>google.maps.event.addDomListener(window, 'load', loadMap); or &lt;body onload = "loadMap()"&gt;</a:t>
            </a:r>
          </a:p>
        </p:txBody>
      </p:sp>
    </p:spTree>
    <p:extLst>
      <p:ext uri="{BB962C8B-B14F-4D97-AF65-F5344CB8AC3E}">
        <p14:creationId xmlns:p14="http://schemas.microsoft.com/office/powerpoint/2010/main" val="185250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Maps</a:t>
            </a:r>
          </a:p>
        </p:txBody>
      </p:sp>
      <p:sp>
        <p:nvSpPr>
          <p:cNvPr id="3" name="Content Placeholder 2"/>
          <p:cNvSpPr>
            <a:spLocks noGrp="1"/>
          </p:cNvSpPr>
          <p:nvPr>
            <p:ph idx="1"/>
          </p:nvPr>
        </p:nvSpPr>
        <p:spPr/>
        <p:txBody>
          <a:bodyPr>
            <a:normAutofit fontScale="92500"/>
          </a:bodyPr>
          <a:lstStyle/>
          <a:p>
            <a:r>
              <a:rPr lang="en-US" dirty="0"/>
              <a:t>Google Maps provides four types of maps. They are −</a:t>
            </a:r>
            <a:endParaRPr lang="en-US" b="1" dirty="0"/>
          </a:p>
          <a:p>
            <a:r>
              <a:rPr lang="en-US" b="1" dirty="0"/>
              <a:t>ROADMAP</a:t>
            </a:r>
            <a:r>
              <a:rPr lang="en-US" dirty="0"/>
              <a:t> − This is the default type. If you haven't chosen any of the types, this will be displayed. It shows the street view of the selected region.</a:t>
            </a:r>
          </a:p>
          <a:p>
            <a:r>
              <a:rPr lang="en-US" b="1" dirty="0"/>
              <a:t>SATELLITE</a:t>
            </a:r>
            <a:r>
              <a:rPr lang="en-US" dirty="0"/>
              <a:t> − This is the map type that shows the satellite images of the selected region.</a:t>
            </a:r>
          </a:p>
          <a:p>
            <a:r>
              <a:rPr lang="en-US" b="1" dirty="0"/>
              <a:t>HYBRID</a:t>
            </a:r>
            <a:r>
              <a:rPr lang="en-US" dirty="0"/>
              <a:t> − This map type shows the major streets on satellite images.</a:t>
            </a:r>
          </a:p>
          <a:p>
            <a:r>
              <a:rPr lang="en-US" b="1" dirty="0"/>
              <a:t>TERRAIN</a:t>
            </a:r>
            <a:r>
              <a:rPr lang="en-US" dirty="0"/>
              <a:t> − This is the map type that shows the terrain and vegetation</a:t>
            </a:r>
          </a:p>
          <a:p>
            <a:r>
              <a:rPr lang="en-US" b="1" dirty="0"/>
              <a:t>Syntax:</a:t>
            </a:r>
          </a:p>
          <a:p>
            <a:r>
              <a:rPr lang="en-US" dirty="0"/>
              <a:t>var mapOptions = { mapTypeId:google.maps.MapTypeId.</a:t>
            </a:r>
            <a:r>
              <a:rPr lang="en-US" b="1" dirty="0"/>
              <a:t>Id of the required map type</a:t>
            </a:r>
            <a:r>
              <a:rPr lang="en-US" dirty="0"/>
              <a:t>};</a:t>
            </a:r>
          </a:p>
          <a:p>
            <a:endParaRPr lang="en-US" dirty="0"/>
          </a:p>
        </p:txBody>
      </p:sp>
    </p:spTree>
    <p:extLst>
      <p:ext uri="{BB962C8B-B14F-4D97-AF65-F5344CB8AC3E}">
        <p14:creationId xmlns:p14="http://schemas.microsoft.com/office/powerpoint/2010/main" val="429142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&lt;script src = "https://maps.googleapis.com/maps/</a:t>
            </a:r>
            <a:r>
              <a:rPr lang="en-US" dirty="0" err="1"/>
              <a:t>api</a:t>
            </a:r>
            <a:r>
              <a:rPr lang="en-US" dirty="0"/>
              <a:t>/</a:t>
            </a:r>
            <a:r>
              <a:rPr lang="en-US" dirty="0" err="1"/>
              <a:t>js</a:t>
            </a:r>
            <a:r>
              <a:rPr lang="en-US" dirty="0"/>
              <a:t>"&gt;&lt;/script&gt;</a:t>
            </a:r>
          </a:p>
          <a:p>
            <a:pPr marL="0" indent="0">
              <a:buNone/>
            </a:pPr>
            <a:r>
              <a:rPr lang="en-US" dirty="0"/>
              <a:t>      </a:t>
            </a:r>
          </a:p>
          <a:p>
            <a:pPr marL="0" indent="0">
              <a:buNone/>
            </a:pPr>
            <a:r>
              <a:rPr lang="en-US" dirty="0"/>
              <a:t>      &lt;script&gt;</a:t>
            </a:r>
          </a:p>
          <a:p>
            <a:pPr marL="0" indent="0">
              <a:buNone/>
            </a:pPr>
            <a:r>
              <a:rPr lang="en-US" dirty="0"/>
              <a:t>         function loadMap() {</a:t>
            </a:r>
          </a:p>
          <a:p>
            <a:pPr marL="0" indent="0">
              <a:buNone/>
            </a:pPr>
            <a:r>
              <a:rPr lang="en-US" dirty="0"/>
              <a:t>			</a:t>
            </a:r>
          </a:p>
          <a:p>
            <a:pPr marL="0" indent="0">
              <a:buNone/>
            </a:pPr>
            <a:r>
              <a:rPr lang="en-US" dirty="0"/>
              <a:t>            var mapOptions = {</a:t>
            </a:r>
          </a:p>
          <a:p>
            <a:pPr marL="0" indent="0">
              <a:buNone/>
            </a:pPr>
            <a:endParaRPr lang="en-US" dirty="0"/>
          </a:p>
          <a:p>
            <a:pPr marL="0" indent="0">
              <a:buNone/>
            </a:pPr>
            <a:r>
              <a:rPr lang="en-US" dirty="0" err="1"/>
              <a:t>center:new</a:t>
            </a:r>
            <a:r>
              <a:rPr lang="en-US" dirty="0"/>
              <a:t> google.maps.LatLng(17.609993, 83.221436), </a:t>
            </a:r>
          </a:p>
          <a:p>
            <a:pPr marL="0" indent="0">
              <a:buNone/>
            </a:pPr>
            <a:r>
              <a:rPr lang="en-US" dirty="0"/>
              <a:t>               zoom:12, </a:t>
            </a:r>
          </a:p>
          <a:p>
            <a:pPr marL="0" indent="0">
              <a:buNone/>
            </a:pPr>
            <a:r>
              <a:rPr lang="en-US" dirty="0"/>
              <a:t>               mapTypeId:google.maps.MapTypeId.ROADMAP</a:t>
            </a:r>
          </a:p>
          <a:p>
            <a:pPr marL="0" indent="0">
              <a:buNone/>
            </a:pPr>
            <a:r>
              <a:rPr lang="en-US" dirty="0"/>
              <a:t>            };</a:t>
            </a:r>
          </a:p>
          <a:p>
            <a:pPr marL="0" indent="0">
              <a:buNone/>
            </a:pPr>
            <a:r>
              <a:rPr lang="en-US" dirty="0"/>
              <a:t>				</a:t>
            </a:r>
          </a:p>
          <a:p>
            <a:pPr marL="0" indent="0">
              <a:buNone/>
            </a:pPr>
            <a:r>
              <a:rPr lang="en-US" dirty="0"/>
              <a:t>            var map = new google.maps.Map(</a:t>
            </a:r>
            <a:r>
              <a:rPr lang="en-US" dirty="0" err="1"/>
              <a:t>document.getElementById</a:t>
            </a:r>
            <a:r>
              <a:rPr lang="en-US" dirty="0"/>
              <a:t>("sample"),mapOptions);</a:t>
            </a:r>
          </a:p>
          <a:p>
            <a:pPr marL="0" indent="0">
              <a:buNone/>
            </a:pPr>
            <a:r>
              <a:rPr lang="en-US" dirty="0"/>
              <a:t>         }</a:t>
            </a:r>
          </a:p>
          <a:p>
            <a:pPr marL="0" indent="0">
              <a:buNone/>
            </a:pPr>
            <a:r>
              <a:rPr lang="en-US" dirty="0"/>
              <a:t>google.maps.event.addDomListener(window, 'load', loadMap);</a:t>
            </a:r>
          </a:p>
          <a:p>
            <a:pPr marL="0" indent="0">
              <a:buNone/>
            </a:pPr>
            <a:r>
              <a:rPr lang="en-US" dirty="0"/>
              <a:t>      &lt;/script&gt;</a:t>
            </a:r>
          </a:p>
          <a:p>
            <a:pPr marL="0" indent="0">
              <a:buNone/>
            </a:pPr>
            <a:r>
              <a:rPr lang="en-US" dirty="0"/>
              <a:t>      </a:t>
            </a:r>
          </a:p>
          <a:p>
            <a:pPr marL="0" indent="0">
              <a:buNone/>
            </a:pPr>
            <a:r>
              <a:rPr lang="en-US" dirty="0"/>
              <a:t>   &lt;/head&gt;</a:t>
            </a:r>
          </a:p>
          <a:p>
            <a:endParaRPr lang="en-US" dirty="0"/>
          </a:p>
        </p:txBody>
      </p:sp>
    </p:spTree>
    <p:extLst>
      <p:ext uri="{BB962C8B-B14F-4D97-AF65-F5344CB8AC3E}">
        <p14:creationId xmlns:p14="http://schemas.microsoft.com/office/powerpoint/2010/main" val="168665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buNone/>
            </a:pPr>
            <a:r>
              <a:rPr lang="en-US" dirty="0"/>
              <a:t>  &lt;body&gt;</a:t>
            </a:r>
          </a:p>
          <a:p>
            <a:pPr marL="0" indent="0">
              <a:buNone/>
            </a:pPr>
            <a:r>
              <a:rPr lang="en-US" dirty="0"/>
              <a:t>      &lt;div id = "sample" style = "width:580px; height:400px;"&gt;&lt;/div&gt;</a:t>
            </a:r>
          </a:p>
          <a:p>
            <a:pPr marL="0" indent="0">
              <a:buNone/>
            </a:pPr>
            <a:r>
              <a:rPr lang="en-US" dirty="0"/>
              <a:t>   &lt;/body&gt;</a:t>
            </a:r>
          </a:p>
          <a:p>
            <a:pPr marL="0" indent="0">
              <a:buNone/>
            </a:pPr>
            <a:r>
              <a:rPr lang="en-US" dirty="0"/>
              <a:t>   </a:t>
            </a:r>
          </a:p>
          <a:p>
            <a:pPr marL="0" indent="0">
              <a:buNone/>
            </a:pPr>
            <a:r>
              <a:rPr lang="en-US" dirty="0"/>
              <a:t>&lt;/html&gt;</a:t>
            </a:r>
          </a:p>
        </p:txBody>
      </p:sp>
    </p:spTree>
    <p:extLst>
      <p:ext uri="{BB962C8B-B14F-4D97-AF65-F5344CB8AC3E}">
        <p14:creationId xmlns:p14="http://schemas.microsoft.com/office/powerpoint/2010/main" val="3032551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553</TotalTime>
  <Words>1096</Words>
  <Application>Microsoft Office PowerPoint</Application>
  <PresentationFormat>On-screen Show (4:3)</PresentationFormat>
  <Paragraphs>243</Paragraphs>
  <Slides>33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Clarity</vt:lpstr>
      <vt:lpstr>Maps </vt:lpstr>
      <vt:lpstr>Contents</vt:lpstr>
      <vt:lpstr>Google Maps</vt:lpstr>
      <vt:lpstr>Steps to load maps </vt:lpstr>
      <vt:lpstr>Cont…</vt:lpstr>
      <vt:lpstr>Cont…</vt:lpstr>
      <vt:lpstr>Types of Maps</vt:lpstr>
      <vt:lpstr>Example</vt:lpstr>
      <vt:lpstr>Cont…</vt:lpstr>
      <vt:lpstr>Google Maps UI</vt:lpstr>
      <vt:lpstr>Geolocation</vt:lpstr>
      <vt:lpstr>Geolocation methods</vt:lpstr>
      <vt:lpstr>Location property</vt:lpstr>
      <vt:lpstr>Geolocation methods</vt:lpstr>
      <vt:lpstr>Perameters</vt:lpstr>
      <vt:lpstr>Cont…</vt:lpstr>
      <vt:lpstr>Cont…</vt:lpstr>
      <vt:lpstr>Geolocation watchposition() API</vt:lpstr>
      <vt:lpstr>Cont…</vt:lpstr>
      <vt:lpstr>Parameters</vt:lpstr>
      <vt:lpstr>Return value</vt:lpstr>
      <vt:lpstr>Geolocation clearwatch() API</vt:lpstr>
      <vt:lpstr>Example on Google Maps and  geolocations</vt:lpstr>
      <vt:lpstr>ExAMPLE -1</vt:lpstr>
      <vt:lpstr>Show the image of current location</vt:lpstr>
      <vt:lpstr>Cont…</vt:lpstr>
      <vt:lpstr>Session storage</vt:lpstr>
      <vt:lpstr>Local storage</vt:lpstr>
      <vt:lpstr>Delete web storage</vt:lpstr>
      <vt:lpstr>ExAMPLE -1</vt:lpstr>
      <vt:lpstr>Session storage</vt:lpstr>
      <vt:lpstr>Local storage</vt:lpstr>
      <vt:lpstr>Removing local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 </dc:title>
  <dc:creator>Windows User</dc:creator>
  <cp:lastModifiedBy>Kanika Sharma</cp:lastModifiedBy>
  <cp:revision>127</cp:revision>
  <dcterms:created xsi:type="dcterms:W3CDTF">2017-04-08T19:36:29Z</dcterms:created>
  <dcterms:modified xsi:type="dcterms:W3CDTF">2019-10-01T09:20:20Z</dcterms:modified>
</cp:coreProperties>
</file>