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55E"/>
    <a:srgbClr val="E4D4C7"/>
    <a:srgbClr val="2D2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03BA-D75E-4E72-9325-2D31FEA013B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54A2-CCB4-4BB4-8223-559D309F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516" y="0"/>
            <a:ext cx="10676965" cy="2387600"/>
          </a:xfrm>
        </p:spPr>
        <p:txBody>
          <a:bodyPr>
            <a:normAutofit/>
          </a:bodyPr>
          <a:lstStyle/>
          <a:p>
            <a:r>
              <a:rPr lang="en-US" sz="7200" b="1" i="1" dirty="0" smtClean="0">
                <a:solidFill>
                  <a:schemeClr val="accent1">
                    <a:lumMod val="75000"/>
                  </a:schemeClr>
                </a:solidFill>
              </a:rPr>
              <a:t>Metro Manufacturing </a:t>
            </a:r>
            <a:r>
              <a:rPr lang="en-US" i="1" dirty="0">
                <a:solidFill>
                  <a:srgbClr val="E4D4C7"/>
                </a:solidFill>
              </a:rPr>
              <a:t/>
            </a:r>
            <a:br>
              <a:rPr lang="en-US" i="1" dirty="0">
                <a:solidFill>
                  <a:srgbClr val="E4D4C7"/>
                </a:solidFill>
              </a:rPr>
            </a:br>
            <a:endParaRPr lang="en-US" i="1" dirty="0">
              <a:solidFill>
                <a:srgbClr val="E4D4C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Case Study </a:t>
            </a:r>
            <a:r>
              <a:rPr lang="en-US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72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</a:t>
            </a:r>
            <a:endParaRPr lang="en-US" sz="72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6835" y="4881282"/>
            <a:ext cx="3402107" cy="197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Muhammad </a:t>
            </a:r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Sabir</a:t>
            </a: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Hikmatullah </a:t>
            </a:r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Nasiri</a:t>
            </a: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Abdiweli Mohammad </a:t>
            </a:r>
            <a:endParaRPr lang="en-US" sz="24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Ibrahim </a:t>
            </a:r>
            <a:r>
              <a:rPr lang="en-US" sz="2400" b="1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Shehu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Sagagi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24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Devin </a:t>
            </a:r>
            <a:r>
              <a:rPr lang="en-US" sz="2400" b="1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Yasas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Metro Manufacturing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Manufacturing</dc:title>
  <dc:creator>Hikmatullah Nasiri</dc:creator>
  <cp:lastModifiedBy>Hikmatullah Nasiri</cp:lastModifiedBy>
  <cp:revision>4</cp:revision>
  <dcterms:created xsi:type="dcterms:W3CDTF">2019-09-11T03:23:46Z</dcterms:created>
  <dcterms:modified xsi:type="dcterms:W3CDTF">2019-09-11T03:43:57Z</dcterms:modified>
</cp:coreProperties>
</file>