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7664D5-9BDA-4733-94CF-9A1F4970EFF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829800-83B5-42D4-9C50-66E89B37320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  (relation)</a:t>
            </a:r>
          </a:p>
          <a:p>
            <a:r>
              <a:rPr lang="en-US" dirty="0" smtClean="0"/>
              <a:t>Name (attribute)</a:t>
            </a:r>
          </a:p>
          <a:p>
            <a:r>
              <a:rPr lang="en-US" dirty="0" smtClean="0"/>
              <a:t>Name is Super Key ???</a:t>
            </a:r>
          </a:p>
          <a:p>
            <a:endParaRPr lang="en-US" dirty="0"/>
          </a:p>
          <a:p>
            <a:r>
              <a:rPr lang="en-US" dirty="0" smtClean="0"/>
              <a:t>No, because two person can have same name</a:t>
            </a:r>
          </a:p>
          <a:p>
            <a:endParaRPr lang="en-US" dirty="0"/>
          </a:p>
          <a:p>
            <a:r>
              <a:rPr lang="en-US" dirty="0" smtClean="0"/>
              <a:t>For student database - &gt; Take roll no. as super key</a:t>
            </a:r>
          </a:p>
          <a:p>
            <a:r>
              <a:rPr lang="en-US" dirty="0" smtClean="0"/>
              <a:t>Then roll no. is unique key for all possible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K is a super key then any attribute </a:t>
            </a:r>
            <a:r>
              <a:rPr lang="en-US" dirty="0" err="1" smtClean="0"/>
              <a:t>alongwith</a:t>
            </a:r>
            <a:r>
              <a:rPr lang="en-US" dirty="0" smtClean="0"/>
              <a:t> K is a super key</a:t>
            </a:r>
          </a:p>
          <a:p>
            <a:r>
              <a:rPr lang="en-US" dirty="0" smtClean="0"/>
              <a:t>If K ---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superkey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Then</a:t>
            </a:r>
          </a:p>
          <a:p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k,c</a:t>
            </a:r>
            <a:r>
              <a:rPr lang="en-US" dirty="0" smtClean="0">
                <a:sym typeface="Wingdings" pitchFamily="2" charset="2"/>
              </a:rPr>
              <a:t>) ---- </a:t>
            </a:r>
            <a:r>
              <a:rPr lang="en-US" dirty="0" err="1" smtClean="0">
                <a:sym typeface="Wingdings" pitchFamily="2" charset="2"/>
              </a:rPr>
              <a:t>superkey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i.e</a:t>
            </a:r>
            <a:r>
              <a:rPr lang="en-US" dirty="0" smtClean="0">
                <a:sym typeface="Wingdings" pitchFamily="2" charset="2"/>
              </a:rPr>
              <a:t> superset of any super key is always a super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key - &gt; set of attribute -&gt; Minimal </a:t>
            </a:r>
            <a:r>
              <a:rPr lang="en-US" dirty="0" err="1" smtClean="0"/>
              <a:t>Superkey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Tightest possible set of attribute that is required to make it unique.</a:t>
            </a:r>
          </a:p>
          <a:p>
            <a:endParaRPr lang="en-US" dirty="0"/>
          </a:p>
          <a:p>
            <a:r>
              <a:rPr lang="en-US" dirty="0" smtClean="0"/>
              <a:t>Super set of candidate key is not a candidate key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</a:t>
            </a:r>
          </a:p>
          <a:p>
            <a:endParaRPr lang="en-US" dirty="0"/>
          </a:p>
          <a:p>
            <a:r>
              <a:rPr lang="en-US" dirty="0" smtClean="0"/>
              <a:t>When relation have multiple candidate key (C1,C2,C3) </a:t>
            </a:r>
          </a:p>
          <a:p>
            <a:endParaRPr lang="en-US" dirty="0"/>
          </a:p>
          <a:p>
            <a:r>
              <a:rPr lang="en-US" dirty="0" smtClean="0"/>
              <a:t>Primary key – One of the Candidate key is designated as primary key by the database designer</a:t>
            </a:r>
          </a:p>
          <a:p>
            <a:r>
              <a:rPr lang="en-US" dirty="0" smtClean="0"/>
              <a:t>Secondary Key – the rest Candidate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guaranteed that every relation should have candidate key.</a:t>
            </a:r>
          </a:p>
          <a:p>
            <a:endParaRPr lang="en-US" dirty="0"/>
          </a:p>
          <a:p>
            <a:r>
              <a:rPr lang="en-US" dirty="0" smtClean="0"/>
              <a:t>Yes, in worst case…..if we combine all the attribute together will identify the tuple uniquely.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 relation has single candidate key then it is the only primary key with no secondary key.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</a:p>
          <a:p>
            <a:endParaRPr lang="en-US" dirty="0"/>
          </a:p>
          <a:p>
            <a:r>
              <a:rPr lang="en-US" dirty="0" smtClean="0"/>
              <a:t>When there are multiple relation(r1,r2) </a:t>
            </a:r>
          </a:p>
          <a:p>
            <a:r>
              <a:rPr lang="en-US" dirty="0" smtClean="0"/>
              <a:t>The primary key of r1 is Pk1 and Pk2 is the primary key of r2 and f2 is another attribute of r2</a:t>
            </a:r>
          </a:p>
          <a:p>
            <a:r>
              <a:rPr lang="en-US" dirty="0" smtClean="0"/>
              <a:t>Which is primary key of another relation, then it is called as foreign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E.g.</a:t>
            </a:r>
          </a:p>
          <a:p>
            <a:r>
              <a:rPr lang="en-US" dirty="0" smtClean="0"/>
              <a:t>BANK</a:t>
            </a:r>
          </a:p>
          <a:p>
            <a:r>
              <a:rPr lang="en-US" dirty="0" smtClean="0"/>
              <a:t>Depositor = (name, number)</a:t>
            </a:r>
          </a:p>
          <a:p>
            <a:r>
              <a:rPr lang="en-US" dirty="0" smtClean="0"/>
              <a:t>Customer = (name, address)</a:t>
            </a:r>
          </a:p>
          <a:p>
            <a:r>
              <a:rPr lang="en-US" dirty="0" smtClean="0"/>
              <a:t>Account    = (number, balance)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Depositor defines a relation that which customer have which account.</a:t>
            </a:r>
          </a:p>
          <a:p>
            <a:endParaRPr lang="en-US" dirty="0"/>
          </a:p>
          <a:p>
            <a:r>
              <a:rPr lang="en-US" dirty="0" smtClean="0"/>
              <a:t>Name of Depositor – name of customer</a:t>
            </a:r>
          </a:p>
          <a:p>
            <a:r>
              <a:rPr lang="en-US" dirty="0" smtClean="0"/>
              <a:t>Number of depositor – Account number</a:t>
            </a:r>
          </a:p>
          <a:p>
            <a:endParaRPr lang="en-US" dirty="0"/>
          </a:p>
          <a:p>
            <a:r>
              <a:rPr lang="en-US" dirty="0" smtClean="0"/>
              <a:t>Also called as </a:t>
            </a:r>
            <a:r>
              <a:rPr lang="en-US" dirty="0" err="1" smtClean="0"/>
              <a:t>Cname</a:t>
            </a:r>
            <a:r>
              <a:rPr lang="en-US" dirty="0" smtClean="0"/>
              <a:t> and </a:t>
            </a:r>
            <a:r>
              <a:rPr lang="en-US" dirty="0" err="1" smtClean="0"/>
              <a:t>Acctnumber</a:t>
            </a:r>
            <a:r>
              <a:rPr lang="en-US" dirty="0" smtClean="0"/>
              <a:t> are referencing relation and </a:t>
            </a:r>
          </a:p>
          <a:p>
            <a:r>
              <a:rPr lang="en-US" dirty="0" smtClean="0"/>
              <a:t>Depositor is referenced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</a:p>
          <a:p>
            <a:r>
              <a:rPr lang="en-US" dirty="0" smtClean="0"/>
              <a:t>It encodes relation between different types of entities.</a:t>
            </a:r>
          </a:p>
          <a:p>
            <a:r>
              <a:rPr lang="en-US" dirty="0" smtClean="0"/>
              <a:t>It is define as n- any tuple (a1, a2,…..,an)   </a:t>
            </a:r>
          </a:p>
          <a:p>
            <a:pPr marL="0" indent="0">
              <a:buNone/>
            </a:pPr>
            <a:r>
              <a:rPr lang="en-US" dirty="0" smtClean="0"/>
              <a:t>			, </a:t>
            </a:r>
            <a:r>
              <a:rPr lang="en-US" dirty="0" err="1" smtClean="0"/>
              <a:t>ai</a:t>
            </a:r>
            <a:r>
              <a:rPr lang="en-US" dirty="0" smtClean="0"/>
              <a:t> belongs to Domain Di</a:t>
            </a:r>
          </a:p>
          <a:p>
            <a:pPr marL="0" indent="0">
              <a:buNone/>
            </a:pPr>
            <a:r>
              <a:rPr lang="en-US" dirty="0" smtClean="0"/>
              <a:t>It is Cross Product of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A1 : name  = {A,B,C}</a:t>
            </a:r>
          </a:p>
          <a:p>
            <a:r>
              <a:rPr lang="en-US" dirty="0" smtClean="0"/>
              <a:t>A2 : street = {1</a:t>
            </a:r>
            <a:r>
              <a:rPr lang="en-US" baseline="30000" dirty="0" smtClean="0"/>
              <a:t>st</a:t>
            </a:r>
            <a:r>
              <a:rPr lang="en-US" dirty="0" smtClean="0"/>
              <a:t>,2</a:t>
            </a:r>
            <a:r>
              <a:rPr lang="en-US" baseline="30000" dirty="0" smtClean="0"/>
              <a:t>nd</a:t>
            </a:r>
            <a:r>
              <a:rPr lang="en-US" dirty="0" smtClean="0"/>
              <a:t>}</a:t>
            </a:r>
          </a:p>
          <a:p>
            <a:r>
              <a:rPr lang="en-US" dirty="0" smtClean="0"/>
              <a:t>A3 : city = {Kolkata, Delhi}</a:t>
            </a:r>
          </a:p>
          <a:p>
            <a:endParaRPr lang="en-US" dirty="0"/>
          </a:p>
          <a:p>
            <a:r>
              <a:rPr lang="en-US" dirty="0" smtClean="0"/>
              <a:t>R = {(A,1</a:t>
            </a:r>
            <a:r>
              <a:rPr lang="en-US" baseline="30000" dirty="0" smtClean="0"/>
              <a:t>st</a:t>
            </a:r>
            <a:r>
              <a:rPr lang="en-US" dirty="0" smtClean="0"/>
              <a:t>,Kolkata),(A,2</a:t>
            </a:r>
            <a:r>
              <a:rPr lang="en-US" baseline="30000" dirty="0" smtClean="0"/>
              <a:t>nd</a:t>
            </a:r>
            <a:r>
              <a:rPr lang="en-US" dirty="0" smtClean="0"/>
              <a:t>, Delhi),(B, 2</a:t>
            </a:r>
            <a:r>
              <a:rPr lang="en-US" baseline="30000" dirty="0" smtClean="0"/>
              <a:t>nd</a:t>
            </a:r>
            <a:r>
              <a:rPr lang="en-US" dirty="0" smtClean="0"/>
              <a:t>, Kolkata)}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2071"/>
              </p:ext>
            </p:extLst>
          </p:nvPr>
        </p:nvGraphicFramePr>
        <p:xfrm>
          <a:off x="914400" y="5105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 are unordered</a:t>
            </a:r>
          </a:p>
          <a:p>
            <a:r>
              <a:rPr lang="en-US" dirty="0" smtClean="0"/>
              <a:t>It is depict as table</a:t>
            </a:r>
          </a:p>
          <a:p>
            <a:endParaRPr lang="en-US" dirty="0"/>
          </a:p>
          <a:p>
            <a:r>
              <a:rPr lang="en-US" dirty="0" smtClean="0"/>
              <a:t>Attribute : </a:t>
            </a:r>
          </a:p>
          <a:p>
            <a:r>
              <a:rPr lang="en-US" dirty="0" smtClean="0"/>
              <a:t>Name  : street</a:t>
            </a:r>
          </a:p>
          <a:p>
            <a:r>
              <a:rPr lang="en-US" dirty="0" smtClean="0"/>
              <a:t>Domain :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, NULL</a:t>
            </a:r>
          </a:p>
          <a:p>
            <a:r>
              <a:rPr lang="en-US" dirty="0" smtClean="0"/>
              <a:t>Atomic: Cannot be subdivided further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is not atomic</a:t>
            </a:r>
          </a:p>
          <a:p>
            <a:endParaRPr lang="en-US" dirty="0"/>
          </a:p>
          <a:p>
            <a:r>
              <a:rPr lang="en-US" dirty="0" smtClean="0"/>
              <a:t>When cell is subdivided as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Sachin</a:t>
            </a:r>
            <a:r>
              <a:rPr lang="en-US" dirty="0" smtClean="0"/>
              <a:t> – </a:t>
            </a:r>
            <a:r>
              <a:rPr lang="en-US" dirty="0" err="1" smtClean="0"/>
              <a:t>FirstName</a:t>
            </a:r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 Tendulkar - </a:t>
            </a:r>
            <a:r>
              <a:rPr lang="en-US" dirty="0" err="1" smtClean="0"/>
              <a:t>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is part of every domain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REATION SCHEMA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Address-schema</a:t>
            </a:r>
          </a:p>
          <a:p>
            <a:r>
              <a:rPr lang="en-US" dirty="0" smtClean="0"/>
              <a:t>=(name, street, city)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SCHEMA : Description about the relation</a:t>
            </a:r>
          </a:p>
          <a:p>
            <a:endParaRPr lang="en-US" dirty="0"/>
          </a:p>
          <a:p>
            <a:r>
              <a:rPr lang="en-US" dirty="0" smtClean="0"/>
              <a:t>R -&gt; (schema)   </a:t>
            </a:r>
          </a:p>
          <a:p>
            <a:r>
              <a:rPr lang="en-US" dirty="0" smtClean="0"/>
              <a:t>r(R)   - &gt; relation</a:t>
            </a:r>
          </a:p>
          <a:p>
            <a:r>
              <a:rPr lang="en-US" dirty="0" smtClean="0"/>
              <a:t>Relation instance {A,1</a:t>
            </a:r>
            <a:r>
              <a:rPr lang="en-US" baseline="30000" dirty="0" smtClean="0"/>
              <a:t>st</a:t>
            </a:r>
            <a:r>
              <a:rPr lang="en-US" dirty="0" smtClean="0"/>
              <a:t>, K….   {A,2</a:t>
            </a:r>
            <a:r>
              <a:rPr lang="en-US" baseline="30000" dirty="0" smtClean="0"/>
              <a:t>nd</a:t>
            </a:r>
            <a:r>
              <a:rPr lang="en-US" dirty="0" smtClean="0"/>
              <a:t>,D….   {A,1st,K…)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Tuple  -&gt; ROW</a:t>
            </a:r>
          </a:p>
          <a:p>
            <a:endParaRPr lang="en-US" dirty="0"/>
          </a:p>
          <a:p>
            <a:r>
              <a:rPr lang="en-US" dirty="0" smtClean="0"/>
              <a:t>A,1</a:t>
            </a:r>
            <a:r>
              <a:rPr lang="en-US" baseline="30000" dirty="0" smtClean="0"/>
              <a:t>st</a:t>
            </a:r>
            <a:r>
              <a:rPr lang="en-US" dirty="0" smtClean="0"/>
              <a:t>, Kolkata</a:t>
            </a:r>
          </a:p>
          <a:p>
            <a:r>
              <a:rPr lang="en-US" dirty="0" smtClean="0"/>
              <a:t>Attribute -&gt; COLUMN</a:t>
            </a:r>
          </a:p>
          <a:p>
            <a:endParaRPr lang="en-US" dirty="0"/>
          </a:p>
          <a:p>
            <a:r>
              <a:rPr lang="en-US" dirty="0" smtClean="0"/>
              <a:t>Relation  </a:t>
            </a:r>
          </a:p>
          <a:p>
            <a:r>
              <a:rPr lang="en-US" dirty="0" smtClean="0"/>
              <a:t>Schema</a:t>
            </a:r>
          </a:p>
          <a:p>
            <a:r>
              <a:rPr lang="en-US" dirty="0" smtClean="0"/>
              <a:t>Instance</a:t>
            </a:r>
          </a:p>
          <a:p>
            <a:endParaRPr lang="en-US" dirty="0"/>
          </a:p>
          <a:p>
            <a:r>
              <a:rPr lang="en-US" dirty="0" smtClean="0"/>
              <a:t>Database : Multiple interrelated relations.</a:t>
            </a:r>
          </a:p>
          <a:p>
            <a:r>
              <a:rPr lang="en-US" dirty="0" smtClean="0"/>
              <a:t>There is some connection between two relations.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particular relational schema (R)</a:t>
            </a:r>
          </a:p>
          <a:p>
            <a:r>
              <a:rPr lang="en-US" dirty="0" smtClean="0"/>
              <a:t>K is subset of R, K is a super key of R,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and only if value of K is enough to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determines all the attributes of R - &gt; Unique identifying set of attribute - &gt; Unique Tuple For all possible relations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tuple has unique value of super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571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Relational Data Model</vt:lpstr>
      <vt:lpstr>Relational Data Model</vt:lpstr>
      <vt:lpstr>PowerPoint Presentation</vt:lpstr>
      <vt:lpstr>PowerPoint Presentation</vt:lpstr>
      <vt:lpstr>PowerPoint Presentation</vt:lpstr>
      <vt:lpstr>PowerPoint Presentation</vt:lpstr>
      <vt:lpstr>REATION SCHEMA DESCRIPTION</vt:lpstr>
      <vt:lpstr>PowerPoint Presentation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Foreign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 Model</dc:title>
  <dc:creator>LENOVO</dc:creator>
  <cp:lastModifiedBy>LENOVO</cp:lastModifiedBy>
  <cp:revision>15</cp:revision>
  <dcterms:created xsi:type="dcterms:W3CDTF">2018-07-23T10:10:08Z</dcterms:created>
  <dcterms:modified xsi:type="dcterms:W3CDTF">2018-08-08T03:43:27Z</dcterms:modified>
</cp:coreProperties>
</file>