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91" r:id="rId7"/>
    <p:sldId id="294" r:id="rId8"/>
    <p:sldId id="264" r:id="rId9"/>
    <p:sldId id="279" r:id="rId10"/>
    <p:sldId id="305" r:id="rId11"/>
    <p:sldId id="303" r:id="rId12"/>
    <p:sldId id="312" r:id="rId13"/>
    <p:sldId id="304" r:id="rId14"/>
    <p:sldId id="308" r:id="rId15"/>
    <p:sldId id="302" r:id="rId16"/>
    <p:sldId id="295" r:id="rId17"/>
    <p:sldId id="268" r:id="rId18"/>
    <p:sldId id="286" r:id="rId19"/>
    <p:sldId id="29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CF6880-8D87-44B2-92FE-62C35F0544D7}">
          <p14:sldIdLst>
            <p14:sldId id="256"/>
            <p14:sldId id="277"/>
            <p14:sldId id="291"/>
            <p14:sldId id="294"/>
            <p14:sldId id="264"/>
            <p14:sldId id="279"/>
            <p14:sldId id="305"/>
            <p14:sldId id="303"/>
            <p14:sldId id="312"/>
            <p14:sldId id="304"/>
            <p14:sldId id="308"/>
            <p14:sldId id="302"/>
            <p14:sldId id="295"/>
            <p14:sldId id="268"/>
            <p14:sldId id="286"/>
            <p14:sldId id="29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9" autoAdjust="0"/>
    <p:restoredTop sz="95033" autoAdjust="0"/>
  </p:normalViewPr>
  <p:slideViewPr>
    <p:cSldViewPr snapToGrid="0">
      <p:cViewPr varScale="1">
        <p:scale>
          <a:sx n="88" d="100"/>
          <a:sy n="88" d="100"/>
        </p:scale>
        <p:origin x="850" y="101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948" y="884582"/>
            <a:ext cx="6510130" cy="1857027"/>
          </a:xfrm>
        </p:spPr>
        <p:txBody>
          <a:bodyPr anchor="t">
            <a:normAutofit fontScale="90000"/>
          </a:bodyPr>
          <a:lstStyle/>
          <a:p>
            <a:br>
              <a:rPr lang="tr-TR" sz="2100" dirty="0"/>
            </a:br>
            <a:br>
              <a:rPr lang="tr-TR" sz="2100" dirty="0"/>
            </a:br>
            <a:r>
              <a:rPr lang="tr-TR" sz="5300" dirty="0"/>
              <a:t>     </a:t>
            </a:r>
            <a:r>
              <a:rPr lang="tr-TR" sz="5300" dirty="0">
                <a:solidFill>
                  <a:schemeClr val="accent3">
                    <a:lumMod val="75000"/>
                  </a:schemeClr>
                </a:solidFill>
              </a:rPr>
              <a:t>HR MANAGMENT   	     </a:t>
            </a:r>
            <a:r>
              <a:rPr lang="tr-TR" sz="5300" dirty="0" err="1">
                <a:solidFill>
                  <a:schemeClr val="accent3">
                    <a:lumMod val="75000"/>
                  </a:schemeClr>
                </a:solidFill>
              </a:rPr>
              <a:t>PRoject</a:t>
            </a:r>
            <a:br>
              <a:rPr lang="tr-TR" sz="2100" dirty="0"/>
            </a:br>
            <a:br>
              <a:rPr lang="tr-TR" sz="2100" dirty="0"/>
            </a:br>
            <a:br>
              <a:rPr lang="tr-TR" sz="2100" dirty="0"/>
            </a:br>
            <a:endParaRPr lang="en-US" sz="2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4F4356-936A-DF15-4B4B-AEBA6693647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4015408"/>
            <a:ext cx="2994660" cy="241520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87680" algn="l"/>
              </a:tabLst>
            </a:pPr>
            <a:r>
              <a:rPr lang="tr-TR" sz="1800" b="1" kern="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INSTRUCTOR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851660" algn="l"/>
              </a:tabLst>
            </a:pP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Ahmet Serkan Karataş                                                                        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851660" algn="l"/>
              </a:tabLst>
            </a:pP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Ceng</a:t>
            </a:r>
            <a:r>
              <a:rPr lang="tr-TR" kern="100" dirty="0">
                <a:solidFill>
                  <a:srgbClr val="76717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-301</a:t>
            </a: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1851660" algn="l"/>
              </a:tabLst>
            </a:pP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tr-TR" sz="1800" kern="100" dirty="0" err="1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tr-TR" sz="1800" kern="100" dirty="0" err="1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3C60E1-5123-8F1D-AAA9-2402CBF10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1913" y="3532381"/>
            <a:ext cx="3097407" cy="28982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851660" algn="l"/>
              </a:tabLst>
            </a:pP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851660" algn="l"/>
              </a:tabLst>
            </a:pPr>
            <a:r>
              <a:rPr lang="tr-TR" kern="100" dirty="0">
                <a:solidFill>
                  <a:srgbClr val="7671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b="1" kern="100" dirty="0">
                <a:solidFill>
                  <a:srgbClr val="7671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851660" algn="l"/>
              </a:tabLst>
            </a:pP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Ömer Faruk </a:t>
            </a:r>
            <a:r>
              <a:rPr lang="tr-TR" sz="1800" kern="100" dirty="0" err="1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Azili</a:t>
            </a: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210444026     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851660" algn="l"/>
              </a:tabLst>
            </a:pP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Fevzi Fidan               210444056     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851660" algn="l"/>
              </a:tabLst>
            </a:pP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Hikmet Çatak           210444017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851660" algn="l"/>
              </a:tabLst>
            </a:pPr>
            <a:endParaRPr lang="tr-TR" sz="1800" kern="100" dirty="0">
              <a:solidFill>
                <a:srgbClr val="76717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851660" algn="l"/>
              </a:tabLst>
            </a:pPr>
            <a:r>
              <a:rPr lang="tr-TR" sz="1800" kern="100" dirty="0">
                <a:solidFill>
                  <a:srgbClr val="76717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25.12.2024</a:t>
            </a:r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2EC917F-754F-0A15-B7E9-1C0DBC30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661E-9A43-C607-6656-8CE6F71F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CFB09E-9C9A-9AC3-B9AB-EECDF145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57" y="3179764"/>
            <a:ext cx="6539086" cy="3678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1F8FA-1B44-D06D-5AC5-D78CA6BE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980" y="5119889"/>
            <a:ext cx="4109060" cy="89009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F2439F4-A2BD-11EB-AAD6-47BB98AA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3" y="-95052"/>
            <a:ext cx="6339304" cy="3377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3CEC87-909D-8BB7-A194-043242AAB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12" y="1909284"/>
            <a:ext cx="5596613" cy="969348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F4E61CF-F488-24AF-EF71-445F3974E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336" y="-92386"/>
            <a:ext cx="6339305" cy="3375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6D93DA-DACB-D4A2-C193-10951E5A4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510" y="1744678"/>
            <a:ext cx="5566130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0145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B1BA-2D95-6307-40CD-4DD799FE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174" y="2966884"/>
            <a:ext cx="6381136" cy="966020"/>
          </a:xfrm>
        </p:spPr>
        <p:txBody>
          <a:bodyPr>
            <a:noAutofit/>
          </a:bodyPr>
          <a:lstStyle/>
          <a:p>
            <a:r>
              <a:rPr lang="tr-TR" sz="5600" dirty="0" err="1"/>
              <a:t>Employee</a:t>
            </a:r>
            <a:r>
              <a:rPr lang="tr-TR" sz="5600" dirty="0"/>
              <a:t> </a:t>
            </a:r>
            <a:r>
              <a:rPr lang="tr-TR" sz="5600" dirty="0" err="1"/>
              <a:t>sıde</a:t>
            </a:r>
            <a:endParaRPr lang="en-US" sz="5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A3623-2F5E-8E45-75F6-EE8E632D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3A630-BED8-EE06-A2CB-56CB58AE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54CF2C4-1CF2-C1E0-3634-B011DDF9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417" y="3429000"/>
            <a:ext cx="6410391" cy="3463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7771B9-8ED3-D8D8-A8CA-D024FC96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5000"/>
            <a:ext cx="6407451" cy="96325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B8FB890-86D0-07EC-ABAA-5CD3FF36A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943" y="-23050"/>
            <a:ext cx="7007057" cy="37841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D975E9-59F2-06AB-EE6F-09D6C2C84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370" y="2239375"/>
            <a:ext cx="8577815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20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782D7154-D240-8469-0E63-ECDAD7DB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460F4F5-9041-6F57-1149-802180C7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403" y="0"/>
            <a:ext cx="6392124" cy="34079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842A04-C6CC-64C3-5AD1-6B33701D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73" y="1888149"/>
            <a:ext cx="6864691" cy="85961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4C72C0F8-EB45-14F8-1190-B96C8542C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609" y="3244645"/>
            <a:ext cx="6392124" cy="36465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CC8CFE-F088-7D03-AACE-697883F2F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368" y="5397909"/>
            <a:ext cx="6858594" cy="859611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22561444-C776-CFAD-4E8E-5C3E30993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0462" y="3244645"/>
            <a:ext cx="6464927" cy="36528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6DAC8F-8544-EB6D-842C-E66C7892A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91" y="5600897"/>
            <a:ext cx="5938019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89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604D79A-9A58-5CFD-B4C2-89BCC54813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49E45ABE-31A0-AD1F-6167-CBF2190EEDBD}"/>
              </a:ext>
            </a:extLst>
          </p:cNvPr>
          <p:cNvSpPr txBox="1">
            <a:spLocks/>
          </p:cNvSpPr>
          <p:nvPr/>
        </p:nvSpPr>
        <p:spPr>
          <a:xfrm>
            <a:off x="5102772" y="2479764"/>
            <a:ext cx="4288221" cy="400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ACE96A0-3AD5-9997-22D9-A61167C269C7}"/>
              </a:ext>
            </a:extLst>
          </p:cNvPr>
          <p:cNvSpPr>
            <a:spLocks noGrp="1" noChangeArrowheads="1"/>
          </p:cNvSpPr>
          <p:nvPr>
            <p:ph sz="half" idx="16"/>
          </p:nvPr>
        </p:nvSpPr>
        <p:spPr bwMode="auto">
          <a:xfrm>
            <a:off x="4785394" y="3060296"/>
            <a:ext cx="479660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Adding Weekly Working Hours</a:t>
            </a:r>
            <a:endParaRPr kumimoji="0" lang="tr-TR" altLang="en-US" sz="24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Statistical Data Analysis</a:t>
            </a:r>
            <a:endParaRPr kumimoji="0" lang="tr-TR" altLang="en-US" sz="24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Layered System for Managers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4F944B-BD1B-A9B7-2EA1-3A504BB2B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08413" y="798374"/>
            <a:ext cx="675056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Planned Enhancements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9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2"/>
            <a:ext cx="5052060" cy="153536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Learnings and Contributions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49540" y="3118657"/>
            <a:ext cx="3199780" cy="3006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200" b="1" dirty="0" err="1">
                <a:solidFill>
                  <a:schemeClr val="bg1">
                    <a:lumMod val="95000"/>
                  </a:schemeClr>
                </a:solidFill>
              </a:rPr>
              <a:t>Communication</a:t>
            </a:r>
            <a:r>
              <a:rPr lang="tr-TR" sz="2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2200" b="1" dirty="0" err="1">
                <a:solidFill>
                  <a:schemeClr val="bg1">
                    <a:lumMod val="95000"/>
                  </a:schemeClr>
                </a:solidFill>
              </a:rPr>
              <a:t>Skills</a:t>
            </a:r>
            <a:endParaRPr lang="tr-TR" sz="22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tr-TR" sz="2200" b="1" dirty="0" err="1">
                <a:solidFill>
                  <a:schemeClr val="bg1">
                    <a:lumMod val="95000"/>
                  </a:schemeClr>
                </a:solidFill>
              </a:rPr>
              <a:t>Work</a:t>
            </a:r>
            <a:r>
              <a:rPr lang="tr-TR" sz="2200" b="1" dirty="0">
                <a:solidFill>
                  <a:schemeClr val="bg1">
                    <a:lumMod val="95000"/>
                  </a:schemeClr>
                </a:solidFill>
              </a:rPr>
              <a:t> as a Team</a:t>
            </a:r>
          </a:p>
          <a:p>
            <a:pPr marL="0" indent="0">
              <a:buNone/>
            </a:pPr>
            <a:r>
              <a:rPr lang="tr-TR" sz="2200" b="1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en-US" sz="2200" b="1" dirty="0" err="1">
                <a:solidFill>
                  <a:schemeClr val="bg1">
                    <a:lumMod val="95000"/>
                  </a:schemeClr>
                </a:solidFill>
              </a:rPr>
              <a:t>ake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22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sz="2200" b="1" dirty="0" err="1">
                <a:solidFill>
                  <a:schemeClr val="bg1">
                    <a:lumMod val="95000"/>
                  </a:schemeClr>
                </a:solidFill>
              </a:rPr>
              <a:t>etter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 coffee</a:t>
            </a:r>
          </a:p>
          <a:p>
            <a:pPr marL="0" indent="0">
              <a:buNone/>
            </a:pPr>
            <a:endParaRPr lang="tr-TR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0440" y="3118656"/>
            <a:ext cx="4049571" cy="3006531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Database Management</a:t>
            </a:r>
            <a:endParaRPr lang="tr-TR" sz="2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Error Management</a:t>
            </a:r>
            <a:endParaRPr lang="tr-TR" sz="2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UI Experience</a:t>
            </a:r>
            <a:endParaRPr lang="tr-TR" sz="2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Data Validation</a:t>
            </a:r>
            <a:endParaRPr lang="tr-TR" sz="2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tr-TR" sz="22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lang="en-US" sz="2200" b="1" dirty="0" err="1">
                <a:solidFill>
                  <a:schemeClr val="bg1">
                    <a:lumMod val="95000"/>
                  </a:schemeClr>
                </a:solidFill>
              </a:rPr>
              <a:t>omprehensive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tr-TR" sz="22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2200" b="1" dirty="0">
                <a:solidFill>
                  <a:schemeClr val="bg1">
                    <a:lumMod val="95000"/>
                  </a:schemeClr>
                </a:solidFill>
              </a:rPr>
              <a:t>ql </a:t>
            </a:r>
            <a:r>
              <a:rPr lang="tr-TR" sz="2200" b="1" dirty="0">
                <a:solidFill>
                  <a:schemeClr val="bg1">
                    <a:lumMod val="95000"/>
                  </a:schemeClr>
                </a:solidFill>
              </a:rPr>
              <a:t>Q</a:t>
            </a:r>
            <a:r>
              <a:rPr lang="en-US" sz="2200" b="1" dirty="0" err="1">
                <a:solidFill>
                  <a:schemeClr val="bg1">
                    <a:lumMod val="95000"/>
                  </a:schemeClr>
                </a:solidFill>
              </a:rPr>
              <a:t>ueries</a:t>
            </a:r>
            <a:endParaRPr lang="en-US" sz="2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C4F9-E871-AAF6-686B-7574F36B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43" y="3071191"/>
            <a:ext cx="9864931" cy="884582"/>
          </a:xfrm>
        </p:spPr>
        <p:txBody>
          <a:bodyPr anchor="b">
            <a:noAutofit/>
          </a:bodyPr>
          <a:lstStyle/>
          <a:p>
            <a:r>
              <a:rPr lang="en-US" sz="6600" dirty="0"/>
              <a:t>Now it's demo time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0B7D618-2322-CD0F-6892-617A5D39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773" y="2109354"/>
            <a:ext cx="5528217" cy="1953491"/>
          </a:xfrm>
        </p:spPr>
        <p:txBody>
          <a:bodyPr>
            <a:normAutofit/>
          </a:bodyPr>
          <a:lstStyle/>
          <a:p>
            <a:r>
              <a:rPr lang="en-US" dirty="0"/>
              <a:t>thank you for listening to </a:t>
            </a:r>
            <a:r>
              <a:rPr lang="tr-TR" dirty="0"/>
              <a:t>US</a:t>
            </a:r>
            <a:br>
              <a:rPr lang="tr-T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627" y="646226"/>
            <a:ext cx="4564590" cy="1325563"/>
          </a:xfrm>
        </p:spPr>
        <p:txBody>
          <a:bodyPr>
            <a:normAutofit/>
          </a:bodyPr>
          <a:lstStyle/>
          <a:p>
            <a:r>
              <a:rPr lang="en-ZA" dirty="0"/>
              <a:t>Pro</a:t>
            </a:r>
            <a:r>
              <a:rPr lang="tr-TR" dirty="0" err="1"/>
              <a:t>ject</a:t>
            </a:r>
            <a:r>
              <a:rPr lang="en-ZA" dirty="0"/>
              <a:t> </a:t>
            </a:r>
            <a:r>
              <a:rPr lang="tr-TR" dirty="0" err="1"/>
              <a:t>Goal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01118" y="2345905"/>
            <a:ext cx="10187608" cy="376676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tr-TR" sz="4700" b="1" dirty="0" err="1">
                <a:solidFill>
                  <a:schemeClr val="accent3">
                    <a:lumMod val="75000"/>
                  </a:schemeClr>
                </a:solidFill>
              </a:rPr>
              <a:t>Saving</a:t>
            </a:r>
            <a:r>
              <a:rPr lang="tr-TR" sz="4700" b="1" dirty="0">
                <a:solidFill>
                  <a:schemeClr val="accent3">
                    <a:lumMod val="75000"/>
                  </a:schemeClr>
                </a:solidFill>
              </a:rPr>
              <a:t> W</a:t>
            </a:r>
            <a:r>
              <a:rPr lang="en-US" sz="4700" b="1" dirty="0" err="1">
                <a:solidFill>
                  <a:schemeClr val="accent3">
                    <a:lumMod val="75000"/>
                  </a:schemeClr>
                </a:solidFill>
              </a:rPr>
              <a:t>orkers</a:t>
            </a:r>
            <a:r>
              <a:rPr lang="tr-TR" sz="4700" b="1" dirty="0">
                <a:solidFill>
                  <a:schemeClr val="accent3">
                    <a:lumMod val="75000"/>
                  </a:schemeClr>
                </a:solidFill>
              </a:rPr>
              <a:t> I</a:t>
            </a:r>
            <a:r>
              <a:rPr lang="en-US" sz="4700" b="1" dirty="0" err="1">
                <a:solidFill>
                  <a:schemeClr val="accent3">
                    <a:lumMod val="75000"/>
                  </a:schemeClr>
                </a:solidFill>
              </a:rPr>
              <a:t>nformation</a:t>
            </a:r>
            <a:endParaRPr lang="tr-TR" sz="47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tr-TR" sz="47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tr-TR" sz="4700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lang="en-US" sz="4700" b="1" dirty="0" err="1">
                <a:solidFill>
                  <a:schemeClr val="accent3">
                    <a:lumMod val="75000"/>
                  </a:schemeClr>
                </a:solidFill>
              </a:rPr>
              <a:t>rocesses</a:t>
            </a:r>
            <a:endParaRPr lang="tr-TR" sz="47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tr-TR" sz="4700" b="1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en-US" sz="4700" b="1" dirty="0" err="1">
                <a:solidFill>
                  <a:schemeClr val="accent3">
                    <a:lumMod val="75000"/>
                  </a:schemeClr>
                </a:solidFill>
              </a:rPr>
              <a:t>orkers</a:t>
            </a:r>
            <a:r>
              <a:rPr lang="tr-TR" sz="4700" b="1" dirty="0">
                <a:solidFill>
                  <a:schemeClr val="accent3">
                    <a:lumMod val="75000"/>
                  </a:schemeClr>
                </a:solidFill>
              </a:rPr>
              <a:t> I</a:t>
            </a:r>
            <a:r>
              <a:rPr lang="en-US" sz="4700" b="1" dirty="0" err="1">
                <a:solidFill>
                  <a:schemeClr val="accent3">
                    <a:lumMod val="75000"/>
                  </a:schemeClr>
                </a:solidFill>
              </a:rPr>
              <a:t>nformation</a:t>
            </a:r>
            <a:endParaRPr lang="tr-TR" sz="47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tr-TR" sz="47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tr-TR" sz="4700" b="1" dirty="0">
                <a:solidFill>
                  <a:schemeClr val="accent3">
                    <a:lumMod val="75000"/>
                  </a:schemeClr>
                </a:solidFill>
              </a:rPr>
              <a:t>User </a:t>
            </a:r>
            <a:r>
              <a:rPr lang="tr-TR" sz="4700" b="1" dirty="0" err="1">
                <a:solidFill>
                  <a:schemeClr val="accent3">
                    <a:lumMod val="75000"/>
                  </a:schemeClr>
                </a:solidFill>
              </a:rPr>
              <a:t>friendly</a:t>
            </a:r>
            <a:r>
              <a:rPr lang="tr-TR" sz="47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4700" b="1" dirty="0" err="1">
                <a:solidFill>
                  <a:schemeClr val="accent3">
                    <a:lumMod val="75000"/>
                  </a:schemeClr>
                </a:solidFill>
              </a:rPr>
              <a:t>interface</a:t>
            </a:r>
            <a:endParaRPr lang="tr-TR" sz="47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Technical Details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7A6C-742F-A607-A302-487C6BB6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Tools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5CBA0-7AF7-6DB6-5E3B-2C5A2907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E068E-4B10-7F85-793C-72E5EC6B04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2488" y="3241448"/>
            <a:ext cx="6597372" cy="3296194"/>
          </a:xfrm>
        </p:spPr>
        <p:txBody>
          <a:bodyPr>
            <a:normAutofit/>
          </a:bodyPr>
          <a:lstStyle/>
          <a:p>
            <a:pPr algn="ctr"/>
            <a:r>
              <a:rPr lang="tr-TR" sz="26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Database : </a:t>
            </a:r>
            <a:r>
              <a:rPr lang="en-US" sz="2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MySQL</a:t>
            </a:r>
            <a:endParaRPr lang="tr-TR" sz="2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tr-TR" sz="2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26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Programming Language : Python</a:t>
            </a:r>
          </a:p>
          <a:p>
            <a:pPr algn="ctr"/>
            <a:endParaRPr lang="tr-TR" sz="26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2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Important</a:t>
            </a:r>
            <a:r>
              <a:rPr lang="tr-TR" sz="2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Libraries : </a:t>
            </a:r>
            <a:r>
              <a:rPr lang="en-US" sz="2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pymysql</a:t>
            </a:r>
            <a:endParaRPr lang="tr-TR" sz="2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tr-TR" sz="2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2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Ui</a:t>
            </a:r>
            <a:r>
              <a:rPr lang="tr-TR" sz="2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pyqt</a:t>
            </a:r>
            <a:r>
              <a:rPr lang="en-US" sz="2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tr-TR" sz="26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F24D17D-27DE-CC7D-24B1-1965E849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148" y="407830"/>
            <a:ext cx="3310888" cy="755048"/>
          </a:xfrm>
        </p:spPr>
        <p:txBody>
          <a:bodyPr/>
          <a:lstStyle/>
          <a:p>
            <a:r>
              <a:rPr lang="tr-TR" dirty="0"/>
              <a:t>DIAGRAM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5E5E534-ABFA-C6A9-6B87-15386CA3A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321" y="1339200"/>
            <a:ext cx="8255358" cy="51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tr-TR" dirty="0" err="1"/>
              <a:t>Features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254252"/>
            <a:ext cx="6567696" cy="3863520"/>
          </a:xfrm>
        </p:spPr>
        <p:txBody>
          <a:bodyPr>
            <a:noAutofit/>
          </a:bodyPr>
          <a:lstStyle/>
          <a:p>
            <a:pPr algn="l"/>
            <a:r>
              <a:rPr lang="en-US" sz="1600" b="1" i="0" dirty="0">
                <a:solidFill>
                  <a:schemeClr val="accent4">
                    <a:lumMod val="50000"/>
                  </a:schemeClr>
                </a:solidFill>
                <a:effectLst/>
                <a:latin typeface="-apple-system"/>
              </a:rPr>
              <a:t>Manager Side:</a:t>
            </a:r>
            <a:endParaRPr lang="en-US" sz="1400" b="1" i="0" dirty="0">
              <a:solidFill>
                <a:schemeClr val="accent4">
                  <a:lumMod val="50000"/>
                </a:schemeClr>
              </a:solidFill>
              <a:effectLst/>
              <a:latin typeface="-apple-system"/>
            </a:endParaRP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Hiring </a:t>
            </a:r>
            <a:r>
              <a:rPr lang="tr-TR" sz="1400" b="1" dirty="0" err="1">
                <a:latin typeface="-apple-system"/>
              </a:rPr>
              <a:t>Employee</a:t>
            </a:r>
            <a:endParaRPr lang="en-US" sz="1400" b="1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Dismissal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Item Assignment Registration System 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Salary Adjustment 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Search 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Scheduled Automatic Mail System 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View Employee Information and General Statistics 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Get Direct Messages from Employees via System 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Event Planning Transactions (education, conference, entertainment) 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Sending Direct Message to Human Resources via System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Expense Reimbursements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Advance Transactions 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Bonus Transactions</a:t>
            </a:r>
          </a:p>
          <a:p>
            <a:pPr algn="l"/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✅</a:t>
            </a:r>
            <a:r>
              <a:rPr lang="tr-TR" sz="1400" b="1" i="0" dirty="0">
                <a:solidFill>
                  <a:srgbClr val="F0F6FC"/>
                </a:solidFill>
                <a:effectLst/>
                <a:latin typeface="-apple-system"/>
              </a:rPr>
              <a:t>-</a:t>
            </a:r>
            <a:r>
              <a:rPr lang="en-US" sz="1400" b="1" i="0" dirty="0">
                <a:solidFill>
                  <a:srgbClr val="F0F6FC"/>
                </a:solidFill>
                <a:effectLst/>
                <a:latin typeface="-apple-system"/>
              </a:rPr>
              <a:t>Leave Definitions </a:t>
            </a:r>
          </a:p>
          <a:p>
            <a:endParaRPr lang="en-US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0331" y="2481940"/>
            <a:ext cx="3953692" cy="375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-apple-system"/>
              </a:rPr>
              <a:t>Employee Side: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✅</a:t>
            </a:r>
            <a:r>
              <a:rPr lang="tr-TR" b="1" i="0" dirty="0">
                <a:effectLst/>
                <a:latin typeface="-apple-system"/>
              </a:rPr>
              <a:t>-</a:t>
            </a:r>
            <a:r>
              <a:rPr lang="en-US" b="1" i="0" dirty="0">
                <a:effectLst/>
                <a:latin typeface="-apple-system"/>
              </a:rPr>
              <a:t>Viewing Their </a:t>
            </a:r>
            <a:r>
              <a:rPr lang="en-US" b="1" i="0" dirty="0" err="1">
                <a:effectLst/>
                <a:latin typeface="-apple-system"/>
              </a:rPr>
              <a:t>Informatio</a:t>
            </a:r>
            <a:r>
              <a:rPr lang="tr-TR" b="1" i="0" dirty="0">
                <a:effectLst/>
                <a:latin typeface="-apple-system"/>
              </a:rPr>
              <a:t>n</a:t>
            </a:r>
          </a:p>
          <a:p>
            <a:pPr marL="0" indent="0">
              <a:buNone/>
            </a:pPr>
            <a:r>
              <a:rPr lang="tr-TR" b="1" i="0" dirty="0">
                <a:effectLst/>
                <a:latin typeface="-apple-system"/>
              </a:rPr>
              <a:t>✅-</a:t>
            </a:r>
            <a:r>
              <a:rPr lang="en-US" b="1" i="0" dirty="0">
                <a:effectLst/>
                <a:latin typeface="-apple-system"/>
              </a:rPr>
              <a:t>Viewing General </a:t>
            </a:r>
            <a:endParaRPr lang="tr-TR" b="1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✅</a:t>
            </a:r>
            <a:r>
              <a:rPr lang="tr-TR" b="1" i="0" dirty="0">
                <a:effectLst/>
                <a:latin typeface="-apple-system"/>
              </a:rPr>
              <a:t>-</a:t>
            </a:r>
            <a:r>
              <a:rPr lang="en-US" b="1" i="0" dirty="0">
                <a:effectLst/>
                <a:latin typeface="-apple-system"/>
              </a:rPr>
              <a:t>Announcements and Events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✅</a:t>
            </a:r>
            <a:r>
              <a:rPr lang="tr-TR" b="1" i="0" dirty="0">
                <a:effectLst/>
                <a:latin typeface="-apple-system"/>
              </a:rPr>
              <a:t>-</a:t>
            </a:r>
            <a:r>
              <a:rPr lang="en-US" b="1" i="0" dirty="0">
                <a:effectLst/>
                <a:latin typeface="-apple-system"/>
              </a:rPr>
              <a:t>Leave Request System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✅</a:t>
            </a:r>
            <a:r>
              <a:rPr lang="tr-TR" b="1" i="0" dirty="0">
                <a:effectLst/>
                <a:latin typeface="-apple-system"/>
              </a:rPr>
              <a:t>-</a:t>
            </a:r>
            <a:r>
              <a:rPr lang="en-US" b="1" i="0" dirty="0">
                <a:effectLst/>
                <a:latin typeface="-apple-system"/>
              </a:rPr>
              <a:t>Advance Request System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✅</a:t>
            </a:r>
            <a:r>
              <a:rPr lang="tr-TR" b="1" i="0" dirty="0">
                <a:effectLst/>
                <a:latin typeface="-apple-system"/>
              </a:rPr>
              <a:t>-</a:t>
            </a:r>
            <a:r>
              <a:rPr lang="en-US" b="1" i="0" dirty="0">
                <a:effectLst/>
                <a:latin typeface="-apple-system"/>
              </a:rPr>
              <a:t>Expense Reimbursement Request System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-apple-system"/>
              </a:rPr>
              <a:t>✅</a:t>
            </a:r>
            <a:r>
              <a:rPr lang="tr-TR" b="1" dirty="0">
                <a:latin typeface="-apple-system"/>
              </a:rPr>
              <a:t>-</a:t>
            </a:r>
            <a:r>
              <a:rPr lang="en-US" b="1" i="0" dirty="0">
                <a:effectLst/>
                <a:latin typeface="-apple-system"/>
              </a:rPr>
              <a:t>Viewing Items Assigned to Them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E4FF-BBE9-26F2-7BDB-BFF10BDA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913" y="3089703"/>
            <a:ext cx="6001165" cy="905827"/>
          </a:xfrm>
        </p:spPr>
        <p:txBody>
          <a:bodyPr>
            <a:normAutofit/>
          </a:bodyPr>
          <a:lstStyle/>
          <a:p>
            <a:r>
              <a:rPr lang="tr-TR" sz="5600" dirty="0"/>
              <a:t>MANAGER SIDE</a:t>
            </a:r>
            <a:endParaRPr lang="en-US" sz="5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21BA1-62B1-12A3-8919-E06E9FCB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43073A-0EC0-8C1B-DD44-C7858BD5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61043" cy="35806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6A5B6-C0B4-0A0A-5F04-14C09940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633CBF-50D5-A1FF-8756-70D78F3F7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22" y="3332095"/>
            <a:ext cx="6268275" cy="3525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AC1651-5423-9D48-A784-D0E8AAD50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290" y="4579061"/>
            <a:ext cx="6106512" cy="1072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597062-28CF-A353-E532-80F626219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435" y="1103244"/>
            <a:ext cx="3523793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388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2F277-B732-03DA-7FB0-A242919F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EA84BDC-AD79-BE00-987C-96BC1681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849" y="3342290"/>
            <a:ext cx="6250151" cy="3515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10EB1-E25B-AC6C-56A2-80587F539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6086514" cy="3342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DBE17D-5564-8A44-116B-118A513D2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838" y="0"/>
            <a:ext cx="6092838" cy="3342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AA080C-5328-A142-2BA8-0E06FC1B2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342290"/>
            <a:ext cx="6105488" cy="3515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A09EE-434A-B1AE-9197-D8D617647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550" y="4949162"/>
            <a:ext cx="4676339" cy="967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F7EEF6-A15D-D2D0-ECFF-BDAB3091E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827" y="1319481"/>
            <a:ext cx="5602710" cy="8596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9FD713-4BFF-AC6E-C7B7-646DE63A0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123" y="1489882"/>
            <a:ext cx="2719052" cy="963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96502B-FA99-1930-0A3C-069884A2F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7868" y="4678908"/>
            <a:ext cx="2889754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496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{A3AE129A-1C3D-4B1A-B1C2-0FF598882E79}tf33968143_win32</Template>
  <TotalTime>490</TotalTime>
  <Words>288</Words>
  <Application>Microsoft Office PowerPoint</Application>
  <PresentationFormat>Geniş ekran</PresentationFormat>
  <Paragraphs>98</Paragraphs>
  <Slides>17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Arial</vt:lpstr>
      <vt:lpstr>Avenir Next LT Pro</vt:lpstr>
      <vt:lpstr>Calibri</vt:lpstr>
      <vt:lpstr>Custom</vt:lpstr>
      <vt:lpstr>       HR MANAGMENT         PRoject   </vt:lpstr>
      <vt:lpstr>Project Goal</vt:lpstr>
      <vt:lpstr>Technical Details of the Project</vt:lpstr>
      <vt:lpstr>Programming Tools Overview</vt:lpstr>
      <vt:lpstr>DIAGRAM</vt:lpstr>
      <vt:lpstr>Features</vt:lpstr>
      <vt:lpstr>MANAGER SIDE</vt:lpstr>
      <vt:lpstr>PowerPoint Sunusu</vt:lpstr>
      <vt:lpstr>PowerPoint Sunusu</vt:lpstr>
      <vt:lpstr>PowerPoint Sunusu</vt:lpstr>
      <vt:lpstr>Employee sıde</vt:lpstr>
      <vt:lpstr>PowerPoint Sunusu</vt:lpstr>
      <vt:lpstr>PowerPoint Sunusu</vt:lpstr>
      <vt:lpstr>Planned Enhancements </vt:lpstr>
      <vt:lpstr>Learnings and Contributions</vt:lpstr>
      <vt:lpstr>Now it's demo time</vt:lpstr>
      <vt:lpstr>thank you for listening to US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ÖMER FARUK AZİLİ</dc:creator>
  <cp:lastModifiedBy>HİKMET ÇATAK</cp:lastModifiedBy>
  <cp:revision>20</cp:revision>
  <dcterms:created xsi:type="dcterms:W3CDTF">2024-12-19T20:11:09Z</dcterms:created>
  <dcterms:modified xsi:type="dcterms:W3CDTF">2024-12-25T06:10:53Z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