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79" r:id="rId7"/>
    <p:sldId id="280" r:id="rId8"/>
    <p:sldId id="281" r:id="rId9"/>
    <p:sldId id="282" r:id="rId10"/>
    <p:sldId id="278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58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2022-04-25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2022-04-25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069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5116" y="3372679"/>
            <a:ext cx="4941771" cy="1122202"/>
          </a:xfrm>
        </p:spPr>
        <p:txBody>
          <a:bodyPr rtlCol="0"/>
          <a:lstStyle/>
          <a:p>
            <a:pPr algn="r" rtl="0"/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1/n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4EA29-A266-4E72-8692-CF438D021511}"/>
              </a:ext>
            </a:extLst>
          </p:cNvPr>
          <p:cNvSpPr txBox="1"/>
          <p:nvPr/>
        </p:nvSpPr>
        <p:spPr>
          <a:xfrm>
            <a:off x="8566885" y="4494881"/>
            <a:ext cx="3346819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201832602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권오찬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201832612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김희상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201832627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송인규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201832644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장태원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E2CAE6-78DA-4952-96A3-D85BF5A046A9}"/>
              </a:ext>
            </a:extLst>
          </p:cNvPr>
          <p:cNvCxnSpPr>
            <a:cxnSpLocks/>
          </p:cNvCxnSpPr>
          <p:nvPr/>
        </p:nvCxnSpPr>
        <p:spPr>
          <a:xfrm>
            <a:off x="8566885" y="4638261"/>
            <a:ext cx="0" cy="2219739"/>
          </a:xfrm>
          <a:prstGeom prst="line">
            <a:avLst/>
          </a:prstGeom>
          <a:ln w="317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A532B0-7100-4D43-BF5B-08BAAD6606B7}"/>
              </a:ext>
            </a:extLst>
          </p:cNvPr>
          <p:cNvSpPr txBox="1"/>
          <p:nvPr/>
        </p:nvSpPr>
        <p:spPr>
          <a:xfrm>
            <a:off x="838200" y="927652"/>
            <a:ext cx="380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CONTENTS</a:t>
            </a:r>
            <a:endParaRPr lang="ko-KR" altLang="en-US" sz="32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A0524-03FB-4A33-8191-5CD3C8300EE3}"/>
              </a:ext>
            </a:extLst>
          </p:cNvPr>
          <p:cNvSpPr txBox="1"/>
          <p:nvPr/>
        </p:nvSpPr>
        <p:spPr>
          <a:xfrm>
            <a:off x="745435" y="2585018"/>
            <a:ext cx="4250635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Team Role Distribution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Final goal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Current progress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Future plans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3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7D23D-2042-4083-A58A-00686E6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29" y="4527466"/>
            <a:ext cx="4428213" cy="1325563"/>
          </a:xfrm>
        </p:spPr>
        <p:txBody>
          <a:bodyPr/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Team Role</a:t>
            </a:r>
            <a:b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Distribution</a:t>
            </a:r>
            <a:b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81332D-BCD9-41E9-A154-8454252EB3A1}"/>
              </a:ext>
            </a:extLst>
          </p:cNvPr>
          <p:cNvSpPr txBox="1"/>
          <p:nvPr/>
        </p:nvSpPr>
        <p:spPr>
          <a:xfrm>
            <a:off x="4661450" y="1433040"/>
            <a:ext cx="70037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1/N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https://github.com/Hiksang/1-N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B36246-A033-4714-AC2B-FD57D6E5690E}"/>
              </a:ext>
            </a:extLst>
          </p:cNvPr>
          <p:cNvCxnSpPr>
            <a:cxnSpLocks/>
          </p:cNvCxnSpPr>
          <p:nvPr/>
        </p:nvCxnSpPr>
        <p:spPr>
          <a:xfrm>
            <a:off x="6722163" y="3103925"/>
            <a:ext cx="276639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BEBD8D7-7811-41F7-9499-B97C5E7F0843}"/>
              </a:ext>
            </a:extLst>
          </p:cNvPr>
          <p:cNvCxnSpPr>
            <a:cxnSpLocks/>
          </p:cNvCxnSpPr>
          <p:nvPr/>
        </p:nvCxnSpPr>
        <p:spPr>
          <a:xfrm flipH="1">
            <a:off x="8163338" y="2386146"/>
            <a:ext cx="1" cy="71777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182F8A-11E7-42E4-B2A3-EED3FE82AE85}"/>
              </a:ext>
            </a:extLst>
          </p:cNvPr>
          <p:cNvCxnSpPr>
            <a:cxnSpLocks/>
          </p:cNvCxnSpPr>
          <p:nvPr/>
        </p:nvCxnSpPr>
        <p:spPr>
          <a:xfrm flipH="1">
            <a:off x="9475301" y="3103926"/>
            <a:ext cx="1" cy="71777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49A6B4-9445-42C9-9D71-46EE89DB1E92}"/>
              </a:ext>
            </a:extLst>
          </p:cNvPr>
          <p:cNvSpPr txBox="1"/>
          <p:nvPr/>
        </p:nvSpPr>
        <p:spPr>
          <a:xfrm>
            <a:off x="4824614" y="3845133"/>
            <a:ext cx="3795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Development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Improvement</a:t>
            </a:r>
          </a:p>
          <a:p>
            <a:pPr algn="ctr"/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-sang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Song In-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gyu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Jang Tae-won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F3C524A-729E-416D-AA6A-60B1557E0387}"/>
              </a:ext>
            </a:extLst>
          </p:cNvPr>
          <p:cNvCxnSpPr>
            <a:cxnSpLocks/>
          </p:cNvCxnSpPr>
          <p:nvPr/>
        </p:nvCxnSpPr>
        <p:spPr>
          <a:xfrm flipH="1">
            <a:off x="6722161" y="3113101"/>
            <a:ext cx="1" cy="71777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3FF9B7-62F9-496B-9F52-2CBDF4151DC0}"/>
              </a:ext>
            </a:extLst>
          </p:cNvPr>
          <p:cNvSpPr txBox="1"/>
          <p:nvPr/>
        </p:nvSpPr>
        <p:spPr>
          <a:xfrm>
            <a:off x="7139605" y="3846134"/>
            <a:ext cx="4697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Design 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algn="ctr"/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Kwon O-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2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E2CC43-FC92-45FF-B77E-8386399F3170}"/>
              </a:ext>
            </a:extLst>
          </p:cNvPr>
          <p:cNvSpPr txBox="1"/>
          <p:nvPr/>
        </p:nvSpPr>
        <p:spPr>
          <a:xfrm>
            <a:off x="4731026" y="340978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FINAL GOAL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783D4-501F-4C42-9A1A-07E392618668}"/>
              </a:ext>
            </a:extLst>
          </p:cNvPr>
          <p:cNvSpPr txBox="1"/>
          <p:nvPr/>
        </p:nvSpPr>
        <p:spPr>
          <a:xfrm>
            <a:off x="440633" y="3754591"/>
            <a:ext cx="232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선택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5ADD44-D5D5-4335-B0BD-879D6FEAC3F0}"/>
              </a:ext>
            </a:extLst>
          </p:cNvPr>
          <p:cNvCxnSpPr>
            <a:cxnSpLocks/>
          </p:cNvCxnSpPr>
          <p:nvPr/>
        </p:nvCxnSpPr>
        <p:spPr>
          <a:xfrm flipH="1">
            <a:off x="3094383" y="2319033"/>
            <a:ext cx="1" cy="71777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7E6C17-2F0D-453E-B77D-AF36FF75740D}"/>
              </a:ext>
            </a:extLst>
          </p:cNvPr>
          <p:cNvCxnSpPr>
            <a:cxnSpLocks/>
          </p:cNvCxnSpPr>
          <p:nvPr/>
        </p:nvCxnSpPr>
        <p:spPr>
          <a:xfrm>
            <a:off x="1603513" y="3036812"/>
            <a:ext cx="29817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8A45B7A-DEA5-40A7-9E1B-C0293E268F33}"/>
              </a:ext>
            </a:extLst>
          </p:cNvPr>
          <p:cNvCxnSpPr>
            <a:cxnSpLocks/>
          </p:cNvCxnSpPr>
          <p:nvPr/>
        </p:nvCxnSpPr>
        <p:spPr>
          <a:xfrm flipH="1">
            <a:off x="4585252" y="3036813"/>
            <a:ext cx="1" cy="71777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8507D9-E5AB-4A82-9F5E-4D0F7EC9AA2B}"/>
              </a:ext>
            </a:extLst>
          </p:cNvPr>
          <p:cNvCxnSpPr>
            <a:cxnSpLocks/>
          </p:cNvCxnSpPr>
          <p:nvPr/>
        </p:nvCxnSpPr>
        <p:spPr>
          <a:xfrm flipH="1">
            <a:off x="1603513" y="3036813"/>
            <a:ext cx="1" cy="71777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BA6DD6-58D5-4902-BE8E-6EADD39A1470}"/>
              </a:ext>
            </a:extLst>
          </p:cNvPr>
          <p:cNvSpPr txBox="1"/>
          <p:nvPr/>
        </p:nvSpPr>
        <p:spPr>
          <a:xfrm>
            <a:off x="1583635" y="1857368"/>
            <a:ext cx="302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희망 메뉴 선택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CE30B-DA2A-49A9-AACA-634B7A2C4F79}"/>
              </a:ext>
            </a:extLst>
          </p:cNvPr>
          <p:cNvSpPr txBox="1"/>
          <p:nvPr/>
        </p:nvSpPr>
        <p:spPr>
          <a:xfrm>
            <a:off x="3074504" y="3754591"/>
            <a:ext cx="302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만들기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D337C8-81ED-496C-86D0-95FDEDCCB088}"/>
              </a:ext>
            </a:extLst>
          </p:cNvPr>
          <p:cNvCxnSpPr>
            <a:cxnSpLocks/>
          </p:cNvCxnSpPr>
          <p:nvPr/>
        </p:nvCxnSpPr>
        <p:spPr>
          <a:xfrm flipH="1">
            <a:off x="3114260" y="4934033"/>
            <a:ext cx="1" cy="71777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C84635-4E0F-4975-AC21-61D1A83DC75A}"/>
              </a:ext>
            </a:extLst>
          </p:cNvPr>
          <p:cNvCxnSpPr>
            <a:cxnSpLocks/>
          </p:cNvCxnSpPr>
          <p:nvPr/>
        </p:nvCxnSpPr>
        <p:spPr>
          <a:xfrm>
            <a:off x="1623391" y="4934034"/>
            <a:ext cx="29817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0DCF7D-E4C5-4858-9D7B-C7C0AA3719D3}"/>
              </a:ext>
            </a:extLst>
          </p:cNvPr>
          <p:cNvCxnSpPr>
            <a:cxnSpLocks/>
          </p:cNvCxnSpPr>
          <p:nvPr/>
        </p:nvCxnSpPr>
        <p:spPr>
          <a:xfrm flipH="1">
            <a:off x="4605130" y="4216255"/>
            <a:ext cx="1" cy="71777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E430DC2-BA41-4926-B3FA-D9D8AECB608E}"/>
              </a:ext>
            </a:extLst>
          </p:cNvPr>
          <p:cNvCxnSpPr>
            <a:cxnSpLocks/>
          </p:cNvCxnSpPr>
          <p:nvPr/>
        </p:nvCxnSpPr>
        <p:spPr>
          <a:xfrm flipH="1">
            <a:off x="1603511" y="4216255"/>
            <a:ext cx="1" cy="71777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666FB9-FF76-4F9E-BBBC-792C8851FADC}"/>
              </a:ext>
            </a:extLst>
          </p:cNvPr>
          <p:cNvSpPr txBox="1"/>
          <p:nvPr/>
        </p:nvSpPr>
        <p:spPr>
          <a:xfrm>
            <a:off x="1398104" y="5779868"/>
            <a:ext cx="3432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구성 완료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1CB6810-0F64-4088-9B06-0C5028813AEA}"/>
              </a:ext>
            </a:extLst>
          </p:cNvPr>
          <p:cNvCxnSpPr>
            <a:cxnSpLocks/>
          </p:cNvCxnSpPr>
          <p:nvPr/>
        </p:nvCxnSpPr>
        <p:spPr>
          <a:xfrm>
            <a:off x="4605130" y="5944582"/>
            <a:ext cx="149087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3E826B1-B583-45D4-9838-D254DD667AE8}"/>
              </a:ext>
            </a:extLst>
          </p:cNvPr>
          <p:cNvCxnSpPr>
            <a:cxnSpLocks/>
          </p:cNvCxnSpPr>
          <p:nvPr/>
        </p:nvCxnSpPr>
        <p:spPr>
          <a:xfrm flipV="1">
            <a:off x="6096000" y="2074947"/>
            <a:ext cx="0" cy="3869635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E60D3D-A3BD-4A9B-8185-DEBAA27DD0EC}"/>
              </a:ext>
            </a:extLst>
          </p:cNvPr>
          <p:cNvCxnSpPr>
            <a:cxnSpLocks/>
          </p:cNvCxnSpPr>
          <p:nvPr/>
        </p:nvCxnSpPr>
        <p:spPr>
          <a:xfrm flipV="1">
            <a:off x="6096000" y="2069304"/>
            <a:ext cx="2014330" cy="5643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DB722FE-D704-4473-B55C-ADDB3B79D689}"/>
              </a:ext>
            </a:extLst>
          </p:cNvPr>
          <p:cNvSpPr txBox="1"/>
          <p:nvPr/>
        </p:nvSpPr>
        <p:spPr>
          <a:xfrm>
            <a:off x="7586870" y="1838472"/>
            <a:ext cx="3432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구성 완료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BB4FBB-BB6A-417E-9490-393D70DC9441}"/>
              </a:ext>
            </a:extLst>
          </p:cNvPr>
          <p:cNvSpPr txBox="1"/>
          <p:nvPr/>
        </p:nvSpPr>
        <p:spPr>
          <a:xfrm>
            <a:off x="7792276" y="3096318"/>
            <a:ext cx="302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배달비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AD1C5B-9252-461D-A6FD-45611A97CCF1}"/>
              </a:ext>
            </a:extLst>
          </p:cNvPr>
          <p:cNvSpPr txBox="1"/>
          <p:nvPr/>
        </p:nvSpPr>
        <p:spPr>
          <a:xfrm>
            <a:off x="7792276" y="4455903"/>
            <a:ext cx="302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배달비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분할 결제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5A0554-5518-4304-8171-5C010F431A7D}"/>
              </a:ext>
            </a:extLst>
          </p:cNvPr>
          <p:cNvSpPr txBox="1"/>
          <p:nvPr/>
        </p:nvSpPr>
        <p:spPr>
          <a:xfrm>
            <a:off x="7792276" y="5713749"/>
            <a:ext cx="302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7BBDE8A-9418-4F4B-9E14-ABE2704726FC}"/>
              </a:ext>
            </a:extLst>
          </p:cNvPr>
          <p:cNvCxnSpPr>
            <a:cxnSpLocks/>
          </p:cNvCxnSpPr>
          <p:nvPr/>
        </p:nvCxnSpPr>
        <p:spPr>
          <a:xfrm>
            <a:off x="9303024" y="2316602"/>
            <a:ext cx="0" cy="7202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EA806C9-B2FA-4349-B4FC-5EC6927C7975}"/>
              </a:ext>
            </a:extLst>
          </p:cNvPr>
          <p:cNvCxnSpPr>
            <a:cxnSpLocks/>
          </p:cNvCxnSpPr>
          <p:nvPr/>
        </p:nvCxnSpPr>
        <p:spPr>
          <a:xfrm>
            <a:off x="9303024" y="3649659"/>
            <a:ext cx="0" cy="7202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FD87C81-B6C3-4660-8A82-92982C437206}"/>
              </a:ext>
            </a:extLst>
          </p:cNvPr>
          <p:cNvCxnSpPr>
            <a:cxnSpLocks/>
          </p:cNvCxnSpPr>
          <p:nvPr/>
        </p:nvCxnSpPr>
        <p:spPr>
          <a:xfrm>
            <a:off x="9303024" y="4934033"/>
            <a:ext cx="0" cy="7202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80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A5A3270-FF5F-4AD7-85E7-D71B0666CF23}"/>
              </a:ext>
            </a:extLst>
          </p:cNvPr>
          <p:cNvSpPr txBox="1"/>
          <p:nvPr/>
        </p:nvSpPr>
        <p:spPr>
          <a:xfrm>
            <a:off x="8468139" y="690882"/>
            <a:ext cx="3405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119667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18E9A73-2F33-4F9F-875D-51F9BA257695}"/>
              </a:ext>
            </a:extLst>
          </p:cNvPr>
          <p:cNvSpPr txBox="1"/>
          <p:nvPr/>
        </p:nvSpPr>
        <p:spPr>
          <a:xfrm>
            <a:off x="611263" y="637873"/>
            <a:ext cx="3432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Future plans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0CD587-BC43-45FF-AAFE-0FCA80979F0F}"/>
              </a:ext>
            </a:extLst>
          </p:cNvPr>
          <p:cNvSpPr txBox="1"/>
          <p:nvPr/>
        </p:nvSpPr>
        <p:spPr>
          <a:xfrm>
            <a:off x="2880698" y="4578234"/>
            <a:ext cx="232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선택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3723CB-8851-4026-8FB0-7E2238427FB7}"/>
              </a:ext>
            </a:extLst>
          </p:cNvPr>
          <p:cNvSpPr txBox="1"/>
          <p:nvPr/>
        </p:nvSpPr>
        <p:spPr>
          <a:xfrm>
            <a:off x="3684109" y="3418043"/>
            <a:ext cx="30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희망 메뉴 선택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3A821C-EE7C-4611-91BA-24EC3F277D8F}"/>
              </a:ext>
            </a:extLst>
          </p:cNvPr>
          <p:cNvSpPr txBox="1"/>
          <p:nvPr/>
        </p:nvSpPr>
        <p:spPr>
          <a:xfrm>
            <a:off x="4843666" y="4581857"/>
            <a:ext cx="30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만들기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D1DD44-1096-40A1-8457-E8CAC753A855}"/>
              </a:ext>
            </a:extLst>
          </p:cNvPr>
          <p:cNvSpPr txBox="1"/>
          <p:nvPr/>
        </p:nvSpPr>
        <p:spPr>
          <a:xfrm>
            <a:off x="3490297" y="5745671"/>
            <a:ext cx="343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구성 완료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5354813-1663-42A2-832E-1B5592CAE466}"/>
              </a:ext>
            </a:extLst>
          </p:cNvPr>
          <p:cNvSpPr/>
          <p:nvPr/>
        </p:nvSpPr>
        <p:spPr>
          <a:xfrm>
            <a:off x="7659754" y="1560166"/>
            <a:ext cx="3432309" cy="4746245"/>
          </a:xfrm>
          <a:prstGeom prst="roundRect">
            <a:avLst/>
          </a:prstGeom>
          <a:noFill/>
          <a:ln w="3175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32309"/>
                      <a:gd name="connsiteY0" fmla="*/ 572063 h 4746245"/>
                      <a:gd name="connsiteX1" fmla="*/ 572063 w 3432309"/>
                      <a:gd name="connsiteY1" fmla="*/ 0 h 4746245"/>
                      <a:gd name="connsiteX2" fmla="*/ 1189872 w 3432309"/>
                      <a:gd name="connsiteY2" fmla="*/ 0 h 4746245"/>
                      <a:gd name="connsiteX3" fmla="*/ 1739036 w 3432309"/>
                      <a:gd name="connsiteY3" fmla="*/ 0 h 4746245"/>
                      <a:gd name="connsiteX4" fmla="*/ 2265318 w 3432309"/>
                      <a:gd name="connsiteY4" fmla="*/ 0 h 4746245"/>
                      <a:gd name="connsiteX5" fmla="*/ 2860246 w 3432309"/>
                      <a:gd name="connsiteY5" fmla="*/ 0 h 4746245"/>
                      <a:gd name="connsiteX6" fmla="*/ 3432309 w 3432309"/>
                      <a:gd name="connsiteY6" fmla="*/ 572063 h 4746245"/>
                      <a:gd name="connsiteX7" fmla="*/ 3432309 w 3432309"/>
                      <a:gd name="connsiteY7" fmla="*/ 1086651 h 4746245"/>
                      <a:gd name="connsiteX8" fmla="*/ 3432309 w 3432309"/>
                      <a:gd name="connsiteY8" fmla="*/ 1673282 h 4746245"/>
                      <a:gd name="connsiteX9" fmla="*/ 3432309 w 3432309"/>
                      <a:gd name="connsiteY9" fmla="*/ 2079807 h 4746245"/>
                      <a:gd name="connsiteX10" fmla="*/ 3432309 w 3432309"/>
                      <a:gd name="connsiteY10" fmla="*/ 2594396 h 4746245"/>
                      <a:gd name="connsiteX11" fmla="*/ 3432309 w 3432309"/>
                      <a:gd name="connsiteY11" fmla="*/ 3108984 h 4746245"/>
                      <a:gd name="connsiteX12" fmla="*/ 3432309 w 3432309"/>
                      <a:gd name="connsiteY12" fmla="*/ 3587551 h 4746245"/>
                      <a:gd name="connsiteX13" fmla="*/ 3432309 w 3432309"/>
                      <a:gd name="connsiteY13" fmla="*/ 4174182 h 4746245"/>
                      <a:gd name="connsiteX14" fmla="*/ 2860246 w 3432309"/>
                      <a:gd name="connsiteY14" fmla="*/ 4746245 h 4746245"/>
                      <a:gd name="connsiteX15" fmla="*/ 2288200 w 3432309"/>
                      <a:gd name="connsiteY15" fmla="*/ 4746245 h 4746245"/>
                      <a:gd name="connsiteX16" fmla="*/ 1670391 w 3432309"/>
                      <a:gd name="connsiteY16" fmla="*/ 4746245 h 4746245"/>
                      <a:gd name="connsiteX17" fmla="*/ 1098345 w 3432309"/>
                      <a:gd name="connsiteY17" fmla="*/ 4746245 h 4746245"/>
                      <a:gd name="connsiteX18" fmla="*/ 572063 w 3432309"/>
                      <a:gd name="connsiteY18" fmla="*/ 4746245 h 4746245"/>
                      <a:gd name="connsiteX19" fmla="*/ 0 w 3432309"/>
                      <a:gd name="connsiteY19" fmla="*/ 4174182 h 4746245"/>
                      <a:gd name="connsiteX20" fmla="*/ 0 w 3432309"/>
                      <a:gd name="connsiteY20" fmla="*/ 3623572 h 4746245"/>
                      <a:gd name="connsiteX21" fmla="*/ 0 w 3432309"/>
                      <a:gd name="connsiteY21" fmla="*/ 3181026 h 4746245"/>
                      <a:gd name="connsiteX22" fmla="*/ 0 w 3432309"/>
                      <a:gd name="connsiteY22" fmla="*/ 2666438 h 4746245"/>
                      <a:gd name="connsiteX23" fmla="*/ 0 w 3432309"/>
                      <a:gd name="connsiteY23" fmla="*/ 2259913 h 4746245"/>
                      <a:gd name="connsiteX24" fmla="*/ 0 w 3432309"/>
                      <a:gd name="connsiteY24" fmla="*/ 1853388 h 4746245"/>
                      <a:gd name="connsiteX25" fmla="*/ 0 w 3432309"/>
                      <a:gd name="connsiteY25" fmla="*/ 1338800 h 4746245"/>
                      <a:gd name="connsiteX26" fmla="*/ 0 w 3432309"/>
                      <a:gd name="connsiteY26" fmla="*/ 572063 h 4746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432309" h="4746245" extrusionOk="0">
                        <a:moveTo>
                          <a:pt x="0" y="572063"/>
                        </a:moveTo>
                        <a:cubicBezTo>
                          <a:pt x="-75197" y="209738"/>
                          <a:pt x="169589" y="32477"/>
                          <a:pt x="572063" y="0"/>
                        </a:cubicBezTo>
                        <a:cubicBezTo>
                          <a:pt x="750078" y="-4886"/>
                          <a:pt x="942144" y="19115"/>
                          <a:pt x="1189872" y="0"/>
                        </a:cubicBezTo>
                        <a:cubicBezTo>
                          <a:pt x="1437600" y="-19115"/>
                          <a:pt x="1582254" y="21908"/>
                          <a:pt x="1739036" y="0"/>
                        </a:cubicBezTo>
                        <a:cubicBezTo>
                          <a:pt x="1895818" y="-21908"/>
                          <a:pt x="2113655" y="39569"/>
                          <a:pt x="2265318" y="0"/>
                        </a:cubicBezTo>
                        <a:cubicBezTo>
                          <a:pt x="2416981" y="-39569"/>
                          <a:pt x="2717644" y="49177"/>
                          <a:pt x="2860246" y="0"/>
                        </a:cubicBezTo>
                        <a:cubicBezTo>
                          <a:pt x="3205862" y="-61069"/>
                          <a:pt x="3397877" y="250848"/>
                          <a:pt x="3432309" y="572063"/>
                        </a:cubicBezTo>
                        <a:cubicBezTo>
                          <a:pt x="3469195" y="794865"/>
                          <a:pt x="3413236" y="902635"/>
                          <a:pt x="3432309" y="1086651"/>
                        </a:cubicBezTo>
                        <a:cubicBezTo>
                          <a:pt x="3451382" y="1270667"/>
                          <a:pt x="3372559" y="1415556"/>
                          <a:pt x="3432309" y="1673282"/>
                        </a:cubicBezTo>
                        <a:cubicBezTo>
                          <a:pt x="3492059" y="1931008"/>
                          <a:pt x="3424477" y="1877412"/>
                          <a:pt x="3432309" y="2079807"/>
                        </a:cubicBezTo>
                        <a:cubicBezTo>
                          <a:pt x="3440141" y="2282203"/>
                          <a:pt x="3407057" y="2411914"/>
                          <a:pt x="3432309" y="2594396"/>
                        </a:cubicBezTo>
                        <a:cubicBezTo>
                          <a:pt x="3457561" y="2776878"/>
                          <a:pt x="3426844" y="2900757"/>
                          <a:pt x="3432309" y="3108984"/>
                        </a:cubicBezTo>
                        <a:cubicBezTo>
                          <a:pt x="3437774" y="3317211"/>
                          <a:pt x="3403483" y="3444628"/>
                          <a:pt x="3432309" y="3587551"/>
                        </a:cubicBezTo>
                        <a:cubicBezTo>
                          <a:pt x="3461135" y="3730474"/>
                          <a:pt x="3393667" y="4013543"/>
                          <a:pt x="3432309" y="4174182"/>
                        </a:cubicBezTo>
                        <a:cubicBezTo>
                          <a:pt x="3461000" y="4454507"/>
                          <a:pt x="3142199" y="4733106"/>
                          <a:pt x="2860246" y="4746245"/>
                        </a:cubicBezTo>
                        <a:cubicBezTo>
                          <a:pt x="2613135" y="4749761"/>
                          <a:pt x="2565980" y="4706892"/>
                          <a:pt x="2288200" y="4746245"/>
                        </a:cubicBezTo>
                        <a:cubicBezTo>
                          <a:pt x="2010420" y="4785598"/>
                          <a:pt x="1886185" y="4684049"/>
                          <a:pt x="1670391" y="4746245"/>
                        </a:cubicBezTo>
                        <a:cubicBezTo>
                          <a:pt x="1454597" y="4808441"/>
                          <a:pt x="1377168" y="4700380"/>
                          <a:pt x="1098345" y="4746245"/>
                        </a:cubicBezTo>
                        <a:cubicBezTo>
                          <a:pt x="819522" y="4792110"/>
                          <a:pt x="794406" y="4712137"/>
                          <a:pt x="572063" y="4746245"/>
                        </a:cubicBezTo>
                        <a:cubicBezTo>
                          <a:pt x="174600" y="4749601"/>
                          <a:pt x="31240" y="4433809"/>
                          <a:pt x="0" y="4174182"/>
                        </a:cubicBezTo>
                        <a:cubicBezTo>
                          <a:pt x="-3704" y="4024748"/>
                          <a:pt x="35010" y="3872389"/>
                          <a:pt x="0" y="3623572"/>
                        </a:cubicBezTo>
                        <a:cubicBezTo>
                          <a:pt x="-35010" y="3374755"/>
                          <a:pt x="44985" y="3295746"/>
                          <a:pt x="0" y="3181026"/>
                        </a:cubicBezTo>
                        <a:cubicBezTo>
                          <a:pt x="-44985" y="3066306"/>
                          <a:pt x="36096" y="2859134"/>
                          <a:pt x="0" y="2666438"/>
                        </a:cubicBezTo>
                        <a:cubicBezTo>
                          <a:pt x="-36096" y="2473742"/>
                          <a:pt x="36348" y="2442900"/>
                          <a:pt x="0" y="2259913"/>
                        </a:cubicBezTo>
                        <a:cubicBezTo>
                          <a:pt x="-36348" y="2076927"/>
                          <a:pt x="29583" y="2052450"/>
                          <a:pt x="0" y="1853388"/>
                        </a:cubicBezTo>
                        <a:cubicBezTo>
                          <a:pt x="-29583" y="1654327"/>
                          <a:pt x="42544" y="1515753"/>
                          <a:pt x="0" y="1338800"/>
                        </a:cubicBezTo>
                        <a:cubicBezTo>
                          <a:pt x="-42544" y="1161847"/>
                          <a:pt x="90247" y="796686"/>
                          <a:pt x="0" y="5720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02A529-A68B-4E26-B52E-9ECDD2E0CD02}"/>
              </a:ext>
            </a:extLst>
          </p:cNvPr>
          <p:cNvSpPr txBox="1"/>
          <p:nvPr/>
        </p:nvSpPr>
        <p:spPr>
          <a:xfrm>
            <a:off x="7659754" y="1781873"/>
            <a:ext cx="3432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구성 완료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DC84BB-8827-4A21-BEFD-1D122209EC67}"/>
              </a:ext>
            </a:extLst>
          </p:cNvPr>
          <p:cNvSpPr txBox="1"/>
          <p:nvPr/>
        </p:nvSpPr>
        <p:spPr>
          <a:xfrm>
            <a:off x="7865160" y="3039719"/>
            <a:ext cx="302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배달비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4F826E-D73A-41B2-988B-BAABE90342EC}"/>
              </a:ext>
            </a:extLst>
          </p:cNvPr>
          <p:cNvSpPr txBox="1"/>
          <p:nvPr/>
        </p:nvSpPr>
        <p:spPr>
          <a:xfrm>
            <a:off x="7865160" y="4399304"/>
            <a:ext cx="302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배달비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분할 결제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7ACE48-6E7C-4DDE-87F7-E0F433A3537A}"/>
              </a:ext>
            </a:extLst>
          </p:cNvPr>
          <p:cNvSpPr txBox="1"/>
          <p:nvPr/>
        </p:nvSpPr>
        <p:spPr>
          <a:xfrm>
            <a:off x="7865160" y="5657150"/>
            <a:ext cx="302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배달 완료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12CBDDE-8F26-47CE-AE6E-C12D7D3FF982}"/>
              </a:ext>
            </a:extLst>
          </p:cNvPr>
          <p:cNvCxnSpPr>
            <a:cxnSpLocks/>
          </p:cNvCxnSpPr>
          <p:nvPr/>
        </p:nvCxnSpPr>
        <p:spPr>
          <a:xfrm>
            <a:off x="9375908" y="2260003"/>
            <a:ext cx="0" cy="7202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07939E1-5910-4706-A96E-F6FC0BAC74AD}"/>
              </a:ext>
            </a:extLst>
          </p:cNvPr>
          <p:cNvCxnSpPr>
            <a:cxnSpLocks/>
          </p:cNvCxnSpPr>
          <p:nvPr/>
        </p:nvCxnSpPr>
        <p:spPr>
          <a:xfrm>
            <a:off x="9375908" y="3593060"/>
            <a:ext cx="0" cy="7202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425FF56-E6EA-45BA-966C-0A1C037435F6}"/>
              </a:ext>
            </a:extLst>
          </p:cNvPr>
          <p:cNvCxnSpPr>
            <a:cxnSpLocks/>
          </p:cNvCxnSpPr>
          <p:nvPr/>
        </p:nvCxnSpPr>
        <p:spPr>
          <a:xfrm>
            <a:off x="9375908" y="4877434"/>
            <a:ext cx="0" cy="7202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726766F-515E-4403-9759-0D6B5FDCF1D2}"/>
              </a:ext>
            </a:extLst>
          </p:cNvPr>
          <p:cNvCxnSpPr>
            <a:cxnSpLocks/>
          </p:cNvCxnSpPr>
          <p:nvPr/>
        </p:nvCxnSpPr>
        <p:spPr>
          <a:xfrm>
            <a:off x="5194857" y="3784909"/>
            <a:ext cx="0" cy="2967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0FD64F0-C648-4B76-B4CB-DECB115FEB83}"/>
              </a:ext>
            </a:extLst>
          </p:cNvPr>
          <p:cNvCxnSpPr>
            <a:cxnSpLocks/>
          </p:cNvCxnSpPr>
          <p:nvPr/>
        </p:nvCxnSpPr>
        <p:spPr>
          <a:xfrm>
            <a:off x="4028655" y="4081670"/>
            <a:ext cx="23257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1504C57-220F-4C29-97D7-D9E33309A2B0}"/>
              </a:ext>
            </a:extLst>
          </p:cNvPr>
          <p:cNvCxnSpPr>
            <a:cxnSpLocks/>
          </p:cNvCxnSpPr>
          <p:nvPr/>
        </p:nvCxnSpPr>
        <p:spPr>
          <a:xfrm>
            <a:off x="4025337" y="4081670"/>
            <a:ext cx="0" cy="512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EC1D12C-C08F-411A-B4CA-7A5C9ECA3A4E}"/>
              </a:ext>
            </a:extLst>
          </p:cNvPr>
          <p:cNvCxnSpPr>
            <a:cxnSpLocks/>
          </p:cNvCxnSpPr>
          <p:nvPr/>
        </p:nvCxnSpPr>
        <p:spPr>
          <a:xfrm>
            <a:off x="6357731" y="4081670"/>
            <a:ext cx="0" cy="512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CCF9E91-41C6-40C8-B202-1CF8B6B3826E}"/>
              </a:ext>
            </a:extLst>
          </p:cNvPr>
          <p:cNvCxnSpPr>
            <a:cxnSpLocks/>
          </p:cNvCxnSpPr>
          <p:nvPr/>
        </p:nvCxnSpPr>
        <p:spPr>
          <a:xfrm>
            <a:off x="4028655" y="5457199"/>
            <a:ext cx="23257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09AFD14-253B-4040-BF4F-D9DE34E3A72C}"/>
              </a:ext>
            </a:extLst>
          </p:cNvPr>
          <p:cNvCxnSpPr>
            <a:cxnSpLocks/>
          </p:cNvCxnSpPr>
          <p:nvPr/>
        </p:nvCxnSpPr>
        <p:spPr>
          <a:xfrm>
            <a:off x="4028655" y="4947566"/>
            <a:ext cx="0" cy="512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1CD1D29-F8A9-4218-9BF9-0A7920AA38D8}"/>
              </a:ext>
            </a:extLst>
          </p:cNvPr>
          <p:cNvCxnSpPr>
            <a:cxnSpLocks/>
          </p:cNvCxnSpPr>
          <p:nvPr/>
        </p:nvCxnSpPr>
        <p:spPr>
          <a:xfrm>
            <a:off x="6354414" y="4947566"/>
            <a:ext cx="0" cy="512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6A0AB02-E618-4604-9AF9-4B21117774B5}"/>
              </a:ext>
            </a:extLst>
          </p:cNvPr>
          <p:cNvCxnSpPr>
            <a:cxnSpLocks/>
          </p:cNvCxnSpPr>
          <p:nvPr/>
        </p:nvCxnSpPr>
        <p:spPr>
          <a:xfrm>
            <a:off x="5206452" y="5457199"/>
            <a:ext cx="0" cy="2967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1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7389" y="2915477"/>
            <a:ext cx="8116312" cy="2104381"/>
          </a:xfrm>
        </p:spPr>
        <p:txBody>
          <a:bodyPr rtlCol="0"/>
          <a:lstStyle/>
          <a:p>
            <a:pPr algn="ctr" rtl="0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 </a:t>
            </a:r>
            <a:b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-1/n-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4EA29-A266-4E72-8692-CF438D021511}"/>
              </a:ext>
            </a:extLst>
          </p:cNvPr>
          <p:cNvSpPr txBox="1"/>
          <p:nvPr/>
        </p:nvSpPr>
        <p:spPr>
          <a:xfrm>
            <a:off x="6182136" y="5019859"/>
            <a:ext cx="3346819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201832602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권오찬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201832612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김희상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201832627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송인규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201832644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장태원</a:t>
            </a:r>
          </a:p>
        </p:txBody>
      </p:sp>
    </p:spTree>
    <p:extLst>
      <p:ext uri="{BB962C8B-B14F-4D97-AF65-F5344CB8AC3E}">
        <p14:creationId xmlns:p14="http://schemas.microsoft.com/office/powerpoint/2010/main" val="402668605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92</TotalTime>
  <Words>136</Words>
  <Application>Microsoft Office PowerPoint</Application>
  <PresentationFormat>와이드스크린</PresentationFormat>
  <Paragraphs>49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Tenorite</vt:lpstr>
      <vt:lpstr>Times New Roman</vt:lpstr>
      <vt:lpstr>모노라인</vt:lpstr>
      <vt:lpstr>1/n</vt:lpstr>
      <vt:lpstr>PowerPoint 프레젠테이션</vt:lpstr>
      <vt:lpstr>1. Team Role     Distribution   </vt:lpstr>
      <vt:lpstr>PowerPoint 프레젠테이션</vt:lpstr>
      <vt:lpstr>PowerPoint 프레젠테이션</vt:lpstr>
      <vt:lpstr>PowerPoint 프레젠테이션</vt:lpstr>
      <vt:lpstr>Thank you for listening   -1/n-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1/n</dc:title>
  <dc:creator>오찬 권</dc:creator>
  <cp:lastModifiedBy>오찬 권</cp:lastModifiedBy>
  <cp:revision>11</cp:revision>
  <dcterms:created xsi:type="dcterms:W3CDTF">2022-04-25T11:17:41Z</dcterms:created>
  <dcterms:modified xsi:type="dcterms:W3CDTF">2022-04-25T12:50:34Z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