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handoutMasterIdLst>
    <p:handoutMasterId r:id="rId17"/>
  </p:handoutMasterIdLst>
  <p:sldIdLst>
    <p:sldId id="256" r:id="rId2"/>
    <p:sldId id="257" r:id="rId3"/>
    <p:sldId id="258" r:id="rId4"/>
    <p:sldId id="260" r:id="rId5"/>
    <p:sldId id="271" r:id="rId6"/>
    <p:sldId id="270" r:id="rId7"/>
    <p:sldId id="269" r:id="rId8"/>
    <p:sldId id="268" r:id="rId9"/>
    <p:sldId id="259" r:id="rId10"/>
    <p:sldId id="261" r:id="rId11"/>
    <p:sldId id="267" r:id="rId12"/>
    <p:sldId id="266" r:id="rId13"/>
    <p:sldId id="265" r:id="rId14"/>
    <p:sldId id="272" r:id="rId15"/>
  </p:sldIdLst>
  <p:sldSz cx="9144000" cy="6858000" type="screen4x3"/>
  <p:notesSz cx="6858000" cy="9144000"/>
  <p:custShowLst>
    <p:custShow name="Custom Show 1" id="0">
      <p:sldLst>
        <p:sld r:id="rId2"/>
        <p:sld r:id="rId3"/>
        <p:sld r:id="rId4"/>
        <p:sld r:id="rId5"/>
        <p:sld r:id="rId6"/>
        <p:sld r:id="rId7"/>
        <p:sld r:id="rId8"/>
        <p:sld r:id="rId9"/>
        <p:sld r:id="rId10"/>
        <p:sld r:id="rId11"/>
        <p:sld r:id="rId12"/>
        <p:sld r:id="rId13"/>
        <p:sld r:id="rId1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69" d="100"/>
          <a:sy n="69" d="100"/>
        </p:scale>
        <p:origin x="141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4860E8-49A4-40F0-AD60-9F4B09443922}" type="datetimeFigureOut">
              <a:rPr lang="en-US" smtClean="0"/>
              <a:t>05-Mar-20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01FDF-40F0-4FCB-8157-4D43836C1786}" type="slidenum">
              <a:rPr lang="en-US" smtClean="0"/>
              <a:t>‹#›</a:t>
            </a:fld>
            <a:endParaRPr lang="en-US"/>
          </a:p>
        </p:txBody>
      </p:sp>
    </p:spTree>
    <p:extLst>
      <p:ext uri="{BB962C8B-B14F-4D97-AF65-F5344CB8AC3E}">
        <p14:creationId xmlns:p14="http://schemas.microsoft.com/office/powerpoint/2010/main" val="837686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C7920-18AF-4B8F-AEB8-7CE06E450485}" type="datetimeFigureOut">
              <a:rPr lang="en-US" smtClean="0"/>
              <a:t>05-Mar-20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0E4DD4-8292-445C-A0E1-90C7F7191BC8}" type="slidenum">
              <a:rPr lang="en-US" smtClean="0"/>
              <a:t>‹#›</a:t>
            </a:fld>
            <a:endParaRPr lang="en-US"/>
          </a:p>
        </p:txBody>
      </p:sp>
    </p:spTree>
    <p:extLst>
      <p:ext uri="{BB962C8B-B14F-4D97-AF65-F5344CB8AC3E}">
        <p14:creationId xmlns:p14="http://schemas.microsoft.com/office/powerpoint/2010/main" val="2511291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0E4DD4-8292-445C-A0E1-90C7F7191BC8}" type="slidenum">
              <a:rPr lang="en-US" smtClean="0"/>
              <a:t>13</a:t>
            </a:fld>
            <a:endParaRPr lang="en-US"/>
          </a:p>
        </p:txBody>
      </p:sp>
    </p:spTree>
    <p:extLst>
      <p:ext uri="{BB962C8B-B14F-4D97-AF65-F5344CB8AC3E}">
        <p14:creationId xmlns:p14="http://schemas.microsoft.com/office/powerpoint/2010/main" val="29705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49" y="5349903"/>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2"/>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05-Mar-20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05-Mar-20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7"/>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7"/>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05-Mar-20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05-Mar-20</a:t>
            </a:fld>
            <a:endParaRPr lang="en-US"/>
          </a:p>
        </p:txBody>
      </p:sp>
      <p:sp>
        <p:nvSpPr>
          <p:cNvPr id="19" name="Footer Placeholder 18"/>
          <p:cNvSpPr>
            <a:spLocks noGrp="1"/>
          </p:cNvSpPr>
          <p:nvPr>
            <p:ph type="ftr" sz="quarter" idx="11"/>
          </p:nvPr>
        </p:nvSpPr>
        <p:spPr>
          <a:xfrm>
            <a:off x="3581400" y="76201"/>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49" y="3444903"/>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05-Mar-20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6"/>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05-Mar-20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1"/>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5"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6"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5" y="1316038"/>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1" y="1316038"/>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05-Mar-20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49" y="6019801"/>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05-Mar-20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05-Mar-20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49" y="5849118"/>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1"/>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1"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1"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05-Mar-20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05-Mar-20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9"/>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49" y="1050899"/>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3"/>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1"/>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05-Mar-20</a:t>
            </a:fld>
            <a:endParaRPr lang="en-US"/>
          </a:p>
        </p:txBody>
      </p:sp>
      <p:sp>
        <p:nvSpPr>
          <p:cNvPr id="28" name="Footer Placeholder 27"/>
          <p:cNvSpPr>
            <a:spLocks noGrp="1"/>
          </p:cNvSpPr>
          <p:nvPr>
            <p:ph type="ftr" sz="quarter" idx="3"/>
          </p:nvPr>
        </p:nvSpPr>
        <p:spPr>
          <a:xfrm>
            <a:off x="3124200" y="76201"/>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1"/>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49" y="1050899"/>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49" y="1057987"/>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5000">
        <p:randomBar dir="vert"/>
      </p:transition>
    </mc:Choice>
    <mc:Fallback xmlns="">
      <p:transition spd="slow">
        <p:randomBar dir="vert"/>
      </p:transition>
    </mc:Fallback>
  </mc:AlternateContent>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066800"/>
            <a:ext cx="8458200" cy="2209800"/>
          </a:xfrm>
        </p:spPr>
        <p:txBody>
          <a:bodyPr anchor="ct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96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127000">
                    <a:srgbClr val="00B050"/>
                  </a:glow>
                  <a:outerShdw blurRad="50800" dist="50800" sx="1000" sy="1000" algn="ctr" rotWithShape="0">
                    <a:srgbClr val="000000"/>
                  </a:outerShdw>
                  <a:reflection stA="56000" endPos="58000" dir="5400000" sy="-100000" rotWithShape="0"/>
                </a:effectLst>
              </a:rPr>
              <a:t>Well wisher</a:t>
            </a:r>
            <a:endParaRPr lang="en-US" sz="96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127000">
                  <a:srgbClr val="00B050"/>
                </a:glow>
                <a:outerShdw blurRad="50800" dist="50800" sx="1000" sy="1000" algn="ctr" rotWithShape="0">
                  <a:srgbClr val="000000"/>
                </a:outerShdw>
                <a:reflection stA="56000" endPos="58000" dir="5400000" sy="-100000" rotWithShape="0"/>
              </a:effectLst>
            </a:endParaRPr>
          </a:p>
        </p:txBody>
      </p:sp>
      <p:sp>
        <p:nvSpPr>
          <p:cNvPr id="3" name="Subtitle 2"/>
          <p:cNvSpPr>
            <a:spLocks noGrp="1"/>
          </p:cNvSpPr>
          <p:nvPr>
            <p:ph type="subTitle" idx="1"/>
          </p:nvPr>
        </p:nvSpPr>
        <p:spPr>
          <a:xfrm>
            <a:off x="381000" y="5410200"/>
            <a:ext cx="8458200" cy="1066800"/>
          </a:xfrm>
        </p:spPr>
        <p:txBody>
          <a:bodyPr>
            <a:normAutofit/>
          </a:bodyPr>
          <a:lstStyle/>
          <a:p>
            <a:pPr algn="r"/>
            <a:r>
              <a:rPr lang="en-US" sz="6000" dirty="0" smtClean="0">
                <a:solidFill>
                  <a:srgbClr val="7030A0"/>
                </a:solidFill>
                <a:effectLst>
                  <a:glow rad="76200">
                    <a:srgbClr val="00B0F0">
                      <a:alpha val="43000"/>
                    </a:srgbClr>
                  </a:glow>
                </a:effectLst>
                <a:latin typeface="Baskerville Old Face" pitchFamily="18" charset="0"/>
              </a:rPr>
              <a:t>Indradip Paul</a:t>
            </a:r>
            <a:endParaRPr lang="en-US" sz="6000" dirty="0">
              <a:solidFill>
                <a:srgbClr val="7030A0"/>
              </a:solidFill>
              <a:effectLst>
                <a:glow rad="76200">
                  <a:srgbClr val="00B0F0">
                    <a:alpha val="43000"/>
                  </a:srgbClr>
                </a:glow>
              </a:effectLst>
              <a:latin typeface="Baskerville Old Face" pitchFamily="18" charset="0"/>
            </a:endParaRPr>
          </a:p>
        </p:txBody>
      </p:sp>
    </p:spTree>
    <p:extLst>
      <p:ext uri="{BB962C8B-B14F-4D97-AF65-F5344CB8AC3E}">
        <p14:creationId xmlns:p14="http://schemas.microsoft.com/office/powerpoint/2010/main" val="1094844817"/>
      </p:ext>
    </p:extLst>
  </p:cSld>
  <p:clrMapOvr>
    <a:masterClrMapping/>
  </p:clrMapOvr>
  <mc:AlternateContent xmlns:mc="http://schemas.openxmlformats.org/markup-compatibility/2006" xmlns:p14="http://schemas.microsoft.com/office/powerpoint/2010/main">
    <mc:Choice Requires="p14">
      <p:transition spd="slow" p14:dur="3400" advTm="6000">
        <p14:reveal/>
      </p:transition>
    </mc:Choice>
    <mc:Fallback xmlns="">
      <p:transition spd="slow" advTm="6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219201"/>
            <a:ext cx="8382000" cy="5509200"/>
          </a:xfrm>
          <a:prstGeom prst="rect">
            <a:avLst/>
          </a:prstGeom>
          <a:noFill/>
        </p:spPr>
        <p:txBody>
          <a:bodyPr wrap="square" rtlCol="0">
            <a:spAutoFit/>
          </a:bodyPr>
          <a:lstStyle/>
          <a:p>
            <a:r>
              <a:rPr lang="en-US" sz="3200" dirty="0" smtClean="0">
                <a:latin typeface="Arial Unicode MS" pitchFamily="34" charset="-128"/>
                <a:ea typeface="Arial Unicode MS" pitchFamily="34" charset="-128"/>
                <a:cs typeface="Arial Unicode MS" pitchFamily="34" charset="-128"/>
              </a:rPr>
              <a:t>went </a:t>
            </a:r>
            <a:r>
              <a:rPr lang="en-US" sz="3200" dirty="0">
                <a:latin typeface="Arial Unicode MS" pitchFamily="34" charset="-128"/>
                <a:ea typeface="Arial Unicode MS" pitchFamily="34" charset="-128"/>
                <a:cs typeface="Arial Unicode MS" pitchFamily="34" charset="-128"/>
              </a:rPr>
              <a:t>to </a:t>
            </a:r>
            <a:r>
              <a:rPr lang="en-US" sz="3200" dirty="0" err="1">
                <a:latin typeface="Arial Unicode MS" pitchFamily="34" charset="-128"/>
                <a:ea typeface="Arial Unicode MS" pitchFamily="34" charset="-128"/>
                <a:cs typeface="Arial Unicode MS" pitchFamily="34" charset="-128"/>
              </a:rPr>
              <a:t>Sushan’s</a:t>
            </a:r>
            <a:r>
              <a:rPr lang="en-US" sz="3200" dirty="0">
                <a:latin typeface="Arial Unicode MS" pitchFamily="34" charset="-128"/>
                <a:ea typeface="Arial Unicode MS" pitchFamily="34" charset="-128"/>
                <a:cs typeface="Arial Unicode MS" pitchFamily="34" charset="-128"/>
              </a:rPr>
              <a:t> house to play ‘</a:t>
            </a:r>
            <a:r>
              <a:rPr lang="en-US" sz="3200" dirty="0" err="1">
                <a:latin typeface="Arial Unicode MS" pitchFamily="34" charset="-128"/>
                <a:ea typeface="Arial Unicode MS" pitchFamily="34" charset="-128"/>
                <a:cs typeface="Arial Unicode MS" pitchFamily="34" charset="-128"/>
              </a:rPr>
              <a:t>Ludo</a:t>
            </a:r>
            <a:r>
              <a:rPr lang="en-US" sz="3200" dirty="0">
                <a:latin typeface="Arial Unicode MS" pitchFamily="34" charset="-128"/>
                <a:ea typeface="Arial Unicode MS" pitchFamily="34" charset="-128"/>
                <a:cs typeface="Arial Unicode MS" pitchFamily="34" charset="-128"/>
              </a:rPr>
              <a:t>’. On returning he saw that </a:t>
            </a:r>
            <a:r>
              <a:rPr lang="en-US" sz="3200" dirty="0" err="1">
                <a:latin typeface="Arial Unicode MS" pitchFamily="34" charset="-128"/>
                <a:ea typeface="Arial Unicode MS" pitchFamily="34" charset="-128"/>
                <a:cs typeface="Arial Unicode MS" pitchFamily="34" charset="-128"/>
              </a:rPr>
              <a:t>Nishan</a:t>
            </a:r>
            <a:r>
              <a:rPr lang="en-US" sz="3200" dirty="0">
                <a:latin typeface="Arial Unicode MS" pitchFamily="34" charset="-128"/>
                <a:ea typeface="Arial Unicode MS" pitchFamily="34" charset="-128"/>
                <a:cs typeface="Arial Unicode MS" pitchFamily="34" charset="-128"/>
              </a:rPr>
              <a:t> was </a:t>
            </a:r>
            <a:r>
              <a:rPr lang="en-US" sz="3200" dirty="0" smtClean="0">
                <a:latin typeface="Arial Unicode MS" pitchFamily="34" charset="-128"/>
                <a:ea typeface="Arial Unicode MS" pitchFamily="34" charset="-128"/>
                <a:cs typeface="Arial Unicode MS" pitchFamily="34" charset="-128"/>
              </a:rPr>
              <a:t>not</a:t>
            </a:r>
            <a:r>
              <a:rPr lang="en-US" sz="3200" dirty="0">
                <a:latin typeface="Arial Unicode MS" pitchFamily="34" charset="-128"/>
                <a:ea typeface="Arial Unicode MS" pitchFamily="34" charset="-128"/>
                <a:cs typeface="Arial Unicode MS" pitchFamily="34" charset="-128"/>
              </a:rPr>
              <a:t> at house, so he snooped into his room, and took away his diary. He was feeling quite guilty. He was amazed to find the word ‘God’ in every sentence and </a:t>
            </a:r>
            <a:r>
              <a:rPr lang="en-US" sz="3200" dirty="0" err="1">
                <a:latin typeface="Arial Unicode MS" pitchFamily="34" charset="-128"/>
                <a:ea typeface="Arial Unicode MS" pitchFamily="34" charset="-128"/>
                <a:cs typeface="Arial Unicode MS" pitchFamily="34" charset="-128"/>
              </a:rPr>
              <a:t>Arko</a:t>
            </a:r>
            <a:r>
              <a:rPr lang="en-US" sz="3200" dirty="0">
                <a:latin typeface="Arial Unicode MS" pitchFamily="34" charset="-128"/>
                <a:ea typeface="Arial Unicode MS" pitchFamily="34" charset="-128"/>
                <a:cs typeface="Arial Unicode MS" pitchFamily="34" charset="-128"/>
              </a:rPr>
              <a:t> felt certain that </a:t>
            </a:r>
            <a:r>
              <a:rPr lang="en-US" sz="3200" dirty="0" err="1">
                <a:latin typeface="Arial Unicode MS" pitchFamily="34" charset="-128"/>
                <a:ea typeface="Arial Unicode MS" pitchFamily="34" charset="-128"/>
                <a:cs typeface="Arial Unicode MS" pitchFamily="34" charset="-128"/>
              </a:rPr>
              <a:t>Nishan</a:t>
            </a:r>
            <a:r>
              <a:rPr lang="en-US" sz="3200" dirty="0">
                <a:latin typeface="Arial Unicode MS" pitchFamily="34" charset="-128"/>
                <a:ea typeface="Arial Unicode MS" pitchFamily="34" charset="-128"/>
                <a:cs typeface="Arial Unicode MS" pitchFamily="34" charset="-128"/>
              </a:rPr>
              <a:t> was the real culprit. He went to his uncle, </a:t>
            </a:r>
            <a:r>
              <a:rPr lang="en-US" sz="3200" dirty="0" err="1" smtClean="0">
                <a:latin typeface="Arial Unicode MS" pitchFamily="34" charset="-128"/>
                <a:ea typeface="Arial Unicode MS" pitchFamily="34" charset="-128"/>
                <a:cs typeface="Arial Unicode MS" pitchFamily="34" charset="-128"/>
              </a:rPr>
              <a:t>Gpurav</a:t>
            </a:r>
            <a:r>
              <a:rPr lang="en-US" sz="3200" dirty="0" smtClean="0">
                <a:latin typeface="Arial Unicode MS" pitchFamily="34" charset="-128"/>
                <a:ea typeface="Arial Unicode MS" pitchFamily="34" charset="-128"/>
                <a:cs typeface="Arial Unicode MS" pitchFamily="34" charset="-128"/>
              </a:rPr>
              <a:t> </a:t>
            </a:r>
            <a:r>
              <a:rPr lang="en-US" sz="3200" dirty="0" err="1" smtClean="0">
                <a:latin typeface="Arial Unicode MS" pitchFamily="34" charset="-128"/>
                <a:ea typeface="Arial Unicode MS" pitchFamily="34" charset="-128"/>
                <a:cs typeface="Arial Unicode MS" pitchFamily="34" charset="-128"/>
              </a:rPr>
              <a:t>Ganguly</a:t>
            </a:r>
            <a:r>
              <a:rPr lang="en-US" sz="3200" dirty="0" smtClean="0">
                <a:latin typeface="Arial Unicode MS" pitchFamily="34" charset="-128"/>
                <a:ea typeface="Arial Unicode MS" pitchFamily="34" charset="-128"/>
                <a:cs typeface="Arial Unicode MS" pitchFamily="34" charset="-128"/>
              </a:rPr>
              <a:t> who </a:t>
            </a:r>
            <a:r>
              <a:rPr lang="en-US" sz="3200" dirty="0">
                <a:latin typeface="Arial Unicode MS" pitchFamily="34" charset="-128"/>
                <a:ea typeface="Arial Unicode MS" pitchFamily="34" charset="-128"/>
                <a:cs typeface="Arial Unicode MS" pitchFamily="34" charset="-128"/>
              </a:rPr>
              <a:t>was a police officer, and told him about all his discoveries and all about he feels off. His uncle praised him and told him to bring the first note. </a:t>
            </a:r>
            <a:r>
              <a:rPr lang="en-US" sz="3200" dirty="0" smtClean="0">
                <a:latin typeface="Arial Unicode MS" pitchFamily="34" charset="-128"/>
                <a:ea typeface="Arial Unicode MS" pitchFamily="34" charset="-128"/>
                <a:cs typeface="Arial Unicode MS" pitchFamily="34" charset="-128"/>
              </a:rPr>
              <a:t>He</a:t>
            </a:r>
            <a:endParaRPr lang="en-US" sz="3200" dirty="0"/>
          </a:p>
        </p:txBody>
      </p:sp>
    </p:spTree>
    <p:extLst>
      <p:ext uri="{BB962C8B-B14F-4D97-AF65-F5344CB8AC3E}">
        <p14:creationId xmlns:p14="http://schemas.microsoft.com/office/powerpoint/2010/main" val="432908148"/>
      </p:ext>
    </p:extLst>
  </p:cSld>
  <p:clrMapOvr>
    <a:masterClrMapping/>
  </p:clrMapOvr>
  <mc:AlternateContent xmlns:mc="http://schemas.openxmlformats.org/markup-compatibility/2006" xmlns:p14="http://schemas.microsoft.com/office/powerpoint/2010/main">
    <mc:Choice Requires="p14">
      <p:transition spd="slow" p14:dur="5000" advTm="15000">
        <p:push dir="u"/>
      </p:transition>
    </mc:Choice>
    <mc:Fallback xmlns="">
      <p:transition spd="slow" advTm="1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8)">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295401"/>
            <a:ext cx="8001000" cy="6001643"/>
          </a:xfrm>
          <a:prstGeom prst="rect">
            <a:avLst/>
          </a:prstGeom>
          <a:noFill/>
        </p:spPr>
        <p:txBody>
          <a:bodyPr wrap="square" rtlCol="0">
            <a:spAutoFit/>
          </a:bodyPr>
          <a:lstStyle/>
          <a:p>
            <a:r>
              <a:rPr lang="en-US" sz="3200" dirty="0">
                <a:latin typeface="Arial Unicode MS" pitchFamily="34" charset="-128"/>
                <a:ea typeface="Arial Unicode MS" pitchFamily="34" charset="-128"/>
                <a:cs typeface="Arial Unicode MS" pitchFamily="34" charset="-128"/>
              </a:rPr>
              <a:t>said, “I had </a:t>
            </a:r>
            <a:r>
              <a:rPr lang="en-US" sz="3200" dirty="0" smtClean="0">
                <a:latin typeface="Arial Unicode MS" pitchFamily="34" charset="-128"/>
                <a:ea typeface="Arial Unicode MS" pitchFamily="34" charset="-128"/>
                <a:cs typeface="Arial Unicode MS" pitchFamily="34" charset="-128"/>
              </a:rPr>
              <a:t>already thought </a:t>
            </a:r>
            <a:r>
              <a:rPr lang="en-US" sz="3200" dirty="0">
                <a:latin typeface="Arial Unicode MS" pitchFamily="34" charset="-128"/>
                <a:ea typeface="Arial Unicode MS" pitchFamily="34" charset="-128"/>
                <a:cs typeface="Arial Unicode MS" pitchFamily="34" charset="-128"/>
              </a:rPr>
              <a:t>of that. Don’t you worry; see this, a photocopy of both </a:t>
            </a:r>
            <a:r>
              <a:rPr lang="en-US" sz="3200" dirty="0" err="1" smtClean="0">
                <a:latin typeface="Arial Unicode MS" pitchFamily="34" charset="-128"/>
                <a:ea typeface="Arial Unicode MS" pitchFamily="34" charset="-128"/>
                <a:cs typeface="Arial Unicode MS" pitchFamily="34" charset="-128"/>
              </a:rPr>
              <a:t>the</a:t>
            </a:r>
            <a:r>
              <a:rPr lang="en-US" sz="3200" dirty="0" err="1">
                <a:latin typeface="Arial Unicode MS" pitchFamily="34" charset="-128"/>
                <a:ea typeface="Arial Unicode MS" pitchFamily="34" charset="-128"/>
                <a:cs typeface="Arial Unicode MS" pitchFamily="34" charset="-128"/>
              </a:rPr>
              <a:t>notes</a:t>
            </a:r>
            <a:r>
              <a:rPr lang="en-US" sz="3200" dirty="0">
                <a:latin typeface="Arial Unicode MS" pitchFamily="34" charset="-128"/>
                <a:ea typeface="Arial Unicode MS" pitchFamily="34" charset="-128"/>
                <a:cs typeface="Arial Unicode MS" pitchFamily="34" charset="-128"/>
              </a:rPr>
              <a:t>.” His uncle said, “You are really a genius</a:t>
            </a:r>
            <a:r>
              <a:rPr lang="en-US" sz="3200" dirty="0" smtClean="0">
                <a:latin typeface="Arial Unicode MS" pitchFamily="34" charset="-128"/>
                <a:ea typeface="Arial Unicode MS" pitchFamily="34" charset="-128"/>
                <a:cs typeface="Arial Unicode MS" pitchFamily="34" charset="-128"/>
              </a:rPr>
              <a:t>!” His </a:t>
            </a:r>
            <a:r>
              <a:rPr lang="en-US" sz="3200" dirty="0">
                <a:latin typeface="Arial Unicode MS" pitchFamily="34" charset="-128"/>
                <a:ea typeface="Arial Unicode MS" pitchFamily="34" charset="-128"/>
                <a:cs typeface="Arial Unicode MS" pitchFamily="34" charset="-128"/>
              </a:rPr>
              <a:t>uncle called up a handwriting expert and he assured that the first note and the handwriting in the diary is of the same people. 	</a:t>
            </a:r>
            <a:r>
              <a:rPr lang="en-US" sz="3200" dirty="0" err="1">
                <a:latin typeface="Arial Unicode MS" pitchFamily="34" charset="-128"/>
                <a:ea typeface="Arial Unicode MS" pitchFamily="34" charset="-128"/>
                <a:cs typeface="Arial Unicode MS" pitchFamily="34" charset="-128"/>
              </a:rPr>
              <a:t>Arko’s</a:t>
            </a:r>
            <a:r>
              <a:rPr lang="en-US" sz="3200" dirty="0">
                <a:latin typeface="Arial Unicode MS" pitchFamily="34" charset="-128"/>
                <a:ea typeface="Arial Unicode MS" pitchFamily="34" charset="-128"/>
                <a:cs typeface="Arial Unicode MS" pitchFamily="34" charset="-128"/>
              </a:rPr>
              <a:t> uncle went to </a:t>
            </a:r>
            <a:r>
              <a:rPr lang="en-US" sz="3200" dirty="0" err="1">
                <a:latin typeface="Arial Unicode MS" pitchFamily="34" charset="-128"/>
                <a:ea typeface="Arial Unicode MS" pitchFamily="34" charset="-128"/>
                <a:cs typeface="Arial Unicode MS" pitchFamily="34" charset="-128"/>
              </a:rPr>
              <a:t>Nishan’s</a:t>
            </a:r>
            <a:r>
              <a:rPr lang="en-US" sz="3200" dirty="0">
                <a:latin typeface="Arial Unicode MS" pitchFamily="34" charset="-128"/>
                <a:ea typeface="Arial Unicode MS" pitchFamily="34" charset="-128"/>
                <a:cs typeface="Arial Unicode MS" pitchFamily="34" charset="-128"/>
              </a:rPr>
              <a:t> house with his police force and took him to the police station. Mr. </a:t>
            </a:r>
            <a:r>
              <a:rPr lang="en-US" sz="3200" dirty="0" err="1">
                <a:latin typeface="Arial Unicode MS" pitchFamily="34" charset="-128"/>
                <a:ea typeface="Arial Unicode MS" pitchFamily="34" charset="-128"/>
                <a:cs typeface="Arial Unicode MS" pitchFamily="34" charset="-128"/>
              </a:rPr>
              <a:t>Sushil</a:t>
            </a:r>
            <a:r>
              <a:rPr lang="en-US" sz="3200" dirty="0">
                <a:latin typeface="Arial Unicode MS" pitchFamily="34" charset="-128"/>
                <a:ea typeface="Arial Unicode MS" pitchFamily="34" charset="-128"/>
                <a:cs typeface="Arial Unicode MS" pitchFamily="34" charset="-128"/>
              </a:rPr>
              <a:t> Roy and </a:t>
            </a:r>
            <a:r>
              <a:rPr lang="en-US" sz="3200" dirty="0" err="1">
                <a:latin typeface="Arial Unicode MS" pitchFamily="34" charset="-128"/>
                <a:ea typeface="Arial Unicode MS" pitchFamily="34" charset="-128"/>
                <a:cs typeface="Arial Unicode MS" pitchFamily="34" charset="-128"/>
              </a:rPr>
              <a:t>Sushan</a:t>
            </a:r>
            <a:r>
              <a:rPr lang="en-US" sz="3200" dirty="0">
                <a:latin typeface="Arial Unicode MS" pitchFamily="34" charset="-128"/>
                <a:ea typeface="Arial Unicode MS" pitchFamily="34" charset="-128"/>
                <a:cs typeface="Arial Unicode MS" pitchFamily="34" charset="-128"/>
              </a:rPr>
              <a:t> also went to the police station. </a:t>
            </a:r>
            <a:r>
              <a:rPr lang="en-US" sz="3200" dirty="0" err="1">
                <a:latin typeface="Arial Unicode MS" pitchFamily="34" charset="-128"/>
                <a:ea typeface="Arial Unicode MS" pitchFamily="34" charset="-128"/>
                <a:cs typeface="Arial Unicode MS" pitchFamily="34" charset="-128"/>
              </a:rPr>
              <a:t>Arko</a:t>
            </a:r>
            <a:r>
              <a:rPr lang="en-US" sz="3200" dirty="0">
                <a:latin typeface="Arial Unicode MS" pitchFamily="34" charset="-128"/>
                <a:ea typeface="Arial Unicode MS" pitchFamily="34" charset="-128"/>
                <a:cs typeface="Arial Unicode MS" pitchFamily="34" charset="-128"/>
              </a:rPr>
              <a:t> accompanied them.</a:t>
            </a:r>
          </a:p>
          <a:p>
            <a:endParaRPr lang="en-US" sz="3200" dirty="0"/>
          </a:p>
        </p:txBody>
      </p:sp>
    </p:spTree>
    <p:extLst>
      <p:ext uri="{BB962C8B-B14F-4D97-AF65-F5344CB8AC3E}">
        <p14:creationId xmlns:p14="http://schemas.microsoft.com/office/powerpoint/2010/main" val="2082993978"/>
      </p:ext>
    </p:extLst>
  </p:cSld>
  <p:clrMapOvr>
    <a:masterClrMapping/>
  </p:clrMapOvr>
  <mc:AlternateContent xmlns:mc="http://schemas.openxmlformats.org/markup-compatibility/2006" xmlns:p14="http://schemas.microsoft.com/office/powerpoint/2010/main">
    <mc:Choice Requires="p14">
      <p:transition spd="slow" p14:dur="5000" advTm="15000">
        <p:push dir="u"/>
      </p:transition>
    </mc:Choice>
    <mc:Fallback xmlns="">
      <p:transition spd="slow" advTm="1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8)">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143000"/>
            <a:ext cx="8534400" cy="5509200"/>
          </a:xfrm>
          <a:prstGeom prst="rect">
            <a:avLst/>
          </a:prstGeom>
          <a:noFill/>
        </p:spPr>
        <p:txBody>
          <a:bodyPr wrap="square" rtlCol="0">
            <a:spAutoFit/>
          </a:bodyPr>
          <a:lstStyle/>
          <a:p>
            <a:r>
              <a:rPr lang="en-US" sz="3200" dirty="0" err="1">
                <a:latin typeface="Arial Unicode MS" pitchFamily="34" charset="-128"/>
                <a:ea typeface="Arial Unicode MS" pitchFamily="34" charset="-128"/>
                <a:cs typeface="Arial Unicode MS" pitchFamily="34" charset="-128"/>
              </a:rPr>
              <a:t>Arko</a:t>
            </a:r>
            <a:r>
              <a:rPr lang="en-US" sz="3200" dirty="0">
                <a:latin typeface="Arial Unicode MS" pitchFamily="34" charset="-128"/>
                <a:ea typeface="Arial Unicode MS" pitchFamily="34" charset="-128"/>
                <a:cs typeface="Arial Unicode MS" pitchFamily="34" charset="-128"/>
              </a:rPr>
              <a:t> accompanied them.</a:t>
            </a:r>
          </a:p>
          <a:p>
            <a:r>
              <a:rPr lang="en-US" sz="3200" dirty="0" err="1" smtClean="0">
                <a:latin typeface="Arial Unicode MS" pitchFamily="34" charset="-128"/>
                <a:ea typeface="Arial Unicode MS" pitchFamily="34" charset="-128"/>
                <a:cs typeface="Arial Unicode MS" pitchFamily="34" charset="-128"/>
              </a:rPr>
              <a:t>Arko</a:t>
            </a:r>
            <a:r>
              <a:rPr lang="en-US" sz="3200" dirty="0" smtClean="0">
                <a:latin typeface="Arial Unicode MS" pitchFamily="34" charset="-128"/>
                <a:ea typeface="Arial Unicode MS" pitchFamily="34" charset="-128"/>
                <a:cs typeface="Arial Unicode MS" pitchFamily="34" charset="-128"/>
              </a:rPr>
              <a:t> </a:t>
            </a:r>
            <a:r>
              <a:rPr lang="en-US" sz="3200" dirty="0">
                <a:latin typeface="Arial Unicode MS" pitchFamily="34" charset="-128"/>
                <a:ea typeface="Arial Unicode MS" pitchFamily="34" charset="-128"/>
                <a:cs typeface="Arial Unicode MS" pitchFamily="34" charset="-128"/>
              </a:rPr>
              <a:t>related his own story and </a:t>
            </a:r>
            <a:r>
              <a:rPr lang="en-US" sz="3200" dirty="0" err="1">
                <a:latin typeface="Arial Unicode MS" pitchFamily="34" charset="-128"/>
                <a:ea typeface="Arial Unicode MS" pitchFamily="34" charset="-128"/>
                <a:cs typeface="Arial Unicode MS" pitchFamily="34" charset="-128"/>
              </a:rPr>
              <a:t>Nishan</a:t>
            </a:r>
            <a:r>
              <a:rPr lang="en-US" sz="3200" dirty="0">
                <a:latin typeface="Arial Unicode MS" pitchFamily="34" charset="-128"/>
                <a:ea typeface="Arial Unicode MS" pitchFamily="34" charset="-128"/>
                <a:cs typeface="Arial Unicode MS" pitchFamily="34" charset="-128"/>
              </a:rPr>
              <a:t> </a:t>
            </a:r>
            <a:r>
              <a:rPr lang="en-US" sz="3200" dirty="0" err="1">
                <a:latin typeface="Arial Unicode MS" pitchFamily="34" charset="-128"/>
                <a:ea typeface="Arial Unicode MS" pitchFamily="34" charset="-128"/>
                <a:cs typeface="Arial Unicode MS" pitchFamily="34" charset="-128"/>
              </a:rPr>
              <a:t>bursted</a:t>
            </a:r>
            <a:r>
              <a:rPr lang="en-US" sz="3200" dirty="0">
                <a:latin typeface="Arial Unicode MS" pitchFamily="34" charset="-128"/>
                <a:ea typeface="Arial Unicode MS" pitchFamily="34" charset="-128"/>
                <a:cs typeface="Arial Unicode MS" pitchFamily="34" charset="-128"/>
              </a:rPr>
              <a:t> out into tears and said, “Oh my God! One day, when I was playing in the park, I heard two men discussing about robbing the golden statue. That night only I crept into the oratory and stole it...” “Where is it now then?” demanded Mr. </a:t>
            </a:r>
            <a:r>
              <a:rPr lang="en-US" sz="3200" dirty="0" err="1">
                <a:latin typeface="Arial Unicode MS" pitchFamily="34" charset="-128"/>
                <a:ea typeface="Arial Unicode MS" pitchFamily="34" charset="-128"/>
                <a:cs typeface="Arial Unicode MS" pitchFamily="34" charset="-128"/>
              </a:rPr>
              <a:t>Sushil</a:t>
            </a:r>
            <a:r>
              <a:rPr lang="en-US" sz="3200" dirty="0">
                <a:latin typeface="Arial Unicode MS" pitchFamily="34" charset="-128"/>
                <a:ea typeface="Arial Unicode MS" pitchFamily="34" charset="-128"/>
                <a:cs typeface="Arial Unicode MS" pitchFamily="34" charset="-128"/>
              </a:rPr>
              <a:t> Roy. “It is now in the </a:t>
            </a:r>
            <a:r>
              <a:rPr lang="en-US" sz="3200" dirty="0" err="1">
                <a:latin typeface="Arial Unicode MS" pitchFamily="34" charset="-128"/>
                <a:ea typeface="Arial Unicode MS" pitchFamily="34" charset="-128"/>
                <a:cs typeface="Arial Unicode MS" pitchFamily="34" charset="-128"/>
              </a:rPr>
              <a:t>dickie</a:t>
            </a:r>
            <a:r>
              <a:rPr lang="en-US" sz="3200" dirty="0">
                <a:latin typeface="Arial Unicode MS" pitchFamily="34" charset="-128"/>
                <a:ea typeface="Arial Unicode MS" pitchFamily="34" charset="-128"/>
                <a:cs typeface="Arial Unicode MS" pitchFamily="34" charset="-128"/>
              </a:rPr>
              <a:t> of our car. I wrote an </a:t>
            </a:r>
            <a:r>
              <a:rPr lang="en-US" sz="3200" dirty="0" err="1">
                <a:latin typeface="Arial Unicode MS" pitchFamily="34" charset="-128"/>
                <a:ea typeface="Arial Unicode MS" pitchFamily="34" charset="-128"/>
                <a:cs typeface="Arial Unicode MS" pitchFamily="34" charset="-128"/>
              </a:rPr>
              <a:t>apologization</a:t>
            </a:r>
            <a:r>
              <a:rPr lang="en-US" sz="3200" dirty="0">
                <a:latin typeface="Arial Unicode MS" pitchFamily="34" charset="-128"/>
                <a:ea typeface="Arial Unicode MS" pitchFamily="34" charset="-128"/>
                <a:cs typeface="Arial Unicode MS" pitchFamily="34" charset="-128"/>
              </a:rPr>
              <a:t> note for it was very hard for me to keep it a secret. The next day when </a:t>
            </a:r>
            <a:r>
              <a:rPr lang="en-US" sz="3200" dirty="0" err="1">
                <a:latin typeface="Arial Unicode MS" pitchFamily="34" charset="-128"/>
                <a:ea typeface="Arial Unicode MS" pitchFamily="34" charset="-128"/>
                <a:cs typeface="Arial Unicode MS" pitchFamily="34" charset="-128"/>
              </a:rPr>
              <a:t>Arko</a:t>
            </a:r>
            <a:r>
              <a:rPr lang="en-US" sz="3200" dirty="0">
                <a:latin typeface="Arial Unicode MS" pitchFamily="34" charset="-128"/>
                <a:ea typeface="Arial Unicode MS" pitchFamily="34" charset="-128"/>
                <a:cs typeface="Arial Unicode MS" pitchFamily="34" charset="-128"/>
              </a:rPr>
              <a:t> </a:t>
            </a:r>
            <a:r>
              <a:rPr lang="en-US" sz="3200" dirty="0" smtClean="0">
                <a:latin typeface="Arial Unicode MS" pitchFamily="34" charset="-128"/>
                <a:ea typeface="Arial Unicode MS" pitchFamily="34" charset="-128"/>
                <a:cs typeface="Arial Unicode MS" pitchFamily="34" charset="-128"/>
              </a:rPr>
              <a:t>was</a:t>
            </a:r>
            <a:r>
              <a:rPr lang="en-US" sz="3200" dirty="0">
                <a:latin typeface="Arial Unicode MS" pitchFamily="34" charset="-128"/>
                <a:ea typeface="Arial Unicode MS" pitchFamily="34" charset="-128"/>
                <a:cs typeface="Arial Unicode MS" pitchFamily="34" charset="-128"/>
              </a:rPr>
              <a:t> </a:t>
            </a:r>
            <a:r>
              <a:rPr lang="en-US" sz="3200" dirty="0" smtClean="0">
                <a:latin typeface="Arial Unicode MS" pitchFamily="34" charset="-128"/>
                <a:ea typeface="Arial Unicode MS" pitchFamily="34" charset="-128"/>
                <a:cs typeface="Arial Unicode MS" pitchFamily="34" charset="-128"/>
              </a:rPr>
              <a:t>questioning</a:t>
            </a:r>
            <a:endParaRPr lang="en-US" sz="3200" dirty="0"/>
          </a:p>
        </p:txBody>
      </p:sp>
    </p:spTree>
    <p:extLst>
      <p:ext uri="{BB962C8B-B14F-4D97-AF65-F5344CB8AC3E}">
        <p14:creationId xmlns:p14="http://schemas.microsoft.com/office/powerpoint/2010/main" val="4064482493"/>
      </p:ext>
    </p:extLst>
  </p:cSld>
  <p:clrMapOvr>
    <a:masterClrMapping/>
  </p:clrMapOvr>
  <mc:AlternateContent xmlns:mc="http://schemas.openxmlformats.org/markup-compatibility/2006" xmlns:p14="http://schemas.microsoft.com/office/powerpoint/2010/main">
    <mc:Choice Requires="p14">
      <p:transition spd="slow" p14:dur="5000" advTm="15000">
        <p:push dir="u"/>
      </p:transition>
    </mc:Choice>
    <mc:Fallback xmlns="">
      <p:transition spd="slow" advTm="1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8)">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651" y="1219201"/>
            <a:ext cx="8458200" cy="6278642"/>
          </a:xfrm>
          <a:prstGeom prst="rect">
            <a:avLst/>
          </a:prstGeom>
          <a:noFill/>
        </p:spPr>
        <p:txBody>
          <a:bodyPr wrap="square" rtlCol="0">
            <a:spAutoFit/>
          </a:bodyPr>
          <a:lstStyle/>
          <a:p>
            <a:r>
              <a:rPr lang="en-US" sz="3200" dirty="0">
                <a:latin typeface="Arial Unicode MS" pitchFamily="34" charset="-128"/>
                <a:ea typeface="Arial Unicode MS" pitchFamily="34" charset="-128"/>
                <a:cs typeface="Arial Unicode MS" pitchFamily="34" charset="-128"/>
              </a:rPr>
              <a:t>everybody, I understood he was trying to find out who has stolen the golden statue. So, the next day I was out before he came but he took the advantage and took away my diary. That night the real robbers came; but as they could not find the golden statue, they were angry gave that dangerous note. I am very, very sorry for not telling you, father.”</a:t>
            </a:r>
          </a:p>
          <a:p>
            <a:r>
              <a:rPr lang="en-US" sz="3200" dirty="0" smtClean="0">
                <a:latin typeface="Arial Unicode MS" pitchFamily="34" charset="-128"/>
                <a:ea typeface="Arial Unicode MS" pitchFamily="34" charset="-128"/>
                <a:cs typeface="Arial Unicode MS" pitchFamily="34" charset="-128"/>
              </a:rPr>
              <a:t>Mr</a:t>
            </a:r>
            <a:r>
              <a:rPr lang="en-US" sz="3200" dirty="0">
                <a:latin typeface="Arial Unicode MS" pitchFamily="34" charset="-128"/>
                <a:ea typeface="Arial Unicode MS" pitchFamily="34" charset="-128"/>
                <a:cs typeface="Arial Unicode MS" pitchFamily="34" charset="-128"/>
              </a:rPr>
              <a:t>. </a:t>
            </a:r>
            <a:r>
              <a:rPr lang="en-US" sz="3200" dirty="0" err="1">
                <a:latin typeface="Arial Unicode MS" pitchFamily="34" charset="-128"/>
                <a:ea typeface="Arial Unicode MS" pitchFamily="34" charset="-128"/>
                <a:cs typeface="Arial Unicode MS" pitchFamily="34" charset="-128"/>
              </a:rPr>
              <a:t>Sushil</a:t>
            </a:r>
            <a:r>
              <a:rPr lang="en-US" sz="3200" dirty="0">
                <a:latin typeface="Arial Unicode MS" pitchFamily="34" charset="-128"/>
                <a:ea typeface="Arial Unicode MS" pitchFamily="34" charset="-128"/>
                <a:cs typeface="Arial Unicode MS" pitchFamily="34" charset="-128"/>
              </a:rPr>
              <a:t> Roy hugged </a:t>
            </a:r>
            <a:r>
              <a:rPr lang="en-US" sz="3200" dirty="0" err="1">
                <a:latin typeface="Arial Unicode MS" pitchFamily="34" charset="-128"/>
                <a:ea typeface="Arial Unicode MS" pitchFamily="34" charset="-128"/>
                <a:cs typeface="Arial Unicode MS" pitchFamily="34" charset="-128"/>
              </a:rPr>
              <a:t>Nishan</a:t>
            </a:r>
            <a:r>
              <a:rPr lang="en-US" sz="3200" dirty="0">
                <a:latin typeface="Arial Unicode MS" pitchFamily="34" charset="-128"/>
                <a:ea typeface="Arial Unicode MS" pitchFamily="34" charset="-128"/>
                <a:cs typeface="Arial Unicode MS" pitchFamily="34" charset="-128"/>
              </a:rPr>
              <a:t> and praised </a:t>
            </a:r>
            <a:r>
              <a:rPr lang="en-US" sz="3200" dirty="0" err="1">
                <a:latin typeface="Arial Unicode MS" pitchFamily="34" charset="-128"/>
                <a:ea typeface="Arial Unicode MS" pitchFamily="34" charset="-128"/>
                <a:cs typeface="Arial Unicode MS" pitchFamily="34" charset="-128"/>
              </a:rPr>
              <a:t>Arko</a:t>
            </a:r>
            <a:r>
              <a:rPr lang="en-US" sz="3200" dirty="0">
                <a:latin typeface="Arial Unicode MS" pitchFamily="34" charset="-128"/>
                <a:ea typeface="Arial Unicode MS" pitchFamily="34" charset="-128"/>
                <a:cs typeface="Arial Unicode MS" pitchFamily="34" charset="-128"/>
              </a:rPr>
              <a:t>. Then the Roy family and </a:t>
            </a:r>
            <a:r>
              <a:rPr lang="en-US" sz="3200" dirty="0" err="1">
                <a:latin typeface="Arial Unicode MS" pitchFamily="34" charset="-128"/>
                <a:ea typeface="Arial Unicode MS" pitchFamily="34" charset="-128"/>
                <a:cs typeface="Arial Unicode MS" pitchFamily="34" charset="-128"/>
              </a:rPr>
              <a:t>Arko</a:t>
            </a:r>
            <a:r>
              <a:rPr lang="en-US" sz="3200" dirty="0">
                <a:latin typeface="Arial Unicode MS" pitchFamily="34" charset="-128"/>
                <a:ea typeface="Arial Unicode MS" pitchFamily="34" charset="-128"/>
                <a:cs typeface="Arial Unicode MS" pitchFamily="34" charset="-128"/>
              </a:rPr>
              <a:t> with his uncle went back home happily.</a:t>
            </a:r>
          </a:p>
          <a:p>
            <a:endParaRPr lang="en-US" sz="3200" dirty="0">
              <a:latin typeface="Arial Unicode MS" pitchFamily="34" charset="-128"/>
              <a:ea typeface="Arial Unicode MS" pitchFamily="34" charset="-128"/>
              <a:cs typeface="Arial Unicode MS" pitchFamily="34" charset="-128"/>
            </a:endParaRPr>
          </a:p>
          <a:p>
            <a:endParaRPr lang="en-US" dirty="0"/>
          </a:p>
        </p:txBody>
      </p:sp>
    </p:spTree>
    <p:extLst>
      <p:ext uri="{BB962C8B-B14F-4D97-AF65-F5344CB8AC3E}">
        <p14:creationId xmlns:p14="http://schemas.microsoft.com/office/powerpoint/2010/main" val="1934303716"/>
      </p:ext>
    </p:extLst>
  </p:cSld>
  <p:clrMapOvr>
    <a:masterClrMapping/>
  </p:clrMapOvr>
  <mc:AlternateContent xmlns:mc="http://schemas.openxmlformats.org/markup-compatibility/2006" xmlns:p14="http://schemas.microsoft.com/office/powerpoint/2010/main">
    <mc:Choice Requires="p14">
      <p:transition spd="slow" p14:dur="5000" advTm="15000">
        <p:push dir="u"/>
      </p:transition>
    </mc:Choice>
    <mc:Fallback xmlns="">
      <p:transition spd="slow" advTm="1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686800" cy="838200"/>
          </a:xfrm>
        </p:spPr>
        <p:txBody>
          <a:bodyPr>
            <a:noAutofit/>
          </a:bodyPr>
          <a:lstStyle/>
          <a:p>
            <a:pPr algn="ctr"/>
            <a:r>
              <a:rPr lang="en-US" sz="9600" dirty="0" smtClean="0"/>
              <a:t>The end</a:t>
            </a:r>
            <a:endParaRPr lang="en-US" sz="9600" dirty="0"/>
          </a:p>
        </p:txBody>
      </p:sp>
    </p:spTree>
    <p:extLst>
      <p:ext uri="{BB962C8B-B14F-4D97-AF65-F5344CB8AC3E}">
        <p14:creationId xmlns:p14="http://schemas.microsoft.com/office/powerpoint/2010/main" val="1505523090"/>
      </p:ext>
    </p:extLst>
  </p:cSld>
  <p:clrMapOvr>
    <a:masterClrMapping/>
  </p:clrMapOvr>
  <mc:AlternateContent xmlns:mc="http://schemas.openxmlformats.org/markup-compatibility/2006" xmlns:p14="http://schemas.microsoft.com/office/powerpoint/2010/main">
    <mc:Choice Requires="p14">
      <p:transition spd="slow" p14:dur="5000">
        <p:cover/>
      </p:transition>
    </mc:Choice>
    <mc:Fallback xmlns="">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000" fill="hold"/>
                                        <p:tgtEl>
                                          <p:spTgt spid="2"/>
                                        </p:tgtEl>
                                        <p:attrNameLst>
                                          <p:attrName>ppt_w</p:attrName>
                                        </p:attrNameLst>
                                      </p:cBhvr>
                                      <p:tavLst>
                                        <p:tav tm="0">
                                          <p:val>
                                            <p:fltVal val="0"/>
                                          </p:val>
                                        </p:tav>
                                        <p:tav tm="100000">
                                          <p:val>
                                            <p:strVal val="#ppt_w"/>
                                          </p:val>
                                        </p:tav>
                                      </p:tavLst>
                                    </p:anim>
                                    <p:anim calcmode="lin" valueType="num">
                                      <p:cBhvr>
                                        <p:cTn id="8" dur="7000" fill="hold"/>
                                        <p:tgtEl>
                                          <p:spTgt spid="2"/>
                                        </p:tgtEl>
                                        <p:attrNameLst>
                                          <p:attrName>ppt_h</p:attrName>
                                        </p:attrNameLst>
                                      </p:cBhvr>
                                      <p:tavLst>
                                        <p:tav tm="0">
                                          <p:val>
                                            <p:fltVal val="0"/>
                                          </p:val>
                                        </p:tav>
                                        <p:tav tm="100000">
                                          <p:val>
                                            <p:strVal val="#ppt_h"/>
                                          </p:val>
                                        </p:tav>
                                      </p:tavLst>
                                    </p:anim>
                                    <p:animEffect transition="in" filter="fade">
                                      <p:cBhvr>
                                        <p:cTn id="9" dur="7000"/>
                                        <p:tgtEl>
                                          <p:spTgt spid="2"/>
                                        </p:tgtEl>
                                      </p:cBhvr>
                                    </p:animEffect>
                                  </p:childTnLst>
                                </p:cTn>
                              </p:par>
                            </p:childTnLst>
                          </p:cTn>
                        </p:par>
                        <p:par>
                          <p:cTn id="10" fill="hold">
                            <p:stCondLst>
                              <p:cond delay="7000"/>
                            </p:stCondLst>
                            <p:childTnLst>
                              <p:par>
                                <p:cTn id="11" presetID="53" presetClass="exit" presetSubtype="32" fill="hold" grpId="1" nodeType="afterEffect">
                                  <p:stCondLst>
                                    <p:cond delay="5000"/>
                                  </p:stCondLst>
                                  <p:childTnLst>
                                    <p:anim calcmode="lin" valueType="num">
                                      <p:cBhvr>
                                        <p:cTn id="12" dur="7000"/>
                                        <p:tgtEl>
                                          <p:spTgt spid="2"/>
                                        </p:tgtEl>
                                        <p:attrNameLst>
                                          <p:attrName>ppt_w</p:attrName>
                                        </p:attrNameLst>
                                      </p:cBhvr>
                                      <p:tavLst>
                                        <p:tav tm="0">
                                          <p:val>
                                            <p:strVal val="ppt_w"/>
                                          </p:val>
                                        </p:tav>
                                        <p:tav tm="100000">
                                          <p:val>
                                            <p:fltVal val="0"/>
                                          </p:val>
                                        </p:tav>
                                      </p:tavLst>
                                    </p:anim>
                                    <p:anim calcmode="lin" valueType="num">
                                      <p:cBhvr>
                                        <p:cTn id="13" dur="7000"/>
                                        <p:tgtEl>
                                          <p:spTgt spid="2"/>
                                        </p:tgtEl>
                                        <p:attrNameLst>
                                          <p:attrName>ppt_h</p:attrName>
                                        </p:attrNameLst>
                                      </p:cBhvr>
                                      <p:tavLst>
                                        <p:tav tm="0">
                                          <p:val>
                                            <p:strVal val="ppt_h"/>
                                          </p:val>
                                        </p:tav>
                                        <p:tav tm="100000">
                                          <p:val>
                                            <p:fltVal val="0"/>
                                          </p:val>
                                        </p:tav>
                                      </p:tavLst>
                                    </p:anim>
                                    <p:animEffect transition="out" filter="fade">
                                      <p:cBhvr>
                                        <p:cTn id="14" dur="7000"/>
                                        <p:tgtEl>
                                          <p:spTgt spid="2"/>
                                        </p:tgtEl>
                                      </p:cBhvr>
                                    </p:animEffect>
                                    <p:set>
                                      <p:cBhvr>
                                        <p:cTn id="15" dur="1" fill="hold">
                                          <p:stCondLst>
                                            <p:cond delay="6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447800"/>
            <a:ext cx="8001000" cy="5509200"/>
          </a:xfrm>
          <a:prstGeom prst="rect">
            <a:avLst/>
          </a:prstGeom>
          <a:noFill/>
        </p:spPr>
        <p:txBody>
          <a:bodyPr wrap="square" rtlCol="0">
            <a:spAutoFit/>
          </a:bodyPr>
          <a:lstStyle/>
          <a:p>
            <a:r>
              <a:rPr lang="en-US" sz="3200" dirty="0" err="1">
                <a:latin typeface="Arial Unicode MS" pitchFamily="34" charset="-128"/>
                <a:ea typeface="Arial Unicode MS" pitchFamily="34" charset="-128"/>
                <a:cs typeface="Arial Unicode MS" pitchFamily="34" charset="-128"/>
              </a:rPr>
              <a:t>Nishan</a:t>
            </a:r>
            <a:r>
              <a:rPr lang="en-US" sz="3200" dirty="0">
                <a:latin typeface="Arial Unicode MS" pitchFamily="34" charset="-128"/>
                <a:ea typeface="Arial Unicode MS" pitchFamily="34" charset="-128"/>
                <a:cs typeface="Arial Unicode MS" pitchFamily="34" charset="-128"/>
              </a:rPr>
              <a:t> was very frustrated and said to himself, “</a:t>
            </a:r>
            <a:r>
              <a:rPr lang="en-US" sz="3200" dirty="0" err="1">
                <a:latin typeface="Arial Unicode MS" pitchFamily="34" charset="-128"/>
                <a:ea typeface="Arial Unicode MS" pitchFamily="34" charset="-128"/>
                <a:cs typeface="Arial Unicode MS" pitchFamily="34" charset="-128"/>
              </a:rPr>
              <a:t>0h</a:t>
            </a:r>
            <a:r>
              <a:rPr lang="en-US" sz="3200" dirty="0">
                <a:latin typeface="Arial Unicode MS" pitchFamily="34" charset="-128"/>
                <a:ea typeface="Arial Unicode MS" pitchFamily="34" charset="-128"/>
                <a:cs typeface="Arial Unicode MS" pitchFamily="34" charset="-128"/>
              </a:rPr>
              <a:t> my God! Help me! What I will do now?” He could not believe his own ears and he went back home tensed. His father, Mr. </a:t>
            </a:r>
            <a:r>
              <a:rPr lang="en-US" sz="3200" dirty="0" err="1">
                <a:latin typeface="Arial Unicode MS" pitchFamily="34" charset="-128"/>
                <a:ea typeface="Arial Unicode MS" pitchFamily="34" charset="-128"/>
                <a:cs typeface="Arial Unicode MS" pitchFamily="34" charset="-128"/>
              </a:rPr>
              <a:t>Sushil</a:t>
            </a:r>
            <a:r>
              <a:rPr lang="en-US" sz="3200" dirty="0">
                <a:latin typeface="Arial Unicode MS" pitchFamily="34" charset="-128"/>
                <a:ea typeface="Arial Unicode MS" pitchFamily="34" charset="-128"/>
                <a:cs typeface="Arial Unicode MS" pitchFamily="34" charset="-128"/>
              </a:rPr>
              <a:t> Roy, asked him, “What has happened to you?” But he ran back into his room crying without answering the question.</a:t>
            </a:r>
          </a:p>
          <a:p>
            <a:r>
              <a:rPr lang="en-US" sz="3200" dirty="0" smtClean="0">
                <a:latin typeface="Arial Unicode MS" pitchFamily="34" charset="-128"/>
                <a:ea typeface="Arial Unicode MS" pitchFamily="34" charset="-128"/>
                <a:cs typeface="Arial Unicode MS" pitchFamily="34" charset="-128"/>
              </a:rPr>
              <a:t>	The </a:t>
            </a:r>
            <a:r>
              <a:rPr lang="en-US" sz="3200" dirty="0">
                <a:latin typeface="Arial Unicode MS" pitchFamily="34" charset="-128"/>
                <a:ea typeface="Arial Unicode MS" pitchFamily="34" charset="-128"/>
                <a:cs typeface="Arial Unicode MS" pitchFamily="34" charset="-128"/>
              </a:rPr>
              <a:t>next day, there was a theft in the house. It was a golden statue, a magnificent one, bought by Mr. </a:t>
            </a:r>
            <a:r>
              <a:rPr lang="en-US" sz="3200" dirty="0" err="1" smtClean="0">
                <a:latin typeface="Arial Unicode MS" pitchFamily="34" charset="-128"/>
                <a:ea typeface="Arial Unicode MS" pitchFamily="34" charset="-128"/>
                <a:cs typeface="Arial Unicode MS" pitchFamily="34" charset="-128"/>
              </a:rPr>
              <a:t>Sushil</a:t>
            </a:r>
            <a:r>
              <a:rPr lang="en-US" sz="3200" dirty="0" smtClean="0">
                <a:latin typeface="Arial Unicode MS" pitchFamily="34" charset="-128"/>
                <a:ea typeface="Arial Unicode MS" pitchFamily="34" charset="-128"/>
                <a:cs typeface="Arial Unicode MS" pitchFamily="34" charset="-128"/>
              </a:rPr>
              <a:t>, </a:t>
            </a:r>
            <a:endParaRPr lang="en-US" sz="32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449439542"/>
      </p:ext>
    </p:extLst>
  </p:cSld>
  <p:clrMapOvr>
    <a:masterClrMapping/>
  </p:clrMapOvr>
  <mc:AlternateContent xmlns:mc="http://schemas.openxmlformats.org/markup-compatibility/2006" xmlns:p14="http://schemas.microsoft.com/office/powerpoint/2010/main">
    <mc:Choice Requires="p14">
      <p:transition spd="slow" p14:dur="5000" advTm="15000">
        <p:pull/>
      </p:transition>
    </mc:Choice>
    <mc:Fallback xmlns="">
      <p:transition spd="slow" advTm="15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219200"/>
            <a:ext cx="8305800" cy="5609228"/>
          </a:xfrm>
          <a:prstGeom prst="rect">
            <a:avLst/>
          </a:prstGeom>
          <a:noFill/>
        </p:spPr>
        <p:txBody>
          <a:bodyPr wrap="square" rtlCol="0">
            <a:spAutoFit/>
          </a:bodyPr>
          <a:lstStyle/>
          <a:p>
            <a:r>
              <a:rPr lang="en-US" sz="3200" dirty="0">
                <a:latin typeface="Arial Unicode MS" pitchFamily="34" charset="-128"/>
                <a:ea typeface="Arial Unicode MS" pitchFamily="34" charset="-128"/>
                <a:cs typeface="Arial Unicode MS" pitchFamily="34" charset="-128"/>
              </a:rPr>
              <a:t>Roy’s great grandfather. There was a note saying ‘</a:t>
            </a:r>
            <a:r>
              <a:rPr lang="en-US" sz="3200" i="1" dirty="0">
                <a:latin typeface="Arial Unicode MS" pitchFamily="34" charset="-128"/>
                <a:ea typeface="Arial Unicode MS" pitchFamily="34" charset="-128"/>
                <a:cs typeface="Arial Unicode MS" pitchFamily="34" charset="-128"/>
              </a:rPr>
              <a:t>Oh my God! I apologize and I promise I will soon return it</a:t>
            </a:r>
            <a:r>
              <a:rPr lang="en-US" sz="3200" dirty="0">
                <a:latin typeface="Arial Unicode MS" pitchFamily="34" charset="-128"/>
                <a:ea typeface="Arial Unicode MS" pitchFamily="34" charset="-128"/>
                <a:cs typeface="Arial Unicode MS" pitchFamily="34" charset="-128"/>
              </a:rPr>
              <a:t>’’.</a:t>
            </a:r>
            <a:r>
              <a:rPr lang="en-US" sz="3200" i="1" dirty="0">
                <a:latin typeface="Arial Unicode MS" pitchFamily="34" charset="-128"/>
                <a:ea typeface="Arial Unicode MS" pitchFamily="34" charset="-128"/>
                <a:cs typeface="Arial Unicode MS" pitchFamily="34" charset="-128"/>
              </a:rPr>
              <a:t> </a:t>
            </a:r>
            <a:r>
              <a:rPr lang="en-US" sz="3200" dirty="0">
                <a:latin typeface="Arial Unicode MS" pitchFamily="34" charset="-128"/>
                <a:ea typeface="Arial Unicode MS" pitchFamily="34" charset="-128"/>
                <a:cs typeface="Arial Unicode MS" pitchFamily="34" charset="-128"/>
              </a:rPr>
              <a:t>He was very upset. He cried and said to his sons, “Do not tell anybody. I don’t want the police and people crowding into my house and questioning us. I know God will punish us for being careless. Oh no! ” </a:t>
            </a:r>
            <a:r>
              <a:rPr lang="en-US" sz="3200" dirty="0" err="1">
                <a:latin typeface="Arial Unicode MS" pitchFamily="34" charset="-128"/>
                <a:ea typeface="Arial Unicode MS" pitchFamily="34" charset="-128"/>
                <a:cs typeface="Arial Unicode MS" pitchFamily="34" charset="-128"/>
              </a:rPr>
              <a:t>Sushan</a:t>
            </a:r>
            <a:r>
              <a:rPr lang="en-US" sz="3200" dirty="0">
                <a:latin typeface="Arial Unicode MS" pitchFamily="34" charset="-128"/>
                <a:ea typeface="Arial Unicode MS" pitchFamily="34" charset="-128"/>
                <a:cs typeface="Arial Unicode MS" pitchFamily="34" charset="-128"/>
              </a:rPr>
              <a:t> asked his elder brother to play with him but he refused to play and said, “I am not feeling well. Go and play with </a:t>
            </a:r>
            <a:r>
              <a:rPr lang="en-US" sz="3200" dirty="0" err="1">
                <a:latin typeface="Arial Unicode MS" pitchFamily="34" charset="-128"/>
                <a:ea typeface="Arial Unicode MS" pitchFamily="34" charset="-128"/>
                <a:cs typeface="Arial Unicode MS" pitchFamily="34" charset="-128"/>
              </a:rPr>
              <a:t>Arko</a:t>
            </a:r>
            <a:r>
              <a:rPr lang="en-US" sz="3200" dirty="0" smtClean="0">
                <a:latin typeface="Arial Unicode MS" pitchFamily="34" charset="-128"/>
                <a:ea typeface="Arial Unicode MS" pitchFamily="34" charset="-128"/>
                <a:cs typeface="Arial Unicode MS" pitchFamily="34" charset="-128"/>
              </a:rPr>
              <a:t>.”</a:t>
            </a:r>
            <a:endParaRPr lang="en-US" sz="32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005034577"/>
      </p:ext>
    </p:extLst>
  </p:cSld>
  <p:clrMapOvr>
    <a:masterClrMapping/>
  </p:clrMapOvr>
  <mc:AlternateContent xmlns:mc="http://schemas.openxmlformats.org/markup-compatibility/2006" xmlns:p14="http://schemas.microsoft.com/office/powerpoint/2010/main">
    <mc:Choice Requires="p14">
      <p:transition spd="slow" p14:dur="5000" advTm="15000">
        <p:push dir="u"/>
      </p:transition>
    </mc:Choice>
    <mc:Fallback xmlns="">
      <p:transition spd="slow" advTm="1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8)">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219200"/>
            <a:ext cx="8305800" cy="5509200"/>
          </a:xfrm>
          <a:prstGeom prst="rect">
            <a:avLst/>
          </a:prstGeom>
          <a:noFill/>
        </p:spPr>
        <p:txBody>
          <a:bodyPr wrap="square" rtlCol="0">
            <a:spAutoFit/>
          </a:bodyPr>
          <a:lstStyle/>
          <a:p>
            <a:r>
              <a:rPr lang="en-US" sz="3200" dirty="0">
                <a:latin typeface="Arial Unicode MS" pitchFamily="34" charset="-128"/>
                <a:ea typeface="Arial Unicode MS" pitchFamily="34" charset="-128"/>
                <a:cs typeface="Arial Unicode MS" pitchFamily="34" charset="-128"/>
              </a:rPr>
              <a:t>He went to the field with his best friend, </a:t>
            </a:r>
            <a:r>
              <a:rPr lang="en-US" sz="3200" dirty="0" err="1">
                <a:latin typeface="Arial Unicode MS" pitchFamily="34" charset="-128"/>
                <a:ea typeface="Arial Unicode MS" pitchFamily="34" charset="-128"/>
                <a:cs typeface="Arial Unicode MS" pitchFamily="34" charset="-128"/>
              </a:rPr>
              <a:t>Arko</a:t>
            </a:r>
            <a:r>
              <a:rPr lang="en-US" sz="3200" dirty="0">
                <a:latin typeface="Arial Unicode MS" pitchFamily="34" charset="-128"/>
                <a:ea typeface="Arial Unicode MS" pitchFamily="34" charset="-128"/>
                <a:cs typeface="Arial Unicode MS" pitchFamily="34" charset="-128"/>
              </a:rPr>
              <a:t> </a:t>
            </a:r>
            <a:r>
              <a:rPr lang="en-US" sz="3200" dirty="0" err="1">
                <a:latin typeface="Arial Unicode MS" pitchFamily="34" charset="-128"/>
                <a:ea typeface="Arial Unicode MS" pitchFamily="34" charset="-128"/>
                <a:cs typeface="Arial Unicode MS" pitchFamily="34" charset="-128"/>
              </a:rPr>
              <a:t>Ganguly</a:t>
            </a:r>
            <a:r>
              <a:rPr lang="en-US" sz="3200" dirty="0">
                <a:latin typeface="Arial Unicode MS" pitchFamily="34" charset="-128"/>
                <a:ea typeface="Arial Unicode MS" pitchFamily="34" charset="-128"/>
                <a:cs typeface="Arial Unicode MS" pitchFamily="34" charset="-128"/>
              </a:rPr>
              <a:t>, but he could not play well for he had always shared everything with him and now he could not hide from him the happenings in his house. </a:t>
            </a:r>
            <a:r>
              <a:rPr lang="en-US" sz="3200" dirty="0" err="1">
                <a:latin typeface="Arial Unicode MS" pitchFamily="34" charset="-128"/>
                <a:ea typeface="Arial Unicode MS" pitchFamily="34" charset="-128"/>
                <a:cs typeface="Arial Unicode MS" pitchFamily="34" charset="-128"/>
              </a:rPr>
              <a:t>Arko</a:t>
            </a:r>
            <a:r>
              <a:rPr lang="en-US" sz="3200" dirty="0">
                <a:latin typeface="Arial Unicode MS" pitchFamily="34" charset="-128"/>
                <a:ea typeface="Arial Unicode MS" pitchFamily="34" charset="-128"/>
                <a:cs typeface="Arial Unicode MS" pitchFamily="34" charset="-128"/>
              </a:rPr>
              <a:t> questioned him and he told everything, everything that had happened. He said crying, “Please, don’t tell anybody. My father will be furious.” They both could not play and went back home.</a:t>
            </a:r>
          </a:p>
          <a:p>
            <a:r>
              <a:rPr lang="en-US" sz="3200" dirty="0" err="1">
                <a:latin typeface="Arial Unicode MS" pitchFamily="34" charset="-128"/>
                <a:ea typeface="Arial Unicode MS" pitchFamily="34" charset="-128"/>
                <a:cs typeface="Arial Unicode MS" pitchFamily="34" charset="-128"/>
              </a:rPr>
              <a:t>Arko</a:t>
            </a:r>
            <a:r>
              <a:rPr lang="en-US" sz="3200" dirty="0">
                <a:latin typeface="Arial Unicode MS" pitchFamily="34" charset="-128"/>
                <a:ea typeface="Arial Unicode MS" pitchFamily="34" charset="-128"/>
                <a:cs typeface="Arial Unicode MS" pitchFamily="34" charset="-128"/>
              </a:rPr>
              <a:t> went to his room, kept his books aside, and started thinking over what had </a:t>
            </a:r>
            <a:r>
              <a:rPr lang="en-US" sz="3200" dirty="0" err="1" smtClean="0">
                <a:latin typeface="Arial Unicode MS" pitchFamily="34" charset="-128"/>
                <a:ea typeface="Arial Unicode MS" pitchFamily="34" charset="-128"/>
                <a:cs typeface="Arial Unicode MS" pitchFamily="34" charset="-128"/>
              </a:rPr>
              <a:t>Sushan</a:t>
            </a:r>
            <a:endParaRPr lang="en-US" sz="32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654736857"/>
      </p:ext>
    </p:extLst>
  </p:cSld>
  <p:clrMapOvr>
    <a:masterClrMapping/>
  </p:clrMapOvr>
  <mc:AlternateContent xmlns:mc="http://schemas.openxmlformats.org/markup-compatibility/2006" xmlns:p14="http://schemas.microsoft.com/office/powerpoint/2010/main">
    <mc:Choice Requires="p14">
      <p:transition spd="slow" p14:dur="5000" advTm="15000">
        <p:push dir="u"/>
      </p:transition>
    </mc:Choice>
    <mc:Fallback xmlns="">
      <p:transition spd="slow" advTm="1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8)">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143001"/>
            <a:ext cx="8534400" cy="6001643"/>
          </a:xfrm>
          <a:prstGeom prst="rect">
            <a:avLst/>
          </a:prstGeom>
          <a:noFill/>
        </p:spPr>
        <p:txBody>
          <a:bodyPr wrap="square" rtlCol="0">
            <a:spAutoFit/>
          </a:bodyPr>
          <a:lstStyle/>
          <a:p>
            <a:r>
              <a:rPr lang="en-US" sz="3200" dirty="0">
                <a:latin typeface="Arial Unicode MS" pitchFamily="34" charset="-128"/>
                <a:ea typeface="Arial Unicode MS" pitchFamily="34" charset="-128"/>
                <a:cs typeface="Arial Unicode MS" pitchFamily="34" charset="-128"/>
              </a:rPr>
              <a:t>told him. He felt it was certainly a grave matter. He said to himself, “I have read a number of detective stories including Sherlock Holmes, </a:t>
            </a:r>
            <a:r>
              <a:rPr lang="en-US" sz="3200" dirty="0" err="1" smtClean="0">
                <a:latin typeface="Arial Unicode MS" pitchFamily="34" charset="-128"/>
                <a:ea typeface="Arial Unicode MS" pitchFamily="34" charset="-128"/>
                <a:cs typeface="Arial Unicode MS" pitchFamily="34" charset="-128"/>
              </a:rPr>
              <a:t>Feluda</a:t>
            </a:r>
            <a:r>
              <a:rPr lang="en-US" sz="3200" dirty="0" err="1">
                <a:latin typeface="Arial Unicode MS" pitchFamily="34" charset="-128"/>
                <a:ea typeface="Arial Unicode MS" pitchFamily="34" charset="-128"/>
                <a:cs typeface="Arial Unicode MS" pitchFamily="34" charset="-128"/>
              </a:rPr>
              <a:t>Kakababu</a:t>
            </a:r>
            <a:r>
              <a:rPr lang="en-US" sz="3200" dirty="0">
                <a:latin typeface="Arial Unicode MS" pitchFamily="34" charset="-128"/>
                <a:ea typeface="Arial Unicode MS" pitchFamily="34" charset="-128"/>
                <a:cs typeface="Arial Unicode MS" pitchFamily="34" charset="-128"/>
              </a:rPr>
              <a:t>, Miss </a:t>
            </a:r>
            <a:r>
              <a:rPr lang="en-US" sz="3200" dirty="0" err="1">
                <a:latin typeface="Arial Unicode MS" pitchFamily="34" charset="-128"/>
                <a:ea typeface="Arial Unicode MS" pitchFamily="34" charset="-128"/>
                <a:cs typeface="Arial Unicode MS" pitchFamily="34" charset="-128"/>
              </a:rPr>
              <a:t>Marple</a:t>
            </a:r>
            <a:r>
              <a:rPr lang="en-US" sz="3200" dirty="0">
                <a:latin typeface="Arial Unicode MS" pitchFamily="34" charset="-128"/>
                <a:ea typeface="Arial Unicode MS" pitchFamily="34" charset="-128"/>
                <a:cs typeface="Arial Unicode MS" pitchFamily="34" charset="-128"/>
              </a:rPr>
              <a:t> and many more. Let me try and I may successfully solve the case as I have got a good notion of how to do this type of </a:t>
            </a:r>
            <a:r>
              <a:rPr lang="en-US" sz="3200" dirty="0" err="1">
                <a:latin typeface="Arial Unicode MS" pitchFamily="34" charset="-128"/>
                <a:ea typeface="Arial Unicode MS" pitchFamily="34" charset="-128"/>
                <a:cs typeface="Arial Unicode MS" pitchFamily="34" charset="-128"/>
              </a:rPr>
              <a:t>work.”He</a:t>
            </a:r>
            <a:r>
              <a:rPr lang="en-US" sz="3200" dirty="0">
                <a:latin typeface="Arial Unicode MS" pitchFamily="34" charset="-128"/>
                <a:ea typeface="Arial Unicode MS" pitchFamily="34" charset="-128"/>
                <a:cs typeface="Arial Unicode MS" pitchFamily="34" charset="-128"/>
              </a:rPr>
              <a:t> made up his mind to have a conversation with everybody and do a bit of snooping when he would go to </a:t>
            </a:r>
            <a:r>
              <a:rPr lang="en-US" sz="3200" dirty="0" err="1">
                <a:latin typeface="Arial Unicode MS" pitchFamily="34" charset="-128"/>
                <a:ea typeface="Arial Unicode MS" pitchFamily="34" charset="-128"/>
                <a:cs typeface="Arial Unicode MS" pitchFamily="34" charset="-128"/>
              </a:rPr>
              <a:t>Sushan’s</a:t>
            </a:r>
            <a:r>
              <a:rPr lang="en-US" sz="3200" dirty="0">
                <a:latin typeface="Arial Unicode MS" pitchFamily="34" charset="-128"/>
                <a:ea typeface="Arial Unicode MS" pitchFamily="34" charset="-128"/>
                <a:cs typeface="Arial Unicode MS" pitchFamily="34" charset="-128"/>
              </a:rPr>
              <a:t> house to take the notes from him.</a:t>
            </a:r>
          </a:p>
          <a:p>
            <a:r>
              <a:rPr lang="en-US" sz="3200" dirty="0" smtClean="0">
                <a:latin typeface="Arial Unicode MS" pitchFamily="34" charset="-128"/>
                <a:ea typeface="Arial Unicode MS" pitchFamily="34" charset="-128"/>
                <a:cs typeface="Arial Unicode MS" pitchFamily="34" charset="-128"/>
              </a:rPr>
              <a:t>	At </a:t>
            </a:r>
            <a:r>
              <a:rPr lang="en-US" sz="3200" dirty="0">
                <a:latin typeface="Arial Unicode MS" pitchFamily="34" charset="-128"/>
                <a:ea typeface="Arial Unicode MS" pitchFamily="34" charset="-128"/>
                <a:cs typeface="Arial Unicode MS" pitchFamily="34" charset="-128"/>
              </a:rPr>
              <a:t>evening, he went to </a:t>
            </a:r>
            <a:r>
              <a:rPr lang="en-US" sz="3200" dirty="0" err="1">
                <a:latin typeface="Arial Unicode MS" pitchFamily="34" charset="-128"/>
                <a:ea typeface="Arial Unicode MS" pitchFamily="34" charset="-128"/>
                <a:cs typeface="Arial Unicode MS" pitchFamily="34" charset="-128"/>
              </a:rPr>
              <a:t>Sushan’s</a:t>
            </a:r>
            <a:r>
              <a:rPr lang="en-US" sz="3200" dirty="0">
                <a:latin typeface="Arial Unicode MS" pitchFamily="34" charset="-128"/>
                <a:ea typeface="Arial Unicode MS" pitchFamily="34" charset="-128"/>
                <a:cs typeface="Arial Unicode MS" pitchFamily="34" charset="-128"/>
              </a:rPr>
              <a:t> house. </a:t>
            </a:r>
          </a:p>
          <a:p>
            <a:endParaRPr lang="en-US" sz="3200" dirty="0"/>
          </a:p>
        </p:txBody>
      </p:sp>
    </p:spTree>
    <p:extLst>
      <p:ext uri="{BB962C8B-B14F-4D97-AF65-F5344CB8AC3E}">
        <p14:creationId xmlns:p14="http://schemas.microsoft.com/office/powerpoint/2010/main" val="2419249004"/>
      </p:ext>
    </p:extLst>
  </p:cSld>
  <p:clrMapOvr>
    <a:masterClrMapping/>
  </p:clrMapOvr>
  <mc:AlternateContent xmlns:mc="http://schemas.openxmlformats.org/markup-compatibility/2006" xmlns:p14="http://schemas.microsoft.com/office/powerpoint/2010/main">
    <mc:Choice Requires="p14">
      <p:transition spd="slow" p14:dur="5000" advTm="15000">
        <p:push dir="u"/>
      </p:transition>
    </mc:Choice>
    <mc:Fallback xmlns="">
      <p:transition spd="slow" advTm="1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255594"/>
            <a:ext cx="8382000" cy="5509200"/>
          </a:xfrm>
          <a:prstGeom prst="rect">
            <a:avLst/>
          </a:prstGeom>
          <a:noFill/>
        </p:spPr>
        <p:txBody>
          <a:bodyPr wrap="square" rtlCol="0">
            <a:spAutoFit/>
          </a:bodyPr>
          <a:lstStyle/>
          <a:p>
            <a:r>
              <a:rPr lang="en-US" sz="3200" dirty="0" smtClean="0">
                <a:latin typeface="Arial Unicode MS" pitchFamily="34" charset="-128"/>
                <a:ea typeface="Arial Unicode MS" pitchFamily="34" charset="-128"/>
                <a:cs typeface="Arial Unicode MS" pitchFamily="34" charset="-128"/>
              </a:rPr>
              <a:t>At first </a:t>
            </a:r>
            <a:r>
              <a:rPr lang="en-US" sz="3200" dirty="0">
                <a:latin typeface="Arial Unicode MS" pitchFamily="34" charset="-128"/>
                <a:ea typeface="Arial Unicode MS" pitchFamily="34" charset="-128"/>
                <a:cs typeface="Arial Unicode MS" pitchFamily="34" charset="-128"/>
              </a:rPr>
              <a:t>he went to say ‘Hello’ to Mr. </a:t>
            </a:r>
            <a:r>
              <a:rPr lang="en-US" sz="3200" dirty="0" err="1">
                <a:latin typeface="Arial Unicode MS" pitchFamily="34" charset="-128"/>
                <a:ea typeface="Arial Unicode MS" pitchFamily="34" charset="-128"/>
                <a:cs typeface="Arial Unicode MS" pitchFamily="34" charset="-128"/>
              </a:rPr>
              <a:t>Sushil</a:t>
            </a:r>
            <a:r>
              <a:rPr lang="en-US" sz="3200" dirty="0">
                <a:latin typeface="Arial Unicode MS" pitchFamily="34" charset="-128"/>
                <a:ea typeface="Arial Unicode MS" pitchFamily="34" charset="-128"/>
                <a:cs typeface="Arial Unicode MS" pitchFamily="34" charset="-128"/>
              </a:rPr>
              <a:t> Roy. To his utmost surprise, he found that he talked quite normally. He went </a:t>
            </a:r>
            <a:r>
              <a:rPr lang="en-US" sz="3200" dirty="0" smtClean="0">
                <a:latin typeface="Arial Unicode MS" pitchFamily="34" charset="-128"/>
                <a:ea typeface="Arial Unicode MS" pitchFamily="34" charset="-128"/>
                <a:cs typeface="Arial Unicode MS" pitchFamily="34" charset="-128"/>
              </a:rPr>
              <a:t>to</a:t>
            </a:r>
            <a:r>
              <a:rPr lang="en-US" sz="3200" dirty="0">
                <a:latin typeface="Arial Unicode MS" pitchFamily="34" charset="-128"/>
                <a:ea typeface="Arial Unicode MS" pitchFamily="34" charset="-128"/>
                <a:cs typeface="Arial Unicode MS" pitchFamily="34" charset="-128"/>
              </a:rPr>
              <a:t> </a:t>
            </a:r>
            <a:r>
              <a:rPr lang="en-US" sz="3200" dirty="0" err="1">
                <a:latin typeface="Arial Unicode MS" pitchFamily="34" charset="-128"/>
                <a:ea typeface="Arial Unicode MS" pitchFamily="34" charset="-128"/>
                <a:cs typeface="Arial Unicode MS" pitchFamily="34" charset="-128"/>
              </a:rPr>
              <a:t>Nishan</a:t>
            </a:r>
            <a:r>
              <a:rPr lang="en-US" sz="3200" dirty="0">
                <a:latin typeface="Arial Unicode MS" pitchFamily="34" charset="-128"/>
                <a:ea typeface="Arial Unicode MS" pitchFamily="34" charset="-128"/>
                <a:cs typeface="Arial Unicode MS" pitchFamily="34" charset="-128"/>
              </a:rPr>
              <a:t> and said to him, “How are your studies going on?” </a:t>
            </a:r>
            <a:r>
              <a:rPr lang="en-US" sz="3200" dirty="0" err="1">
                <a:latin typeface="Arial Unicode MS" pitchFamily="34" charset="-128"/>
                <a:ea typeface="Arial Unicode MS" pitchFamily="34" charset="-128"/>
                <a:cs typeface="Arial Unicode MS" pitchFamily="34" charset="-128"/>
              </a:rPr>
              <a:t>Nishan</a:t>
            </a:r>
            <a:r>
              <a:rPr lang="en-US" sz="3200" dirty="0">
                <a:latin typeface="Arial Unicode MS" pitchFamily="34" charset="-128"/>
                <a:ea typeface="Arial Unicode MS" pitchFamily="34" charset="-128"/>
                <a:cs typeface="Arial Unicode MS" pitchFamily="34" charset="-128"/>
              </a:rPr>
              <a:t> replied, “Oh my God! I have to study and study and get myself prepared for the annual exams.” </a:t>
            </a:r>
            <a:r>
              <a:rPr lang="en-US" sz="3200" dirty="0" err="1">
                <a:latin typeface="Arial Unicode MS" pitchFamily="34" charset="-128"/>
                <a:ea typeface="Arial Unicode MS" pitchFamily="34" charset="-128"/>
                <a:cs typeface="Arial Unicode MS" pitchFamily="34" charset="-128"/>
              </a:rPr>
              <a:t>Arko</a:t>
            </a:r>
            <a:r>
              <a:rPr lang="en-US" sz="3200" dirty="0">
                <a:latin typeface="Arial Unicode MS" pitchFamily="34" charset="-128"/>
                <a:ea typeface="Arial Unicode MS" pitchFamily="34" charset="-128"/>
                <a:cs typeface="Arial Unicode MS" pitchFamily="34" charset="-128"/>
              </a:rPr>
              <a:t> questioned him, “Why are you looking so restless? Had something important happened in your house?” </a:t>
            </a:r>
            <a:r>
              <a:rPr lang="en-US" sz="3200" dirty="0" err="1">
                <a:latin typeface="Arial Unicode MS" pitchFamily="34" charset="-128"/>
                <a:ea typeface="Arial Unicode MS" pitchFamily="34" charset="-128"/>
                <a:cs typeface="Arial Unicode MS" pitchFamily="34" charset="-128"/>
              </a:rPr>
              <a:t>Nishan’s</a:t>
            </a:r>
            <a:r>
              <a:rPr lang="en-US" sz="3200" dirty="0">
                <a:latin typeface="Arial Unicode MS" pitchFamily="34" charset="-128"/>
                <a:ea typeface="Arial Unicode MS" pitchFamily="34" charset="-128"/>
                <a:cs typeface="Arial Unicode MS" pitchFamily="34" charset="-128"/>
              </a:rPr>
              <a:t> face turned white. “Oh my God! Nothing, nothing had happened.” he said and ran </a:t>
            </a:r>
            <a:endParaRPr lang="en-US" sz="3200" dirty="0"/>
          </a:p>
        </p:txBody>
      </p:sp>
    </p:spTree>
    <p:extLst>
      <p:ext uri="{BB962C8B-B14F-4D97-AF65-F5344CB8AC3E}">
        <p14:creationId xmlns:p14="http://schemas.microsoft.com/office/powerpoint/2010/main" val="1351634122"/>
      </p:ext>
    </p:extLst>
  </p:cSld>
  <p:clrMapOvr>
    <a:masterClrMapping/>
  </p:clrMapOvr>
  <mc:AlternateContent xmlns:mc="http://schemas.openxmlformats.org/markup-compatibility/2006" xmlns:p14="http://schemas.microsoft.com/office/powerpoint/2010/main">
    <mc:Choice Requires="p14">
      <p:transition spd="slow" p14:dur="5000" advTm="15000">
        <p:push dir="u"/>
      </p:transition>
    </mc:Choice>
    <mc:Fallback xmlns="">
      <p:transition spd="slow" advTm="1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241946"/>
            <a:ext cx="8382000" cy="5609228"/>
          </a:xfrm>
          <a:prstGeom prst="rect">
            <a:avLst/>
          </a:prstGeom>
          <a:noFill/>
        </p:spPr>
        <p:txBody>
          <a:bodyPr wrap="square" rtlCol="0">
            <a:spAutoFit/>
          </a:bodyPr>
          <a:lstStyle/>
          <a:p>
            <a:r>
              <a:rPr lang="en-US" sz="3200" dirty="0" smtClean="0">
                <a:latin typeface="Arial Unicode MS" pitchFamily="34" charset="-128"/>
                <a:ea typeface="Arial Unicode MS" pitchFamily="34" charset="-128"/>
                <a:cs typeface="Arial Unicode MS" pitchFamily="34" charset="-128"/>
              </a:rPr>
              <a:t>back </a:t>
            </a:r>
            <a:r>
              <a:rPr lang="en-US" sz="3200" dirty="0">
                <a:latin typeface="Arial Unicode MS" pitchFamily="34" charset="-128"/>
                <a:ea typeface="Arial Unicode MS" pitchFamily="34" charset="-128"/>
                <a:cs typeface="Arial Unicode MS" pitchFamily="34" charset="-128"/>
              </a:rPr>
              <a:t>to his room, locked the door, and said annoyingly from inside, “I’m not </a:t>
            </a:r>
            <a:r>
              <a:rPr lang="en-US" sz="3200" dirty="0" smtClean="0">
                <a:latin typeface="Arial Unicode MS" pitchFamily="34" charset="-128"/>
                <a:ea typeface="Arial Unicode MS" pitchFamily="34" charset="-128"/>
                <a:cs typeface="Arial Unicode MS" pitchFamily="34" charset="-128"/>
              </a:rPr>
              <a:t>feeling</a:t>
            </a:r>
            <a:r>
              <a:rPr lang="en-US" sz="3200" dirty="0">
                <a:latin typeface="Arial Unicode MS" pitchFamily="34" charset="-128"/>
                <a:ea typeface="Arial Unicode MS" pitchFamily="34" charset="-128"/>
                <a:cs typeface="Arial Unicode MS" pitchFamily="34" charset="-128"/>
              </a:rPr>
              <a:t> well. Don’t talk with me.” </a:t>
            </a:r>
            <a:r>
              <a:rPr lang="en-US" sz="3200" dirty="0" err="1">
                <a:latin typeface="Arial Unicode MS" pitchFamily="34" charset="-128"/>
                <a:ea typeface="Arial Unicode MS" pitchFamily="34" charset="-128"/>
                <a:cs typeface="Arial Unicode MS" pitchFamily="34" charset="-128"/>
              </a:rPr>
              <a:t>Arko</a:t>
            </a:r>
            <a:r>
              <a:rPr lang="en-US" sz="3200" dirty="0">
                <a:latin typeface="Arial Unicode MS" pitchFamily="34" charset="-128"/>
                <a:ea typeface="Arial Unicode MS" pitchFamily="34" charset="-128"/>
                <a:cs typeface="Arial Unicode MS" pitchFamily="34" charset="-128"/>
              </a:rPr>
              <a:t> was taken aback by the sudden change in his behavior. He wondered the reason for this. Then he took the notes from </a:t>
            </a:r>
            <a:r>
              <a:rPr lang="en-US" sz="3200" dirty="0" err="1">
                <a:latin typeface="Arial Unicode MS" pitchFamily="34" charset="-128"/>
                <a:ea typeface="Arial Unicode MS" pitchFamily="34" charset="-128"/>
                <a:cs typeface="Arial Unicode MS" pitchFamily="34" charset="-128"/>
              </a:rPr>
              <a:t>Sushan</a:t>
            </a:r>
            <a:r>
              <a:rPr lang="en-US" sz="3200" dirty="0">
                <a:latin typeface="Arial Unicode MS" pitchFamily="34" charset="-128"/>
                <a:ea typeface="Arial Unicode MS" pitchFamily="34" charset="-128"/>
                <a:cs typeface="Arial Unicode MS" pitchFamily="34" charset="-128"/>
              </a:rPr>
              <a:t> and went back home puzzled.</a:t>
            </a:r>
          </a:p>
          <a:p>
            <a:r>
              <a:rPr lang="en-US" sz="3200" dirty="0">
                <a:latin typeface="Arial Unicode MS" pitchFamily="34" charset="-128"/>
                <a:ea typeface="Arial Unicode MS" pitchFamily="34" charset="-128"/>
                <a:cs typeface="Arial Unicode MS" pitchFamily="34" charset="-128"/>
              </a:rPr>
              <a:t>He meditated and cleared his mind of all thoughts.  He started thinking about what </a:t>
            </a:r>
            <a:r>
              <a:rPr lang="en-US" sz="3200" dirty="0" err="1">
                <a:latin typeface="Arial Unicode MS" pitchFamily="34" charset="-128"/>
                <a:ea typeface="Arial Unicode MS" pitchFamily="34" charset="-128"/>
                <a:cs typeface="Arial Unicode MS" pitchFamily="34" charset="-128"/>
              </a:rPr>
              <a:t>Nishan</a:t>
            </a:r>
            <a:r>
              <a:rPr lang="en-US" sz="3200" dirty="0">
                <a:latin typeface="Arial Unicode MS" pitchFamily="34" charset="-128"/>
                <a:ea typeface="Arial Unicode MS" pitchFamily="34" charset="-128"/>
                <a:cs typeface="Arial Unicode MS" pitchFamily="34" charset="-128"/>
              </a:rPr>
              <a:t> had told him ---- “Oh my God! I have to study and study and get myself </a:t>
            </a:r>
            <a:r>
              <a:rPr lang="en-US" sz="3200" dirty="0" smtClean="0">
                <a:latin typeface="Arial Unicode MS" pitchFamily="34" charset="-128"/>
                <a:ea typeface="Arial Unicode MS" pitchFamily="34" charset="-128"/>
                <a:cs typeface="Arial Unicode MS" pitchFamily="34" charset="-128"/>
              </a:rPr>
              <a:t>prepared</a:t>
            </a:r>
            <a:endParaRPr lang="en-US" sz="3200" dirty="0"/>
          </a:p>
        </p:txBody>
      </p:sp>
    </p:spTree>
    <p:extLst>
      <p:ext uri="{BB962C8B-B14F-4D97-AF65-F5344CB8AC3E}">
        <p14:creationId xmlns:p14="http://schemas.microsoft.com/office/powerpoint/2010/main" val="2380560449"/>
      </p:ext>
    </p:extLst>
  </p:cSld>
  <p:clrMapOvr>
    <a:masterClrMapping/>
  </p:clrMapOvr>
  <mc:AlternateContent xmlns:mc="http://schemas.openxmlformats.org/markup-compatibility/2006" xmlns:p14="http://schemas.microsoft.com/office/powerpoint/2010/main">
    <mc:Choice Requires="p14">
      <p:transition spd="slow" p14:dur="5000" advTm="15000">
        <p:push dir="u"/>
      </p:transition>
    </mc:Choice>
    <mc:Fallback xmlns="">
      <p:transition spd="slow" advTm="1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219200"/>
            <a:ext cx="8382000" cy="5509200"/>
          </a:xfrm>
          <a:prstGeom prst="rect">
            <a:avLst/>
          </a:prstGeom>
          <a:noFill/>
        </p:spPr>
        <p:txBody>
          <a:bodyPr wrap="square" rtlCol="0">
            <a:spAutoFit/>
          </a:bodyPr>
          <a:lstStyle/>
          <a:p>
            <a:r>
              <a:rPr lang="en-US" sz="3200" dirty="0">
                <a:latin typeface="Arial Unicode MS" pitchFamily="34" charset="-128"/>
                <a:ea typeface="Arial Unicode MS" pitchFamily="34" charset="-128"/>
                <a:cs typeface="Arial Unicode MS" pitchFamily="34" charset="-128"/>
              </a:rPr>
              <a:t>for the annual exams.’, </a:t>
            </a:r>
            <a:r>
              <a:rPr lang="en-US" sz="3200" dirty="0" smtClean="0">
                <a:latin typeface="Arial Unicode MS" pitchFamily="34" charset="-128"/>
                <a:ea typeface="Arial Unicode MS" pitchFamily="34" charset="-128"/>
                <a:cs typeface="Arial Unicode MS" pitchFamily="34" charset="-128"/>
              </a:rPr>
              <a:t>‘</a:t>
            </a:r>
            <a:r>
              <a:rPr lang="en-US" sz="3200" dirty="0">
                <a:latin typeface="Arial Unicode MS" pitchFamily="34" charset="-128"/>
                <a:ea typeface="Arial Unicode MS" pitchFamily="34" charset="-128"/>
                <a:cs typeface="Arial Unicode MS" pitchFamily="34" charset="-128"/>
              </a:rPr>
              <a:t>Oh God! Nothing, nothing had happened’, ‘I’m not feeling well. Don’t talk with me.” He said </a:t>
            </a:r>
            <a:r>
              <a:rPr lang="en-US" sz="3200" dirty="0" smtClean="0">
                <a:latin typeface="Arial Unicode MS" pitchFamily="34" charset="-128"/>
                <a:ea typeface="Arial Unicode MS" pitchFamily="34" charset="-128"/>
                <a:cs typeface="Arial Unicode MS" pitchFamily="34" charset="-128"/>
              </a:rPr>
              <a:t>to</a:t>
            </a:r>
            <a:r>
              <a:rPr lang="en-US" sz="3200" dirty="0">
                <a:latin typeface="Arial Unicode MS" pitchFamily="34" charset="-128"/>
                <a:ea typeface="Arial Unicode MS" pitchFamily="34" charset="-128"/>
                <a:cs typeface="Arial Unicode MS" pitchFamily="34" charset="-128"/>
              </a:rPr>
              <a:t> himself, “Oh! Now what’s the mystery behind this?” Till this moment he was feeling as if he was indeed a real detective, but now he was thinking this try of his is going to be unsuccessful. </a:t>
            </a:r>
            <a:r>
              <a:rPr lang="en-US" sz="3200" dirty="0" smtClean="0">
                <a:latin typeface="Arial Unicode MS" pitchFamily="34" charset="-128"/>
                <a:ea typeface="Arial Unicode MS" pitchFamily="34" charset="-128"/>
                <a:cs typeface="Arial Unicode MS" pitchFamily="34" charset="-128"/>
              </a:rPr>
              <a:t>Suddenly </a:t>
            </a:r>
            <a:r>
              <a:rPr lang="en-US" sz="3200" dirty="0">
                <a:latin typeface="Arial Unicode MS" pitchFamily="34" charset="-128"/>
                <a:ea typeface="Arial Unicode MS" pitchFamily="34" charset="-128"/>
                <a:cs typeface="Arial Unicode MS" pitchFamily="34" charset="-128"/>
              </a:rPr>
              <a:t>a spark of light came to his head, “Yes, Yes, Yes! I have found it! There, in the note, the word ‘God’ was also used. </a:t>
            </a:r>
            <a:r>
              <a:rPr lang="en-US" sz="3200" dirty="0" err="1">
                <a:latin typeface="Arial Unicode MS" pitchFamily="34" charset="-128"/>
                <a:ea typeface="Arial Unicode MS" pitchFamily="34" charset="-128"/>
                <a:cs typeface="Arial Unicode MS" pitchFamily="34" charset="-128"/>
              </a:rPr>
              <a:t>Nishan</a:t>
            </a:r>
            <a:r>
              <a:rPr lang="en-US" sz="3200" dirty="0">
                <a:latin typeface="Arial Unicode MS" pitchFamily="34" charset="-128"/>
                <a:ea typeface="Arial Unicode MS" pitchFamily="34" charset="-128"/>
                <a:cs typeface="Arial Unicode MS" pitchFamily="34" charset="-128"/>
              </a:rPr>
              <a:t> was the only person who </a:t>
            </a:r>
            <a:r>
              <a:rPr lang="en-US" sz="3200" dirty="0" smtClean="0">
                <a:latin typeface="Arial Unicode MS" pitchFamily="34" charset="-128"/>
                <a:ea typeface="Arial Unicode MS" pitchFamily="34" charset="-128"/>
                <a:cs typeface="Arial Unicode MS" pitchFamily="34" charset="-128"/>
              </a:rPr>
              <a:t>was</a:t>
            </a:r>
            <a:r>
              <a:rPr lang="en-US" sz="3200" dirty="0">
                <a:latin typeface="Arial Unicode MS" pitchFamily="34" charset="-128"/>
                <a:ea typeface="Arial Unicode MS" pitchFamily="34" charset="-128"/>
                <a:cs typeface="Arial Unicode MS" pitchFamily="34" charset="-128"/>
              </a:rPr>
              <a:t> repeating the</a:t>
            </a:r>
            <a:r>
              <a:rPr lang="en-US" sz="3200" dirty="0" smtClean="0">
                <a:latin typeface="Arial Unicode MS" pitchFamily="34" charset="-128"/>
                <a:ea typeface="Arial Unicode MS" pitchFamily="34" charset="-128"/>
                <a:cs typeface="Arial Unicode MS" pitchFamily="34" charset="-128"/>
              </a:rPr>
              <a:t> </a:t>
            </a:r>
            <a:endParaRPr lang="en-US" sz="3200" dirty="0"/>
          </a:p>
        </p:txBody>
      </p:sp>
    </p:spTree>
    <p:extLst>
      <p:ext uri="{BB962C8B-B14F-4D97-AF65-F5344CB8AC3E}">
        <p14:creationId xmlns:p14="http://schemas.microsoft.com/office/powerpoint/2010/main" val="2454167434"/>
      </p:ext>
    </p:extLst>
  </p:cSld>
  <p:clrMapOvr>
    <a:masterClrMapping/>
  </p:clrMapOvr>
  <mc:AlternateContent xmlns:mc="http://schemas.openxmlformats.org/markup-compatibility/2006" xmlns:p14="http://schemas.microsoft.com/office/powerpoint/2010/main">
    <mc:Choice Requires="p14">
      <p:transition spd="slow" p14:dur="5000" advTm="15000">
        <p:push dir="u"/>
      </p:transition>
    </mc:Choice>
    <mc:Fallback xmlns="">
      <p:transition spd="slow" advTm="1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1219201"/>
            <a:ext cx="8001000" cy="6278642"/>
          </a:xfrm>
          <a:prstGeom prst="rect">
            <a:avLst/>
          </a:prstGeom>
          <a:noFill/>
        </p:spPr>
        <p:txBody>
          <a:bodyPr wrap="square" rtlCol="0">
            <a:spAutoFit/>
          </a:bodyPr>
          <a:lstStyle/>
          <a:p>
            <a:r>
              <a:rPr lang="en-US" sz="3200" dirty="0" smtClean="0">
                <a:latin typeface="Arial Unicode MS" pitchFamily="34" charset="-128"/>
                <a:ea typeface="Arial Unicode MS" pitchFamily="34" charset="-128"/>
                <a:cs typeface="Arial Unicode MS" pitchFamily="34" charset="-128"/>
              </a:rPr>
              <a:t>word </a:t>
            </a:r>
            <a:r>
              <a:rPr lang="en-US" sz="3200" dirty="0">
                <a:latin typeface="Arial Unicode MS" pitchFamily="34" charset="-128"/>
                <a:ea typeface="Arial Unicode MS" pitchFamily="34" charset="-128"/>
                <a:cs typeface="Arial Unicode MS" pitchFamily="34" charset="-128"/>
              </a:rPr>
              <a:t>‘God’ in every sentence” he said to himself. He decided to take away </a:t>
            </a:r>
            <a:r>
              <a:rPr lang="en-US" sz="3200" dirty="0" err="1">
                <a:latin typeface="Arial Unicode MS" pitchFamily="34" charset="-128"/>
                <a:ea typeface="Arial Unicode MS" pitchFamily="34" charset="-128"/>
                <a:cs typeface="Arial Unicode MS" pitchFamily="34" charset="-128"/>
              </a:rPr>
              <a:t>Nishan’s</a:t>
            </a:r>
            <a:r>
              <a:rPr lang="en-US" sz="3200" dirty="0">
                <a:latin typeface="Arial Unicode MS" pitchFamily="34" charset="-128"/>
                <a:ea typeface="Arial Unicode MS" pitchFamily="34" charset="-128"/>
                <a:cs typeface="Arial Unicode MS" pitchFamily="34" charset="-128"/>
              </a:rPr>
              <a:t> diary the next time he goes their house.</a:t>
            </a:r>
          </a:p>
          <a:p>
            <a:r>
              <a:rPr lang="en-US" sz="3200" dirty="0" smtClean="0">
                <a:latin typeface="Arial Unicode MS" pitchFamily="34" charset="-128"/>
                <a:ea typeface="Arial Unicode MS" pitchFamily="34" charset="-128"/>
                <a:cs typeface="Arial Unicode MS" pitchFamily="34" charset="-128"/>
              </a:rPr>
              <a:t>Now</a:t>
            </a:r>
            <a:r>
              <a:rPr lang="en-US" sz="3200" dirty="0">
                <a:latin typeface="Arial Unicode MS" pitchFamily="34" charset="-128"/>
                <a:ea typeface="Arial Unicode MS" pitchFamily="34" charset="-128"/>
                <a:cs typeface="Arial Unicode MS" pitchFamily="34" charset="-128"/>
              </a:rPr>
              <a:t>, what was happening in </a:t>
            </a:r>
            <a:r>
              <a:rPr lang="en-US" sz="3200" dirty="0" err="1">
                <a:latin typeface="Arial Unicode MS" pitchFamily="34" charset="-128"/>
                <a:ea typeface="Arial Unicode MS" pitchFamily="34" charset="-128"/>
                <a:cs typeface="Arial Unicode MS" pitchFamily="34" charset="-128"/>
              </a:rPr>
              <a:t>Sushan’s</a:t>
            </a:r>
            <a:r>
              <a:rPr lang="en-US" sz="3200" dirty="0">
                <a:latin typeface="Arial Unicode MS" pitchFamily="34" charset="-128"/>
                <a:ea typeface="Arial Unicode MS" pitchFamily="34" charset="-128"/>
                <a:cs typeface="Arial Unicode MS" pitchFamily="34" charset="-128"/>
              </a:rPr>
              <a:t> house? Plenty was happening. The next morning, a note was found just where the golden statue was before it was stolen. It said ‘</a:t>
            </a:r>
            <a:r>
              <a:rPr lang="en-US" sz="3200" i="1" dirty="0">
                <a:latin typeface="Arial Unicode MS" pitchFamily="34" charset="-128"/>
                <a:ea typeface="Arial Unicode MS" pitchFamily="34" charset="-128"/>
                <a:cs typeface="Arial Unicode MS" pitchFamily="34" charset="-128"/>
              </a:rPr>
              <a:t>How dare you take away my mouth and shallow? You will have to pay for it.</a:t>
            </a:r>
            <a:r>
              <a:rPr lang="en-US" sz="3200" dirty="0">
                <a:latin typeface="Arial Unicode MS" pitchFamily="34" charset="-128"/>
                <a:ea typeface="Arial Unicode MS" pitchFamily="34" charset="-128"/>
                <a:cs typeface="Arial Unicode MS" pitchFamily="34" charset="-128"/>
              </a:rPr>
              <a:t>’</a:t>
            </a:r>
            <a:r>
              <a:rPr lang="en-US" sz="3200" i="1" dirty="0">
                <a:latin typeface="Arial Unicode MS" pitchFamily="34" charset="-128"/>
                <a:ea typeface="Arial Unicode MS" pitchFamily="34" charset="-128"/>
                <a:cs typeface="Arial Unicode MS" pitchFamily="34" charset="-128"/>
              </a:rPr>
              <a:t> </a:t>
            </a:r>
            <a:r>
              <a:rPr lang="en-US" sz="3200" dirty="0">
                <a:latin typeface="Arial Unicode MS" pitchFamily="34" charset="-128"/>
                <a:ea typeface="Arial Unicode MS" pitchFamily="34" charset="-128"/>
                <a:cs typeface="Arial Unicode MS" pitchFamily="34" charset="-128"/>
              </a:rPr>
              <a:t>They were all very frightened and could not understand what to do</a:t>
            </a:r>
            <a:r>
              <a:rPr lang="en-US" sz="3200" dirty="0" smtClean="0">
                <a:latin typeface="Arial Unicode MS" pitchFamily="34" charset="-128"/>
                <a:ea typeface="Arial Unicode MS" pitchFamily="34" charset="-128"/>
                <a:cs typeface="Arial Unicode MS" pitchFamily="34" charset="-128"/>
              </a:rPr>
              <a:t>.</a:t>
            </a:r>
            <a:r>
              <a:rPr lang="en-US" sz="3200" dirty="0">
                <a:latin typeface="Arial Unicode MS" pitchFamily="34" charset="-128"/>
                <a:ea typeface="Arial Unicode MS" pitchFamily="34" charset="-128"/>
                <a:cs typeface="Arial Unicode MS" pitchFamily="34" charset="-128"/>
              </a:rPr>
              <a:t> </a:t>
            </a:r>
            <a:r>
              <a:rPr lang="en-US" sz="3200" dirty="0" err="1">
                <a:latin typeface="Arial Unicode MS" pitchFamily="34" charset="-128"/>
                <a:ea typeface="Arial Unicode MS" pitchFamily="34" charset="-128"/>
                <a:cs typeface="Arial Unicode MS" pitchFamily="34" charset="-128"/>
              </a:rPr>
              <a:t>Arko</a:t>
            </a:r>
            <a:endParaRPr lang="en-US" sz="3200" dirty="0">
              <a:latin typeface="Arial Unicode MS" pitchFamily="34" charset="-128"/>
              <a:ea typeface="Arial Unicode MS" pitchFamily="34" charset="-128"/>
              <a:cs typeface="Arial Unicode MS" pitchFamily="34" charset="-128"/>
            </a:endParaRPr>
          </a:p>
          <a:p>
            <a:endParaRPr lang="en-US" sz="3200" dirty="0">
              <a:latin typeface="Arial Unicode MS" pitchFamily="34" charset="-128"/>
              <a:ea typeface="Arial Unicode MS" pitchFamily="34" charset="-128"/>
              <a:cs typeface="Arial Unicode MS" pitchFamily="34" charset="-128"/>
            </a:endParaRPr>
          </a:p>
          <a:p>
            <a:endParaRPr lang="en-US" dirty="0"/>
          </a:p>
        </p:txBody>
      </p:sp>
    </p:spTree>
    <p:extLst>
      <p:ext uri="{BB962C8B-B14F-4D97-AF65-F5344CB8AC3E}">
        <p14:creationId xmlns:p14="http://schemas.microsoft.com/office/powerpoint/2010/main" val="3210078722"/>
      </p:ext>
    </p:extLst>
  </p:cSld>
  <p:clrMapOvr>
    <a:masterClrMapping/>
  </p:clrMapOvr>
  <mc:AlternateContent xmlns:mc="http://schemas.openxmlformats.org/markup-compatibility/2006" xmlns:p14="http://schemas.microsoft.com/office/powerpoint/2010/main">
    <mc:Choice Requires="p14">
      <p:transition spd="slow" p14:dur="5000" advTm="15000">
        <p:push dir="u"/>
      </p:transition>
    </mc:Choice>
    <mc:Fallback xmlns="">
      <p:transition spd="slow" advTm="1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8)">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143</TotalTime>
  <Words>1157</Words>
  <Application>Microsoft Office PowerPoint</Application>
  <PresentationFormat>On-screen Show (4:3)</PresentationFormat>
  <Paragraphs>23</Paragraphs>
  <Slides>14</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Arial Unicode MS</vt:lpstr>
      <vt:lpstr>Baskerville Old Face</vt:lpstr>
      <vt:lpstr>Calibri</vt:lpstr>
      <vt:lpstr>Franklin Gothic Book</vt:lpstr>
      <vt:lpstr>Franklin Gothic Medium</vt:lpstr>
      <vt:lpstr>Wingdings 2</vt:lpstr>
      <vt:lpstr>Trek</vt:lpstr>
      <vt:lpstr>Well wisher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 wisher</dc:title>
  <dc:creator>user</dc:creator>
  <cp:lastModifiedBy>Paul</cp:lastModifiedBy>
  <cp:revision>21</cp:revision>
  <dcterms:created xsi:type="dcterms:W3CDTF">2006-08-16T00:00:00Z</dcterms:created>
  <dcterms:modified xsi:type="dcterms:W3CDTF">2020-03-05T13:05:01Z</dcterms:modified>
</cp:coreProperties>
</file>