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6" d="100"/>
          <a:sy n="66" d="100"/>
        </p:scale>
        <p:origin x="4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F1F5-B329-479C-BBF6-82CE7BB8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419A8-AE89-4A13-9413-0B916A1B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CDC4-C41B-46E4-B9D0-9522A094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AC1E-FDA9-46C1-91E3-34676B1B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69BD4-0E2B-4F7B-8FDF-310624EE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1481-E21B-4C9E-8E4B-857533B7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05004-E677-4371-8885-E8195FBB8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F8D3-477F-44F7-AC76-9EC7E86C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55AC-C83E-4904-B1C3-DEAB629B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AE53-9F9B-4EA8-B015-B606D2A7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B9C80-AAD2-49E7-A6BB-1310A9BDE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D8B15-2EE4-42C7-B739-0CE598770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B8C1-1416-4BCE-B880-31B55AB1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567C-751B-4CF6-AA56-F20E80B6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AE20-4408-4FED-A921-9D84DEF7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DEE3-1C20-426D-BA4D-FA005204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C72D-6A95-4730-9682-3F8ED29A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4CC5-1B50-42F1-BB00-A977FAA3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D8A82-9CD6-42DF-914F-607F0437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5DE85-9A16-48EE-8D6D-63C80983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9ABE-C786-4448-8E84-CF33A247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35D3-D0BD-4E02-BCDE-148795B5F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6E66C-A7F0-475D-8C57-CD42950C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905E-3520-4068-9108-849EE60D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B53E-F620-4F92-A9C1-B6AF5006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8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C22-0531-42B4-A2E8-13CEC92A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9FB9-D53A-48F1-8505-B6C66A9D0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3ABB3-106F-42DF-83C8-7420D3FC4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8350D-BE05-4342-98B1-FE82DF36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A1910-45D9-41F3-ACF4-73829485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FB2DE-D3D8-430E-9AFE-37444802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9E83-3105-4754-855C-AC321551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7BB29-1E21-40C3-80F7-96DBD6FE8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7708A-6171-44AB-9C69-E0B4F7A9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D886C-D73B-4A9F-9450-3FE7A5E48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74E57-09D1-42DB-A48E-58EEDBC0F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06538-B897-46EF-ADB3-C1B83980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895993-354A-4EAC-9CEA-AF45ABD4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C8A57-84E2-4B53-8C19-AB4B8936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A909-0D26-4433-91BF-5EF9261B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A160A-DA42-41AF-A5DF-A57525DA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3005C-24FB-49E4-9868-20D8A0A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20E18-40AE-45F4-A418-18B414F2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6A228-A6B9-4D12-9320-748315E2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52B4A-CA29-4C79-9E3B-FEF8C26E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6DA01-95A1-4CF1-B5CD-4DF3AD40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02E7-A395-4C50-893F-F334614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F5B7-2DF7-466B-B022-62F49964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33076-F4C9-406F-A0A4-D91FCCEB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3D3A4-856B-4E07-8DBC-A267626E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71D3D-CDAE-4651-934A-E45347E2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8052-186A-4DA6-861B-4EC5911B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8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8786-9EFC-4BD1-AE3C-EF8937E2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1A6F7-C1A3-4371-BBBF-33E43BB8E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2B80A-D133-46F4-9EFA-D48249B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2832-6E8C-421A-B28D-EA60B402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B8EFC-6DEA-44BF-A203-51A011E9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E2F9A-9950-4DAA-BBA8-C6D627E0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A54E0-4847-49A4-8C9D-5D18D07E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847F-A49F-43D4-BBE7-2888B87F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4E5E-B2EA-4497-BA79-1E18663F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AC61-35C2-43C0-8763-12043F1B69F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9A47-90F2-4997-9393-6819A3FAF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93AE3-2599-482D-9C77-5AE2DDBF4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FF40-5D8D-43E4-9EB2-061E43838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BD3D5-69E0-4D4E-9612-C8FEE17A9593}"/>
              </a:ext>
            </a:extLst>
          </p:cNvPr>
          <p:cNvSpPr txBox="1"/>
          <p:nvPr/>
        </p:nvSpPr>
        <p:spPr>
          <a:xfrm>
            <a:off x="3373006" y="-38100"/>
            <a:ext cx="23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DFD9C-72AB-4D6C-8DAF-A8BECBA25AC9}"/>
              </a:ext>
            </a:extLst>
          </p:cNvPr>
          <p:cNvSpPr txBox="1"/>
          <p:nvPr/>
        </p:nvSpPr>
        <p:spPr>
          <a:xfrm>
            <a:off x="5820032" y="-38101"/>
            <a:ext cx="23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n=N-1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14E4A-91F4-475D-969D-2C186EBFB4BB}"/>
              </a:ext>
            </a:extLst>
          </p:cNvPr>
          <p:cNvSpPr txBox="1"/>
          <p:nvPr/>
        </p:nvSpPr>
        <p:spPr>
          <a:xfrm>
            <a:off x="8267058" y="-38102"/>
            <a:ext cx="23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n=N-2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3F48B-1460-4BC8-9AE0-0D351742914A}"/>
              </a:ext>
            </a:extLst>
          </p:cNvPr>
          <p:cNvSpPr txBox="1"/>
          <p:nvPr/>
        </p:nvSpPr>
        <p:spPr>
          <a:xfrm>
            <a:off x="365180" y="-38100"/>
            <a:ext cx="234000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image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8631BA5-5AE4-4FF8-AA68-514A37935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6" y="307775"/>
            <a:ext cx="2340869" cy="13167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DB1677A-ED6E-4E8E-B114-2F9E199E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72" y="307774"/>
            <a:ext cx="2340869" cy="131673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38D2E9-FA67-43CA-9F53-F6028AFC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62" y="1716530"/>
            <a:ext cx="2340869" cy="13167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6EC728-DAF7-4A8C-AA77-0A6DA163A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61" y="307773"/>
            <a:ext cx="2340869" cy="131673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DB48006-118E-42AA-BDD0-88119B6EA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50" y="307772"/>
            <a:ext cx="2340869" cy="131673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75CB61E-75D7-418B-A015-221BFB6D7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49" y="1716530"/>
            <a:ext cx="2340869" cy="131673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0417562-C665-40C2-8412-66B356AB6F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1" r="43079" b="72659"/>
          <a:stretch/>
        </p:blipFill>
        <p:spPr>
          <a:xfrm>
            <a:off x="10712336" y="307771"/>
            <a:ext cx="1080000" cy="720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4F97743-A2BD-4295-A4D8-40F1C86D3E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2" r="43080" b="72660"/>
          <a:stretch/>
        </p:blipFill>
        <p:spPr>
          <a:xfrm>
            <a:off x="10712335" y="1716529"/>
            <a:ext cx="1080000" cy="7200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C9313CE3-814B-48E8-916E-EC16CD161754}"/>
              </a:ext>
            </a:extLst>
          </p:cNvPr>
          <p:cNvSpPr/>
          <p:nvPr/>
        </p:nvSpPr>
        <p:spPr>
          <a:xfrm>
            <a:off x="9069800" y="350520"/>
            <a:ext cx="533400" cy="3657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D00B320-7F59-4D0E-83EF-738D9879B8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72" y="1716530"/>
            <a:ext cx="2340869" cy="131673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D2499692-AE2B-4FFB-A359-976F5C3AC5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6" y="3126059"/>
            <a:ext cx="2340000" cy="163617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72F56985-56D6-4E28-A01F-D15C8107D6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27" y="3126059"/>
            <a:ext cx="2340869" cy="163677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9D596E2D-506F-42C0-898A-D2FAFC545E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27" y="4859548"/>
            <a:ext cx="2340869" cy="163677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5DDD3F9-291C-4C53-AF31-29EA26B881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85" y="3125451"/>
            <a:ext cx="2340869" cy="163677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41BA3F7-3B7E-4906-94D3-4BA6405676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45" y="3125451"/>
            <a:ext cx="2340869" cy="163677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E1B4D90-63B5-4055-90D9-31BFB88AD9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11" y="4859548"/>
            <a:ext cx="2340869" cy="163677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7F1708D-9473-415E-AB15-EFBC57C047B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51486" r="75489" b="26519"/>
          <a:stretch/>
        </p:blipFill>
        <p:spPr>
          <a:xfrm>
            <a:off x="10712335" y="3125450"/>
            <a:ext cx="1080000" cy="7200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79B57E7-CAF9-4478-814C-430488FF994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52974" r="74674" b="25031"/>
          <a:stretch/>
        </p:blipFill>
        <p:spPr>
          <a:xfrm>
            <a:off x="10711901" y="4859547"/>
            <a:ext cx="1080000" cy="720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754DF50-5BF8-4B1D-9026-75ED92AE4730}"/>
              </a:ext>
            </a:extLst>
          </p:cNvPr>
          <p:cNvSpPr/>
          <p:nvPr/>
        </p:nvSpPr>
        <p:spPr>
          <a:xfrm>
            <a:off x="9069800" y="1768294"/>
            <a:ext cx="533400" cy="3657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9D2D626-F79B-4697-9EA1-ADD5098536BA}"/>
              </a:ext>
            </a:extLst>
          </p:cNvPr>
          <p:cNvSpPr/>
          <p:nvPr/>
        </p:nvSpPr>
        <p:spPr>
          <a:xfrm>
            <a:off x="8307800" y="3931920"/>
            <a:ext cx="568959" cy="4335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392672A-FA64-4D3F-950E-9759359AEA35}"/>
              </a:ext>
            </a:extLst>
          </p:cNvPr>
          <p:cNvSpPr/>
          <p:nvPr/>
        </p:nvSpPr>
        <p:spPr>
          <a:xfrm>
            <a:off x="8307799" y="5677937"/>
            <a:ext cx="568959" cy="43356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" name="Picture 106" descr="A close up of a mans face with green eyes&#10;&#10;Description automatically generated">
            <a:extLst>
              <a:ext uri="{FF2B5EF4-FFF2-40B4-BE49-F238E27FC236}">
                <a16:creationId xmlns:a16="http://schemas.microsoft.com/office/drawing/2014/main" id="{8CE9AE1E-CE09-4790-99C0-ADE78C0DD8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7" y="4855628"/>
            <a:ext cx="2340869" cy="163677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7D3A701-404A-4984-A0CC-3315C8137B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45" y="3125451"/>
            <a:ext cx="2340869" cy="1636779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D7E3EBC-74D1-4201-B949-076745D74B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11" y="4859548"/>
            <a:ext cx="2340869" cy="163677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6754449-ED79-4086-A8EC-972F390344D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" t="52967" r="80450" b="29711"/>
          <a:stretch/>
        </p:blipFill>
        <p:spPr>
          <a:xfrm>
            <a:off x="10712335" y="3125450"/>
            <a:ext cx="1080000" cy="75600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4E892980-4BBB-417E-9148-4D93DC88D6E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" t="52974" r="80440" b="29706"/>
          <a:stretch/>
        </p:blipFill>
        <p:spPr>
          <a:xfrm>
            <a:off x="10711901" y="4859547"/>
            <a:ext cx="1080000" cy="756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8B294A11-675C-4D03-A329-5702C00311F8}"/>
              </a:ext>
            </a:extLst>
          </p:cNvPr>
          <p:cNvSpPr/>
          <p:nvPr/>
        </p:nvSpPr>
        <p:spPr>
          <a:xfrm>
            <a:off x="8307799" y="5677937"/>
            <a:ext cx="457201" cy="37234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36C7661-99C2-4F26-90F6-99EAD4515629}"/>
              </a:ext>
            </a:extLst>
          </p:cNvPr>
          <p:cNvSpPr/>
          <p:nvPr/>
        </p:nvSpPr>
        <p:spPr>
          <a:xfrm>
            <a:off x="8307798" y="3928600"/>
            <a:ext cx="457201" cy="37234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B72403-141A-48AB-8794-5BD490C6D944}"/>
              </a:ext>
            </a:extLst>
          </p:cNvPr>
          <p:cNvSpPr txBox="1"/>
          <p:nvPr/>
        </p:nvSpPr>
        <p:spPr>
          <a:xfrm rot="16200000">
            <a:off x="56441" y="3253595"/>
            <a:ext cx="6184636" cy="292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samples</a:t>
            </a:r>
          </a:p>
        </p:txBody>
      </p:sp>
    </p:spTree>
    <p:extLst>
      <p:ext uri="{BB962C8B-B14F-4D97-AF65-F5344CB8AC3E}">
        <p14:creationId xmlns:p14="http://schemas.microsoft.com/office/powerpoint/2010/main" val="34120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Tamar-Lea Rott-Shaham</dc:creator>
  <cp:lastModifiedBy>Tamar-Lea Rott-Shaham</cp:lastModifiedBy>
  <cp:revision>17</cp:revision>
  <cp:lastPrinted>2019-08-06T22:44:01Z</cp:lastPrinted>
  <dcterms:created xsi:type="dcterms:W3CDTF">2019-08-05T06:06:07Z</dcterms:created>
  <dcterms:modified xsi:type="dcterms:W3CDTF">2019-08-07T01:20:43Z</dcterms:modified>
</cp:coreProperties>
</file>