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566400" cy="4933950"/>
  <p:notesSz cx="10566400" cy="4933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CBF"/>
    <a:srgbClr val="F3CEB3"/>
    <a:srgbClr val="FEE0D8"/>
    <a:srgbClr val="FD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9" autoAdjust="0"/>
    <p:restoredTop sz="94660"/>
  </p:normalViewPr>
  <p:slideViewPr>
    <p:cSldViewPr>
      <p:cViewPr varScale="1">
        <p:scale>
          <a:sx n="122" d="100"/>
          <a:sy n="122" d="100"/>
        </p:scale>
        <p:origin x="126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984875" y="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A9EE6-AB86-43EC-B6B5-2A53D20C56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2025" y="617538"/>
            <a:ext cx="3562350" cy="1663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57275" y="2374900"/>
            <a:ext cx="8451850" cy="1943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68630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84875" y="4686300"/>
            <a:ext cx="4578350" cy="247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D060-0644-4650-8749-FFB7B4A2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D060-0644-4650-8749-FFB7B4A24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2956" y="1529524"/>
            <a:ext cx="8986838" cy="1036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85912" y="2763012"/>
            <a:ext cx="7400925" cy="1233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37" y="197358"/>
            <a:ext cx="9515475" cy="789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637" y="1134808"/>
            <a:ext cx="9515475" cy="3256407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37" y="197358"/>
            <a:ext cx="9515475" cy="789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637" y="1134808"/>
            <a:ext cx="4599146" cy="3256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44966" y="1134808"/>
            <a:ext cx="4599146" cy="3256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37" y="197358"/>
            <a:ext cx="9515475" cy="78943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594735" y="4588573"/>
            <a:ext cx="3383280" cy="24669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28637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12380" y="4588573"/>
            <a:ext cx="2431732" cy="24669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k object 19"/>
          <p:cNvSpPr/>
          <p:nvPr/>
        </p:nvSpPr>
        <p:spPr>
          <a:xfrm>
            <a:off x="3821399" y="225761"/>
            <a:ext cx="1273810" cy="4243070"/>
          </a:xfrm>
          <a:custGeom>
            <a:avLst/>
            <a:gdLst/>
            <a:ahLst/>
            <a:cxnLst/>
            <a:rect l="l" t="t" r="r" b="b"/>
            <a:pathLst>
              <a:path w="1273810" h="4243070">
                <a:moveTo>
                  <a:pt x="1273708" y="0"/>
                </a:moveTo>
                <a:lnTo>
                  <a:pt x="0" y="24460"/>
                </a:lnTo>
                <a:lnTo>
                  <a:pt x="258038" y="4242498"/>
                </a:lnTo>
                <a:lnTo>
                  <a:pt x="1015682" y="4242498"/>
                </a:lnTo>
                <a:lnTo>
                  <a:pt x="1273708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20"/>
          <p:cNvSpPr/>
          <p:nvPr/>
        </p:nvSpPr>
        <p:spPr>
          <a:xfrm>
            <a:off x="4013762" y="2321620"/>
            <a:ext cx="889000" cy="812165"/>
          </a:xfrm>
          <a:custGeom>
            <a:avLst/>
            <a:gdLst/>
            <a:ahLst/>
            <a:cxnLst/>
            <a:rect l="l" t="t" r="r" b="b"/>
            <a:pathLst>
              <a:path w="889000" h="812164">
                <a:moveTo>
                  <a:pt x="703948" y="0"/>
                </a:moveTo>
                <a:lnTo>
                  <a:pt x="185051" y="0"/>
                </a:lnTo>
                <a:lnTo>
                  <a:pt x="135854" y="6609"/>
                </a:lnTo>
                <a:lnTo>
                  <a:pt x="91648" y="25263"/>
                </a:lnTo>
                <a:lnTo>
                  <a:pt x="54197" y="54197"/>
                </a:lnTo>
                <a:lnTo>
                  <a:pt x="25263" y="91648"/>
                </a:lnTo>
                <a:lnTo>
                  <a:pt x="6609" y="135854"/>
                </a:lnTo>
                <a:lnTo>
                  <a:pt x="0" y="185051"/>
                </a:lnTo>
                <a:lnTo>
                  <a:pt x="0" y="626592"/>
                </a:lnTo>
                <a:lnTo>
                  <a:pt x="6609" y="675784"/>
                </a:lnTo>
                <a:lnTo>
                  <a:pt x="25263" y="719986"/>
                </a:lnTo>
                <a:lnTo>
                  <a:pt x="54197" y="757435"/>
                </a:lnTo>
                <a:lnTo>
                  <a:pt x="91648" y="786368"/>
                </a:lnTo>
                <a:lnTo>
                  <a:pt x="135854" y="805022"/>
                </a:lnTo>
                <a:lnTo>
                  <a:pt x="185051" y="811631"/>
                </a:lnTo>
                <a:lnTo>
                  <a:pt x="703948" y="811631"/>
                </a:lnTo>
                <a:lnTo>
                  <a:pt x="753140" y="805022"/>
                </a:lnTo>
                <a:lnTo>
                  <a:pt x="797345" y="786368"/>
                </a:lnTo>
                <a:lnTo>
                  <a:pt x="834797" y="757435"/>
                </a:lnTo>
                <a:lnTo>
                  <a:pt x="863734" y="719986"/>
                </a:lnTo>
                <a:lnTo>
                  <a:pt x="882389" y="675784"/>
                </a:lnTo>
                <a:lnTo>
                  <a:pt x="889000" y="626592"/>
                </a:lnTo>
                <a:lnTo>
                  <a:pt x="889000" y="185051"/>
                </a:lnTo>
                <a:lnTo>
                  <a:pt x="882389" y="135854"/>
                </a:lnTo>
                <a:lnTo>
                  <a:pt x="863734" y="91648"/>
                </a:lnTo>
                <a:lnTo>
                  <a:pt x="834797" y="54197"/>
                </a:lnTo>
                <a:lnTo>
                  <a:pt x="797345" y="25263"/>
                </a:lnTo>
                <a:lnTo>
                  <a:pt x="753140" y="6609"/>
                </a:lnTo>
                <a:lnTo>
                  <a:pt x="703948" y="0"/>
                </a:lnTo>
                <a:close/>
              </a:path>
            </a:pathLst>
          </a:custGeom>
          <a:solidFill>
            <a:srgbClr val="FD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21"/>
          <p:cNvSpPr/>
          <p:nvPr/>
        </p:nvSpPr>
        <p:spPr>
          <a:xfrm>
            <a:off x="4013762" y="2321620"/>
            <a:ext cx="889000" cy="812165"/>
          </a:xfrm>
          <a:custGeom>
            <a:avLst/>
            <a:gdLst/>
            <a:ahLst/>
            <a:cxnLst/>
            <a:rect l="l" t="t" r="r" b="b"/>
            <a:pathLst>
              <a:path w="889000" h="812164">
                <a:moveTo>
                  <a:pt x="703948" y="811631"/>
                </a:moveTo>
                <a:lnTo>
                  <a:pt x="185051" y="811631"/>
                </a:lnTo>
                <a:lnTo>
                  <a:pt x="135854" y="805022"/>
                </a:lnTo>
                <a:lnTo>
                  <a:pt x="91648" y="786368"/>
                </a:lnTo>
                <a:lnTo>
                  <a:pt x="54197" y="757435"/>
                </a:lnTo>
                <a:lnTo>
                  <a:pt x="25263" y="719986"/>
                </a:lnTo>
                <a:lnTo>
                  <a:pt x="6609" y="675784"/>
                </a:lnTo>
                <a:lnTo>
                  <a:pt x="0" y="626592"/>
                </a:lnTo>
                <a:lnTo>
                  <a:pt x="0" y="185051"/>
                </a:lnTo>
                <a:lnTo>
                  <a:pt x="6609" y="135854"/>
                </a:lnTo>
                <a:lnTo>
                  <a:pt x="25263" y="91648"/>
                </a:lnTo>
                <a:lnTo>
                  <a:pt x="54197" y="54197"/>
                </a:lnTo>
                <a:lnTo>
                  <a:pt x="91648" y="25263"/>
                </a:lnTo>
                <a:lnTo>
                  <a:pt x="135854" y="6609"/>
                </a:lnTo>
                <a:lnTo>
                  <a:pt x="185051" y="0"/>
                </a:lnTo>
                <a:lnTo>
                  <a:pt x="703948" y="0"/>
                </a:lnTo>
                <a:lnTo>
                  <a:pt x="753140" y="6609"/>
                </a:lnTo>
                <a:lnTo>
                  <a:pt x="797345" y="25263"/>
                </a:lnTo>
                <a:lnTo>
                  <a:pt x="834797" y="54197"/>
                </a:lnTo>
                <a:lnTo>
                  <a:pt x="863734" y="91648"/>
                </a:lnTo>
                <a:lnTo>
                  <a:pt x="882389" y="135854"/>
                </a:lnTo>
                <a:lnTo>
                  <a:pt x="889000" y="185051"/>
                </a:lnTo>
                <a:lnTo>
                  <a:pt x="889000" y="626592"/>
                </a:lnTo>
                <a:lnTo>
                  <a:pt x="882389" y="675784"/>
                </a:lnTo>
                <a:lnTo>
                  <a:pt x="863734" y="719986"/>
                </a:lnTo>
                <a:lnTo>
                  <a:pt x="834797" y="757435"/>
                </a:lnTo>
                <a:lnTo>
                  <a:pt x="797345" y="786368"/>
                </a:lnTo>
                <a:lnTo>
                  <a:pt x="753140" y="805022"/>
                </a:lnTo>
                <a:lnTo>
                  <a:pt x="703948" y="811631"/>
                </a:lnTo>
                <a:close/>
              </a:path>
            </a:pathLst>
          </a:custGeom>
          <a:ln w="6349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26"/>
          <p:cNvSpPr/>
          <p:nvPr/>
        </p:nvSpPr>
        <p:spPr>
          <a:xfrm flipV="1">
            <a:off x="3377116" y="714375"/>
            <a:ext cx="569345" cy="56824"/>
          </a:xfrm>
          <a:custGeom>
            <a:avLst/>
            <a:gdLst/>
            <a:ahLst/>
            <a:cxnLst/>
            <a:rect l="l" t="t" r="r" b="b"/>
            <a:pathLst>
              <a:path w="357505">
                <a:moveTo>
                  <a:pt x="0" y="0"/>
                </a:moveTo>
                <a:lnTo>
                  <a:pt x="357111" y="0"/>
                </a:lnTo>
              </a:path>
            </a:pathLst>
          </a:custGeom>
          <a:ln w="19050">
            <a:solidFill>
              <a:srgbClr val="58595B"/>
            </a:solidFill>
            <a:tailEnd type="stealth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32"/>
          <p:cNvSpPr/>
          <p:nvPr/>
        </p:nvSpPr>
        <p:spPr>
          <a:xfrm>
            <a:off x="4911665" y="2728351"/>
            <a:ext cx="75600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2010" y="0"/>
                </a:lnTo>
              </a:path>
            </a:pathLst>
          </a:custGeom>
          <a:ln w="19050">
            <a:solidFill>
              <a:srgbClr val="58595B"/>
            </a:solidFill>
            <a:tailEnd type="stealth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34"/>
          <p:cNvSpPr/>
          <p:nvPr/>
        </p:nvSpPr>
        <p:spPr>
          <a:xfrm>
            <a:off x="4943116" y="771198"/>
            <a:ext cx="777413" cy="45719"/>
          </a:xfrm>
          <a:custGeom>
            <a:avLst/>
            <a:gdLst/>
            <a:ahLst/>
            <a:cxnLst/>
            <a:rect l="l" t="t" r="r" b="b"/>
            <a:pathLst>
              <a:path w="604520">
                <a:moveTo>
                  <a:pt x="0" y="0"/>
                </a:moveTo>
                <a:lnTo>
                  <a:pt x="604024" y="0"/>
                </a:lnTo>
              </a:path>
            </a:pathLst>
          </a:custGeom>
          <a:ln w="19050">
            <a:solidFill>
              <a:srgbClr val="58595B"/>
            </a:solidFill>
            <a:tailEnd type="stealth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36"/>
          <p:cNvSpPr/>
          <p:nvPr/>
        </p:nvSpPr>
        <p:spPr>
          <a:xfrm>
            <a:off x="3408648" y="2728350"/>
            <a:ext cx="605113" cy="45719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697" y="0"/>
                </a:lnTo>
              </a:path>
            </a:pathLst>
          </a:custGeom>
          <a:ln w="19050">
            <a:solidFill>
              <a:srgbClr val="58595B"/>
            </a:solidFill>
            <a:tailEnd type="stealth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4441996" y="1555315"/>
            <a:ext cx="55244" cy="228076"/>
            <a:chOff x="2842879" y="1323975"/>
            <a:chExt cx="55244" cy="228076"/>
          </a:xfrm>
        </p:grpSpPr>
        <p:sp>
          <p:nvSpPr>
            <p:cNvPr id="146" name="bk object 56 1"/>
            <p:cNvSpPr/>
            <p:nvPr/>
          </p:nvSpPr>
          <p:spPr>
            <a:xfrm>
              <a:off x="2842879" y="1323975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3"/>
                  </a:lnTo>
                  <a:lnTo>
                    <a:pt x="8085" y="47129"/>
                  </a:lnTo>
                  <a:lnTo>
                    <a:pt x="16861" y="53048"/>
                  </a:lnTo>
                  <a:lnTo>
                    <a:pt x="27609" y="55219"/>
                  </a:lnTo>
                  <a:lnTo>
                    <a:pt x="38358" y="53048"/>
                  </a:lnTo>
                  <a:lnTo>
                    <a:pt x="47134" y="47129"/>
                  </a:lnTo>
                  <a:lnTo>
                    <a:pt x="53050" y="38353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bk object 57 1"/>
            <p:cNvSpPr/>
            <p:nvPr/>
          </p:nvSpPr>
          <p:spPr>
            <a:xfrm>
              <a:off x="2842879" y="1410388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8"/>
                  </a:lnTo>
                  <a:lnTo>
                    <a:pt x="8085" y="47134"/>
                  </a:lnTo>
                  <a:lnTo>
                    <a:pt x="16861" y="53050"/>
                  </a:lnTo>
                  <a:lnTo>
                    <a:pt x="27609" y="55219"/>
                  </a:lnTo>
                  <a:lnTo>
                    <a:pt x="38358" y="53050"/>
                  </a:lnTo>
                  <a:lnTo>
                    <a:pt x="47134" y="47134"/>
                  </a:lnTo>
                  <a:lnTo>
                    <a:pt x="53050" y="38358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bk object 58 1"/>
            <p:cNvSpPr/>
            <p:nvPr/>
          </p:nvSpPr>
          <p:spPr>
            <a:xfrm>
              <a:off x="2842879" y="1496807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8"/>
                  </a:lnTo>
                  <a:lnTo>
                    <a:pt x="8085" y="47134"/>
                  </a:lnTo>
                  <a:lnTo>
                    <a:pt x="16861" y="53050"/>
                  </a:lnTo>
                  <a:lnTo>
                    <a:pt x="27609" y="55219"/>
                  </a:lnTo>
                  <a:lnTo>
                    <a:pt x="38358" y="53050"/>
                  </a:lnTo>
                  <a:lnTo>
                    <a:pt x="47134" y="47134"/>
                  </a:lnTo>
                  <a:lnTo>
                    <a:pt x="53050" y="38358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3 1"/>
          <p:cNvSpPr txBox="1"/>
          <p:nvPr/>
        </p:nvSpPr>
        <p:spPr>
          <a:xfrm>
            <a:off x="5745952" y="-23195"/>
            <a:ext cx="1720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rgbClr val="414042"/>
                </a:solidFill>
                <a:latin typeface="Times New Roman"/>
                <a:cs typeface="Times New Roman"/>
              </a:rPr>
              <a:t>Output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2861" y="28575"/>
            <a:ext cx="1724400" cy="115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02298" y="2300626"/>
            <a:ext cx="763200" cy="51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51673" y="1204611"/>
            <a:ext cx="200596" cy="1561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Rectangle 158"/>
          <p:cNvSpPr/>
          <p:nvPr/>
        </p:nvSpPr>
        <p:spPr>
          <a:xfrm>
            <a:off x="6085340" y="1251388"/>
            <a:ext cx="568377" cy="2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52178" y="4292413"/>
            <a:ext cx="568377" cy="2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bk object 24"/>
          <p:cNvSpPr/>
          <p:nvPr/>
        </p:nvSpPr>
        <p:spPr>
          <a:xfrm>
            <a:off x="4140759" y="3860419"/>
            <a:ext cx="635000" cy="579755"/>
          </a:xfrm>
          <a:custGeom>
            <a:avLst/>
            <a:gdLst/>
            <a:ahLst/>
            <a:cxnLst/>
            <a:rect l="l" t="t" r="r" b="b"/>
            <a:pathLst>
              <a:path w="635000" h="579754">
                <a:moveTo>
                  <a:pt x="499846" y="0"/>
                </a:moveTo>
                <a:lnTo>
                  <a:pt x="135153" y="0"/>
                </a:lnTo>
                <a:lnTo>
                  <a:pt x="92436" y="6889"/>
                </a:lnTo>
                <a:lnTo>
                  <a:pt x="55335" y="26073"/>
                </a:lnTo>
                <a:lnTo>
                  <a:pt x="26078" y="55327"/>
                </a:lnTo>
                <a:lnTo>
                  <a:pt x="6890" y="92425"/>
                </a:lnTo>
                <a:lnTo>
                  <a:pt x="0" y="135140"/>
                </a:lnTo>
                <a:lnTo>
                  <a:pt x="0" y="444576"/>
                </a:lnTo>
                <a:lnTo>
                  <a:pt x="6890" y="487293"/>
                </a:lnTo>
                <a:lnTo>
                  <a:pt x="26078" y="524393"/>
                </a:lnTo>
                <a:lnTo>
                  <a:pt x="55335" y="553651"/>
                </a:lnTo>
                <a:lnTo>
                  <a:pt x="92436" y="572838"/>
                </a:lnTo>
                <a:lnTo>
                  <a:pt x="135153" y="579729"/>
                </a:lnTo>
                <a:lnTo>
                  <a:pt x="499846" y="579729"/>
                </a:lnTo>
                <a:lnTo>
                  <a:pt x="542563" y="572838"/>
                </a:lnTo>
                <a:lnTo>
                  <a:pt x="579664" y="553651"/>
                </a:lnTo>
                <a:lnTo>
                  <a:pt x="608921" y="524393"/>
                </a:lnTo>
                <a:lnTo>
                  <a:pt x="628109" y="487293"/>
                </a:lnTo>
                <a:lnTo>
                  <a:pt x="635000" y="444576"/>
                </a:lnTo>
                <a:lnTo>
                  <a:pt x="635000" y="135140"/>
                </a:lnTo>
                <a:lnTo>
                  <a:pt x="628109" y="92425"/>
                </a:lnTo>
                <a:lnTo>
                  <a:pt x="608921" y="55327"/>
                </a:lnTo>
                <a:lnTo>
                  <a:pt x="579664" y="26073"/>
                </a:lnTo>
                <a:lnTo>
                  <a:pt x="542563" y="6889"/>
                </a:lnTo>
                <a:lnTo>
                  <a:pt x="499846" y="0"/>
                </a:lnTo>
                <a:close/>
              </a:path>
            </a:pathLst>
          </a:custGeom>
          <a:solidFill>
            <a:srgbClr val="FD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25"/>
          <p:cNvSpPr/>
          <p:nvPr/>
        </p:nvSpPr>
        <p:spPr>
          <a:xfrm>
            <a:off x="4140759" y="3860419"/>
            <a:ext cx="635000" cy="579755"/>
          </a:xfrm>
          <a:custGeom>
            <a:avLst/>
            <a:gdLst/>
            <a:ahLst/>
            <a:cxnLst/>
            <a:rect l="l" t="t" r="r" b="b"/>
            <a:pathLst>
              <a:path w="635000" h="579754">
                <a:moveTo>
                  <a:pt x="499846" y="579729"/>
                </a:moveTo>
                <a:lnTo>
                  <a:pt x="135153" y="579729"/>
                </a:lnTo>
                <a:lnTo>
                  <a:pt x="92436" y="572838"/>
                </a:lnTo>
                <a:lnTo>
                  <a:pt x="55335" y="553651"/>
                </a:lnTo>
                <a:lnTo>
                  <a:pt x="26078" y="524393"/>
                </a:lnTo>
                <a:lnTo>
                  <a:pt x="6890" y="487293"/>
                </a:lnTo>
                <a:lnTo>
                  <a:pt x="0" y="444576"/>
                </a:lnTo>
                <a:lnTo>
                  <a:pt x="0" y="135140"/>
                </a:lnTo>
                <a:lnTo>
                  <a:pt x="6890" y="92425"/>
                </a:lnTo>
                <a:lnTo>
                  <a:pt x="26078" y="55327"/>
                </a:lnTo>
                <a:lnTo>
                  <a:pt x="55335" y="26073"/>
                </a:lnTo>
                <a:lnTo>
                  <a:pt x="92436" y="6889"/>
                </a:lnTo>
                <a:lnTo>
                  <a:pt x="135153" y="0"/>
                </a:lnTo>
                <a:lnTo>
                  <a:pt x="499846" y="0"/>
                </a:lnTo>
                <a:lnTo>
                  <a:pt x="542563" y="6889"/>
                </a:lnTo>
                <a:lnTo>
                  <a:pt x="579664" y="26073"/>
                </a:lnTo>
                <a:lnTo>
                  <a:pt x="608921" y="55327"/>
                </a:lnTo>
                <a:lnTo>
                  <a:pt x="628109" y="92425"/>
                </a:lnTo>
                <a:lnTo>
                  <a:pt x="635000" y="135140"/>
                </a:lnTo>
                <a:lnTo>
                  <a:pt x="635000" y="444576"/>
                </a:lnTo>
                <a:lnTo>
                  <a:pt x="628109" y="487293"/>
                </a:lnTo>
                <a:lnTo>
                  <a:pt x="608921" y="524393"/>
                </a:lnTo>
                <a:lnTo>
                  <a:pt x="579664" y="553651"/>
                </a:lnTo>
                <a:lnTo>
                  <a:pt x="542563" y="572838"/>
                </a:lnTo>
                <a:lnTo>
                  <a:pt x="499846" y="579729"/>
                </a:lnTo>
                <a:close/>
              </a:path>
            </a:pathLst>
          </a:custGeom>
          <a:ln w="635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22"/>
          <p:cNvSpPr/>
          <p:nvPr/>
        </p:nvSpPr>
        <p:spPr>
          <a:xfrm>
            <a:off x="3946463" y="308990"/>
            <a:ext cx="1016000" cy="927735"/>
          </a:xfrm>
          <a:custGeom>
            <a:avLst/>
            <a:gdLst/>
            <a:ahLst/>
            <a:cxnLst/>
            <a:rect l="l" t="t" r="r" b="b"/>
            <a:pathLst>
              <a:path w="1016000" h="927735">
                <a:moveTo>
                  <a:pt x="773468" y="0"/>
                </a:moveTo>
                <a:lnTo>
                  <a:pt x="242531" y="0"/>
                </a:lnTo>
                <a:lnTo>
                  <a:pt x="193653" y="4927"/>
                </a:lnTo>
                <a:lnTo>
                  <a:pt x="148127" y="19059"/>
                </a:lnTo>
                <a:lnTo>
                  <a:pt x="106929" y="41420"/>
                </a:lnTo>
                <a:lnTo>
                  <a:pt x="71035" y="71035"/>
                </a:lnTo>
                <a:lnTo>
                  <a:pt x="41420" y="106929"/>
                </a:lnTo>
                <a:lnTo>
                  <a:pt x="19059" y="148127"/>
                </a:lnTo>
                <a:lnTo>
                  <a:pt x="4927" y="193653"/>
                </a:lnTo>
                <a:lnTo>
                  <a:pt x="0" y="242531"/>
                </a:lnTo>
                <a:lnTo>
                  <a:pt x="0" y="685050"/>
                </a:lnTo>
                <a:lnTo>
                  <a:pt x="4927" y="733929"/>
                </a:lnTo>
                <a:lnTo>
                  <a:pt x="19059" y="779455"/>
                </a:lnTo>
                <a:lnTo>
                  <a:pt x="41420" y="820652"/>
                </a:lnTo>
                <a:lnTo>
                  <a:pt x="71035" y="856546"/>
                </a:lnTo>
                <a:lnTo>
                  <a:pt x="106929" y="886162"/>
                </a:lnTo>
                <a:lnTo>
                  <a:pt x="148127" y="908523"/>
                </a:lnTo>
                <a:lnTo>
                  <a:pt x="193653" y="922655"/>
                </a:lnTo>
                <a:lnTo>
                  <a:pt x="242531" y="927582"/>
                </a:lnTo>
                <a:lnTo>
                  <a:pt x="773468" y="927582"/>
                </a:lnTo>
                <a:lnTo>
                  <a:pt x="822346" y="922655"/>
                </a:lnTo>
                <a:lnTo>
                  <a:pt x="867872" y="908523"/>
                </a:lnTo>
                <a:lnTo>
                  <a:pt x="909070" y="886162"/>
                </a:lnTo>
                <a:lnTo>
                  <a:pt x="944964" y="856546"/>
                </a:lnTo>
                <a:lnTo>
                  <a:pt x="974579" y="820652"/>
                </a:lnTo>
                <a:lnTo>
                  <a:pt x="996940" y="779455"/>
                </a:lnTo>
                <a:lnTo>
                  <a:pt x="1011072" y="733929"/>
                </a:lnTo>
                <a:lnTo>
                  <a:pt x="1016000" y="685050"/>
                </a:lnTo>
                <a:lnTo>
                  <a:pt x="1016000" y="242531"/>
                </a:lnTo>
                <a:lnTo>
                  <a:pt x="1011072" y="193653"/>
                </a:lnTo>
                <a:lnTo>
                  <a:pt x="996940" y="148127"/>
                </a:lnTo>
                <a:lnTo>
                  <a:pt x="974579" y="106929"/>
                </a:lnTo>
                <a:lnTo>
                  <a:pt x="944964" y="71035"/>
                </a:lnTo>
                <a:lnTo>
                  <a:pt x="909070" y="41420"/>
                </a:lnTo>
                <a:lnTo>
                  <a:pt x="867872" y="19059"/>
                </a:lnTo>
                <a:lnTo>
                  <a:pt x="822346" y="4927"/>
                </a:lnTo>
                <a:lnTo>
                  <a:pt x="773468" y="0"/>
                </a:lnTo>
                <a:close/>
              </a:path>
            </a:pathLst>
          </a:custGeom>
          <a:solidFill>
            <a:srgbClr val="FD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23"/>
          <p:cNvSpPr/>
          <p:nvPr/>
        </p:nvSpPr>
        <p:spPr>
          <a:xfrm>
            <a:off x="3946463" y="308990"/>
            <a:ext cx="1016000" cy="927735"/>
          </a:xfrm>
          <a:custGeom>
            <a:avLst/>
            <a:gdLst/>
            <a:ahLst/>
            <a:cxnLst/>
            <a:rect l="l" t="t" r="r" b="b"/>
            <a:pathLst>
              <a:path w="1016000" h="927735">
                <a:moveTo>
                  <a:pt x="773468" y="927582"/>
                </a:moveTo>
                <a:lnTo>
                  <a:pt x="242531" y="927582"/>
                </a:lnTo>
                <a:lnTo>
                  <a:pt x="193653" y="922655"/>
                </a:lnTo>
                <a:lnTo>
                  <a:pt x="148127" y="908523"/>
                </a:lnTo>
                <a:lnTo>
                  <a:pt x="106929" y="886162"/>
                </a:lnTo>
                <a:lnTo>
                  <a:pt x="71035" y="856546"/>
                </a:lnTo>
                <a:lnTo>
                  <a:pt x="41420" y="820652"/>
                </a:lnTo>
                <a:lnTo>
                  <a:pt x="19059" y="779455"/>
                </a:lnTo>
                <a:lnTo>
                  <a:pt x="4927" y="733929"/>
                </a:lnTo>
                <a:lnTo>
                  <a:pt x="0" y="685050"/>
                </a:lnTo>
                <a:lnTo>
                  <a:pt x="0" y="242531"/>
                </a:lnTo>
                <a:lnTo>
                  <a:pt x="4927" y="193653"/>
                </a:lnTo>
                <a:lnTo>
                  <a:pt x="19059" y="148127"/>
                </a:lnTo>
                <a:lnTo>
                  <a:pt x="41420" y="106929"/>
                </a:lnTo>
                <a:lnTo>
                  <a:pt x="71035" y="71035"/>
                </a:lnTo>
                <a:lnTo>
                  <a:pt x="106929" y="41420"/>
                </a:lnTo>
                <a:lnTo>
                  <a:pt x="148127" y="19059"/>
                </a:lnTo>
                <a:lnTo>
                  <a:pt x="193653" y="4927"/>
                </a:lnTo>
                <a:lnTo>
                  <a:pt x="242531" y="0"/>
                </a:lnTo>
                <a:lnTo>
                  <a:pt x="773468" y="0"/>
                </a:lnTo>
                <a:lnTo>
                  <a:pt x="822346" y="4927"/>
                </a:lnTo>
                <a:lnTo>
                  <a:pt x="867872" y="19059"/>
                </a:lnTo>
                <a:lnTo>
                  <a:pt x="909070" y="41420"/>
                </a:lnTo>
                <a:lnTo>
                  <a:pt x="944964" y="71035"/>
                </a:lnTo>
                <a:lnTo>
                  <a:pt x="974579" y="106929"/>
                </a:lnTo>
                <a:lnTo>
                  <a:pt x="996940" y="148127"/>
                </a:lnTo>
                <a:lnTo>
                  <a:pt x="1011072" y="193653"/>
                </a:lnTo>
                <a:lnTo>
                  <a:pt x="1016000" y="242531"/>
                </a:lnTo>
                <a:lnTo>
                  <a:pt x="1016000" y="685050"/>
                </a:lnTo>
                <a:lnTo>
                  <a:pt x="1011072" y="733929"/>
                </a:lnTo>
                <a:lnTo>
                  <a:pt x="996940" y="779455"/>
                </a:lnTo>
                <a:lnTo>
                  <a:pt x="974579" y="820652"/>
                </a:lnTo>
                <a:lnTo>
                  <a:pt x="944964" y="856546"/>
                </a:lnTo>
                <a:lnTo>
                  <a:pt x="909070" y="886162"/>
                </a:lnTo>
                <a:lnTo>
                  <a:pt x="867872" y="908523"/>
                </a:lnTo>
                <a:lnTo>
                  <a:pt x="822346" y="922655"/>
                </a:lnTo>
                <a:lnTo>
                  <a:pt x="773468" y="927582"/>
                </a:lnTo>
                <a:close/>
              </a:path>
            </a:pathLst>
          </a:custGeom>
          <a:ln w="6349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7" name="Group 166"/>
          <p:cNvGrpSpPr/>
          <p:nvPr/>
        </p:nvGrpSpPr>
        <p:grpSpPr>
          <a:xfrm>
            <a:off x="4441996" y="3523264"/>
            <a:ext cx="55244" cy="228076"/>
            <a:chOff x="2842879" y="1323975"/>
            <a:chExt cx="55244" cy="228076"/>
          </a:xfrm>
        </p:grpSpPr>
        <p:sp>
          <p:nvSpPr>
            <p:cNvPr id="168" name="bk object 56 2"/>
            <p:cNvSpPr/>
            <p:nvPr/>
          </p:nvSpPr>
          <p:spPr>
            <a:xfrm>
              <a:off x="2842879" y="1323975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3"/>
                  </a:lnTo>
                  <a:lnTo>
                    <a:pt x="8085" y="47129"/>
                  </a:lnTo>
                  <a:lnTo>
                    <a:pt x="16861" y="53048"/>
                  </a:lnTo>
                  <a:lnTo>
                    <a:pt x="27609" y="55219"/>
                  </a:lnTo>
                  <a:lnTo>
                    <a:pt x="38358" y="53048"/>
                  </a:lnTo>
                  <a:lnTo>
                    <a:pt x="47134" y="47129"/>
                  </a:lnTo>
                  <a:lnTo>
                    <a:pt x="53050" y="38353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bk object 57 2"/>
            <p:cNvSpPr/>
            <p:nvPr/>
          </p:nvSpPr>
          <p:spPr>
            <a:xfrm>
              <a:off x="2842879" y="1410388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8"/>
                  </a:lnTo>
                  <a:lnTo>
                    <a:pt x="8085" y="47134"/>
                  </a:lnTo>
                  <a:lnTo>
                    <a:pt x="16861" y="53050"/>
                  </a:lnTo>
                  <a:lnTo>
                    <a:pt x="27609" y="55219"/>
                  </a:lnTo>
                  <a:lnTo>
                    <a:pt x="38358" y="53050"/>
                  </a:lnTo>
                  <a:lnTo>
                    <a:pt x="47134" y="47134"/>
                  </a:lnTo>
                  <a:lnTo>
                    <a:pt x="53050" y="38358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bk object 58 2"/>
            <p:cNvSpPr/>
            <p:nvPr/>
          </p:nvSpPr>
          <p:spPr>
            <a:xfrm>
              <a:off x="2842879" y="1496807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8"/>
                  </a:lnTo>
                  <a:lnTo>
                    <a:pt x="8085" y="47134"/>
                  </a:lnTo>
                  <a:lnTo>
                    <a:pt x="16861" y="53050"/>
                  </a:lnTo>
                  <a:lnTo>
                    <a:pt x="27609" y="55219"/>
                  </a:lnTo>
                  <a:lnTo>
                    <a:pt x="38358" y="53050"/>
                  </a:lnTo>
                  <a:lnTo>
                    <a:pt x="47134" y="47134"/>
                  </a:lnTo>
                  <a:lnTo>
                    <a:pt x="53050" y="38358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18" y="2602084"/>
            <a:ext cx="340007" cy="250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35" y="4043463"/>
            <a:ext cx="399508" cy="24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43" y="634875"/>
            <a:ext cx="311106" cy="2524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66057" y="3389214"/>
            <a:ext cx="2176811" cy="13350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02322" y="2678758"/>
            <a:ext cx="761905" cy="5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78" y="2840278"/>
            <a:ext cx="249905" cy="17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45868" y="233037"/>
            <a:ext cx="1720665" cy="114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5480" y="3716247"/>
            <a:ext cx="1719162" cy="1148400"/>
          </a:xfrm>
          <a:prstGeom prst="rect">
            <a:avLst/>
          </a:prstGeom>
        </p:spPr>
      </p:pic>
      <p:sp>
        <p:nvSpPr>
          <p:cNvPr id="178" name="object 3 2"/>
          <p:cNvSpPr txBox="1"/>
          <p:nvPr/>
        </p:nvSpPr>
        <p:spPr>
          <a:xfrm>
            <a:off x="912861" y="3460450"/>
            <a:ext cx="17217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rgbClr val="414042"/>
                </a:solidFill>
                <a:latin typeface="Times New Roman"/>
                <a:cs typeface="Times New Roman"/>
              </a:rPr>
              <a:t>Input</a:t>
            </a:r>
            <a:endParaRPr sz="1400" dirty="0">
              <a:latin typeface="Times New Roman"/>
              <a:cs typeface="Times New Roman"/>
            </a:endParaRPr>
          </a:p>
        </p:txBody>
      </p:sp>
      <p:cxnSp>
        <p:nvCxnSpPr>
          <p:cNvPr id="28" name="Elbow Connector 27"/>
          <p:cNvCxnSpPr>
            <a:stCxn id="13" idx="3"/>
            <a:endCxn id="9" idx="2"/>
          </p:cNvCxnSpPr>
          <p:nvPr/>
        </p:nvCxnSpPr>
        <p:spPr>
          <a:xfrm flipV="1">
            <a:off x="2634642" y="3193044"/>
            <a:ext cx="448633" cy="1097403"/>
          </a:xfrm>
          <a:prstGeom prst="bentConnector2">
            <a:avLst/>
          </a:prstGeom>
          <a:ln w="19050">
            <a:solidFill>
              <a:srgbClr val="58595B"/>
            </a:solidFill>
            <a:tailEnd type="stealth" w="lg" len="lg"/>
          </a:ln>
        </p:spPr>
      </p:cxnSp>
      <p:grpSp>
        <p:nvGrpSpPr>
          <p:cNvPr id="175" name="Group 174"/>
          <p:cNvGrpSpPr/>
          <p:nvPr/>
        </p:nvGrpSpPr>
        <p:grpSpPr>
          <a:xfrm>
            <a:off x="2918398" y="3609677"/>
            <a:ext cx="324000" cy="324000"/>
            <a:chOff x="4590498" y="3376029"/>
            <a:chExt cx="283845" cy="283845"/>
          </a:xfrm>
        </p:grpSpPr>
        <p:sp>
          <p:nvSpPr>
            <p:cNvPr id="176" name="object 36 3 1 2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861" y="0"/>
                  </a:moveTo>
                  <a:lnTo>
                    <a:pt x="97022" y="7232"/>
                  </a:lnTo>
                  <a:lnTo>
                    <a:pt x="58080" y="27370"/>
                  </a:lnTo>
                  <a:lnTo>
                    <a:pt x="27371" y="58079"/>
                  </a:lnTo>
                  <a:lnTo>
                    <a:pt x="7232" y="97021"/>
                  </a:lnTo>
                  <a:lnTo>
                    <a:pt x="0" y="141860"/>
                  </a:lnTo>
                  <a:lnTo>
                    <a:pt x="7232" y="186699"/>
                  </a:lnTo>
                  <a:lnTo>
                    <a:pt x="27371" y="225641"/>
                  </a:lnTo>
                  <a:lnTo>
                    <a:pt x="58080" y="256350"/>
                  </a:lnTo>
                  <a:lnTo>
                    <a:pt x="97022" y="276489"/>
                  </a:lnTo>
                  <a:lnTo>
                    <a:pt x="141861" y="283721"/>
                  </a:lnTo>
                  <a:lnTo>
                    <a:pt x="186700" y="276489"/>
                  </a:lnTo>
                  <a:lnTo>
                    <a:pt x="225642" y="256350"/>
                  </a:lnTo>
                  <a:lnTo>
                    <a:pt x="256351" y="225641"/>
                  </a:lnTo>
                  <a:lnTo>
                    <a:pt x="276489" y="186699"/>
                  </a:lnTo>
                  <a:lnTo>
                    <a:pt x="283721" y="141860"/>
                  </a:lnTo>
                  <a:lnTo>
                    <a:pt x="276489" y="97021"/>
                  </a:lnTo>
                  <a:lnTo>
                    <a:pt x="256351" y="58079"/>
                  </a:lnTo>
                  <a:lnTo>
                    <a:pt x="225642" y="27370"/>
                  </a:lnTo>
                  <a:lnTo>
                    <a:pt x="186700" y="7232"/>
                  </a:lnTo>
                  <a:lnTo>
                    <a:pt x="14186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  <p:sp>
          <p:nvSpPr>
            <p:cNvPr id="177" name="object 37 3 1 2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0" y="141861"/>
                  </a:moveTo>
                  <a:lnTo>
                    <a:pt x="7232" y="97021"/>
                  </a:lnTo>
                  <a:lnTo>
                    <a:pt x="27370" y="58079"/>
                  </a:lnTo>
                  <a:lnTo>
                    <a:pt x="58079" y="27370"/>
                  </a:lnTo>
                  <a:lnTo>
                    <a:pt x="97021" y="7232"/>
                  </a:lnTo>
                  <a:lnTo>
                    <a:pt x="141861" y="0"/>
                  </a:lnTo>
                  <a:lnTo>
                    <a:pt x="186700" y="7232"/>
                  </a:lnTo>
                  <a:lnTo>
                    <a:pt x="225642" y="27370"/>
                  </a:lnTo>
                  <a:lnTo>
                    <a:pt x="256351" y="58079"/>
                  </a:lnTo>
                  <a:lnTo>
                    <a:pt x="276489" y="97021"/>
                  </a:lnTo>
                  <a:lnTo>
                    <a:pt x="283722" y="141861"/>
                  </a:lnTo>
                  <a:lnTo>
                    <a:pt x="276489" y="186700"/>
                  </a:lnTo>
                  <a:lnTo>
                    <a:pt x="256351" y="225642"/>
                  </a:lnTo>
                  <a:lnTo>
                    <a:pt x="225642" y="256351"/>
                  </a:lnTo>
                  <a:lnTo>
                    <a:pt x="186700" y="276489"/>
                  </a:lnTo>
                  <a:lnTo>
                    <a:pt x="141861" y="283722"/>
                  </a:lnTo>
                  <a:lnTo>
                    <a:pt x="97021" y="276489"/>
                  </a:lnTo>
                  <a:lnTo>
                    <a:pt x="58079" y="256351"/>
                  </a:lnTo>
                  <a:lnTo>
                    <a:pt x="27370" y="225642"/>
                  </a:lnTo>
                  <a:lnTo>
                    <a:pt x="7232" y="186700"/>
                  </a:lnTo>
                  <a:lnTo>
                    <a:pt x="0" y="141861"/>
                  </a:lnTo>
                  <a:close/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81" y="3700829"/>
            <a:ext cx="106551" cy="1725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81" y="3656240"/>
            <a:ext cx="177198" cy="1308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74535" y="2485340"/>
            <a:ext cx="761664" cy="5142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45868" y="3718753"/>
            <a:ext cx="1719162" cy="1148400"/>
          </a:xfrm>
          <a:prstGeom prst="rect">
            <a:avLst/>
          </a:prstGeom>
        </p:spPr>
      </p:pic>
      <p:sp>
        <p:nvSpPr>
          <p:cNvPr id="183" name="object 3 2"/>
          <p:cNvSpPr txBox="1"/>
          <p:nvPr/>
        </p:nvSpPr>
        <p:spPr>
          <a:xfrm>
            <a:off x="5744365" y="3467828"/>
            <a:ext cx="1720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rgbClr val="414042"/>
                </a:solidFill>
                <a:latin typeface="Times New Roman"/>
                <a:cs typeface="Times New Roman"/>
              </a:rPr>
              <a:t>Training Image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4" name="object 27"/>
          <p:cNvSpPr txBox="1"/>
          <p:nvPr/>
        </p:nvSpPr>
        <p:spPr>
          <a:xfrm>
            <a:off x="3711028" y="3135507"/>
            <a:ext cx="15171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 smtClean="0">
                <a:solidFill>
                  <a:srgbClr val="414042"/>
                </a:solidFill>
                <a:latin typeface="Times New Roman"/>
                <a:cs typeface="Times New Roman"/>
              </a:rPr>
              <a:t>Injection scale</a:t>
            </a:r>
            <a:endParaRPr sz="1200" dirty="0">
              <a:latin typeface="Times New Roman"/>
              <a:cs typeface="Times New Roman"/>
            </a:endParaRPr>
          </a:p>
        </p:txBody>
      </p:sp>
      <p:cxnSp>
        <p:nvCxnSpPr>
          <p:cNvPr id="185" name="Elbow Connector 184"/>
          <p:cNvCxnSpPr/>
          <p:nvPr/>
        </p:nvCxnSpPr>
        <p:spPr>
          <a:xfrm rot="16200000" flipV="1">
            <a:off x="4003367" y="432504"/>
            <a:ext cx="648000" cy="3456000"/>
          </a:xfrm>
          <a:prstGeom prst="bentConnector3">
            <a:avLst>
              <a:gd name="adj1" fmla="val 74694"/>
            </a:avLst>
          </a:prstGeom>
          <a:ln w="19050">
            <a:solidFill>
              <a:srgbClr val="58595B"/>
            </a:solidFill>
            <a:tailEnd type="stealth" w="lg" len="lg"/>
          </a:ln>
        </p:spPr>
      </p:cxnSp>
      <p:grpSp>
        <p:nvGrpSpPr>
          <p:cNvPr id="90" name="Group 89"/>
          <p:cNvGrpSpPr/>
          <p:nvPr/>
        </p:nvGrpSpPr>
        <p:grpSpPr>
          <a:xfrm>
            <a:off x="5905933" y="2066775"/>
            <a:ext cx="324000" cy="324000"/>
            <a:chOff x="4590498" y="3376029"/>
            <a:chExt cx="283845" cy="283845"/>
          </a:xfrm>
        </p:grpSpPr>
        <p:sp>
          <p:nvSpPr>
            <p:cNvPr id="91" name="object 36 3 1 1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861" y="0"/>
                  </a:moveTo>
                  <a:lnTo>
                    <a:pt x="97022" y="7232"/>
                  </a:lnTo>
                  <a:lnTo>
                    <a:pt x="58080" y="27370"/>
                  </a:lnTo>
                  <a:lnTo>
                    <a:pt x="27371" y="58079"/>
                  </a:lnTo>
                  <a:lnTo>
                    <a:pt x="7232" y="97021"/>
                  </a:lnTo>
                  <a:lnTo>
                    <a:pt x="0" y="141860"/>
                  </a:lnTo>
                  <a:lnTo>
                    <a:pt x="7232" y="186699"/>
                  </a:lnTo>
                  <a:lnTo>
                    <a:pt x="27371" y="225641"/>
                  </a:lnTo>
                  <a:lnTo>
                    <a:pt x="58080" y="256350"/>
                  </a:lnTo>
                  <a:lnTo>
                    <a:pt x="97022" y="276489"/>
                  </a:lnTo>
                  <a:lnTo>
                    <a:pt x="141861" y="283721"/>
                  </a:lnTo>
                  <a:lnTo>
                    <a:pt x="186700" y="276489"/>
                  </a:lnTo>
                  <a:lnTo>
                    <a:pt x="225642" y="256350"/>
                  </a:lnTo>
                  <a:lnTo>
                    <a:pt x="256351" y="225641"/>
                  </a:lnTo>
                  <a:lnTo>
                    <a:pt x="276489" y="186699"/>
                  </a:lnTo>
                  <a:lnTo>
                    <a:pt x="283721" y="141860"/>
                  </a:lnTo>
                  <a:lnTo>
                    <a:pt x="276489" y="97021"/>
                  </a:lnTo>
                  <a:lnTo>
                    <a:pt x="256351" y="58079"/>
                  </a:lnTo>
                  <a:lnTo>
                    <a:pt x="225642" y="27370"/>
                  </a:lnTo>
                  <a:lnTo>
                    <a:pt x="186700" y="7232"/>
                  </a:lnTo>
                  <a:lnTo>
                    <a:pt x="14186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  <p:sp>
          <p:nvSpPr>
            <p:cNvPr id="93" name="object 37 3 1 1"/>
            <p:cNvSpPr/>
            <p:nvPr/>
          </p:nvSpPr>
          <p:spPr>
            <a:xfrm>
              <a:off x="4590498" y="3376029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0" y="141861"/>
                  </a:moveTo>
                  <a:lnTo>
                    <a:pt x="7232" y="97021"/>
                  </a:lnTo>
                  <a:lnTo>
                    <a:pt x="27370" y="58079"/>
                  </a:lnTo>
                  <a:lnTo>
                    <a:pt x="58079" y="27370"/>
                  </a:lnTo>
                  <a:lnTo>
                    <a:pt x="97021" y="7232"/>
                  </a:lnTo>
                  <a:lnTo>
                    <a:pt x="141861" y="0"/>
                  </a:lnTo>
                  <a:lnTo>
                    <a:pt x="186700" y="7232"/>
                  </a:lnTo>
                  <a:lnTo>
                    <a:pt x="225642" y="27370"/>
                  </a:lnTo>
                  <a:lnTo>
                    <a:pt x="256351" y="58079"/>
                  </a:lnTo>
                  <a:lnTo>
                    <a:pt x="276489" y="97021"/>
                  </a:lnTo>
                  <a:lnTo>
                    <a:pt x="283722" y="141861"/>
                  </a:lnTo>
                  <a:lnTo>
                    <a:pt x="276489" y="186700"/>
                  </a:lnTo>
                  <a:lnTo>
                    <a:pt x="256351" y="225642"/>
                  </a:lnTo>
                  <a:lnTo>
                    <a:pt x="225642" y="256351"/>
                  </a:lnTo>
                  <a:lnTo>
                    <a:pt x="186700" y="276489"/>
                  </a:lnTo>
                  <a:lnTo>
                    <a:pt x="141861" y="283722"/>
                  </a:lnTo>
                  <a:lnTo>
                    <a:pt x="97021" y="276489"/>
                  </a:lnTo>
                  <a:lnTo>
                    <a:pt x="58079" y="256351"/>
                  </a:lnTo>
                  <a:lnTo>
                    <a:pt x="27370" y="225642"/>
                  </a:lnTo>
                  <a:lnTo>
                    <a:pt x="7232" y="186700"/>
                  </a:lnTo>
                  <a:lnTo>
                    <a:pt x="0" y="141861"/>
                  </a:lnTo>
                  <a:close/>
                </a:path>
              </a:pathLst>
            </a:custGeom>
            <a:ln w="127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urier" pitchFamily="49" charset="0"/>
              </a:endParaRPr>
            </a:p>
          </p:txBody>
        </p:sp>
      </p:grpSp>
      <p:grpSp>
        <p:nvGrpSpPr>
          <p:cNvPr id="155" name="Group 154"/>
          <p:cNvGrpSpPr>
            <a:grpSpLocks noChangeAspect="1"/>
          </p:cNvGrpSpPr>
          <p:nvPr/>
        </p:nvGrpSpPr>
        <p:grpSpPr>
          <a:xfrm>
            <a:off x="5981375" y="2150749"/>
            <a:ext cx="185688" cy="173145"/>
            <a:chOff x="4212567" y="569012"/>
            <a:chExt cx="185688" cy="173145"/>
          </a:xfrm>
        </p:grpSpPr>
        <p:pic>
          <p:nvPicPr>
            <p:cNvPr id="158" name="Picture 1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567" y="569591"/>
              <a:ext cx="106551" cy="172566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2" y="569012"/>
              <a:ext cx="79913" cy="86862"/>
            </a:xfrm>
            <a:prstGeom prst="rect">
              <a:avLst/>
            </a:prstGeom>
          </p:spPr>
        </p:pic>
      </p:grpSp>
      <p:pic>
        <p:nvPicPr>
          <p:cNvPr id="186" name="Picture 18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48280" y="358097"/>
            <a:ext cx="1722780" cy="1152564"/>
          </a:xfrm>
          <a:prstGeom prst="rect">
            <a:avLst/>
          </a:prstGeom>
        </p:spPr>
      </p:pic>
      <p:grpSp>
        <p:nvGrpSpPr>
          <p:cNvPr id="187" name="Group 186"/>
          <p:cNvGrpSpPr/>
          <p:nvPr/>
        </p:nvGrpSpPr>
        <p:grpSpPr>
          <a:xfrm>
            <a:off x="2571745" y="1552540"/>
            <a:ext cx="55244" cy="228076"/>
            <a:chOff x="2842879" y="1323975"/>
            <a:chExt cx="55244" cy="228076"/>
          </a:xfrm>
        </p:grpSpPr>
        <p:sp>
          <p:nvSpPr>
            <p:cNvPr id="188" name="bk object 56 1"/>
            <p:cNvSpPr/>
            <p:nvPr/>
          </p:nvSpPr>
          <p:spPr>
            <a:xfrm>
              <a:off x="2842879" y="1323975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3"/>
                  </a:lnTo>
                  <a:lnTo>
                    <a:pt x="8085" y="47129"/>
                  </a:lnTo>
                  <a:lnTo>
                    <a:pt x="16861" y="53048"/>
                  </a:lnTo>
                  <a:lnTo>
                    <a:pt x="27609" y="55219"/>
                  </a:lnTo>
                  <a:lnTo>
                    <a:pt x="38358" y="53048"/>
                  </a:lnTo>
                  <a:lnTo>
                    <a:pt x="47134" y="47129"/>
                  </a:lnTo>
                  <a:lnTo>
                    <a:pt x="53050" y="38353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bk object 57 1"/>
            <p:cNvSpPr/>
            <p:nvPr/>
          </p:nvSpPr>
          <p:spPr>
            <a:xfrm>
              <a:off x="2842879" y="1410388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8"/>
                  </a:lnTo>
                  <a:lnTo>
                    <a:pt x="8085" y="47134"/>
                  </a:lnTo>
                  <a:lnTo>
                    <a:pt x="16861" y="53050"/>
                  </a:lnTo>
                  <a:lnTo>
                    <a:pt x="27609" y="55219"/>
                  </a:lnTo>
                  <a:lnTo>
                    <a:pt x="38358" y="53050"/>
                  </a:lnTo>
                  <a:lnTo>
                    <a:pt x="47134" y="47134"/>
                  </a:lnTo>
                  <a:lnTo>
                    <a:pt x="53050" y="38358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bk object 58 1"/>
            <p:cNvSpPr/>
            <p:nvPr/>
          </p:nvSpPr>
          <p:spPr>
            <a:xfrm>
              <a:off x="2842879" y="1496807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27609" y="0"/>
                  </a:moveTo>
                  <a:lnTo>
                    <a:pt x="16861" y="2169"/>
                  </a:lnTo>
                  <a:lnTo>
                    <a:pt x="8085" y="8085"/>
                  </a:lnTo>
                  <a:lnTo>
                    <a:pt x="2169" y="16861"/>
                  </a:lnTo>
                  <a:lnTo>
                    <a:pt x="0" y="27609"/>
                  </a:lnTo>
                  <a:lnTo>
                    <a:pt x="2169" y="38358"/>
                  </a:lnTo>
                  <a:lnTo>
                    <a:pt x="8085" y="47134"/>
                  </a:lnTo>
                  <a:lnTo>
                    <a:pt x="16861" y="53050"/>
                  </a:lnTo>
                  <a:lnTo>
                    <a:pt x="27609" y="55219"/>
                  </a:lnTo>
                  <a:lnTo>
                    <a:pt x="38358" y="53050"/>
                  </a:lnTo>
                  <a:lnTo>
                    <a:pt x="47134" y="47134"/>
                  </a:lnTo>
                  <a:lnTo>
                    <a:pt x="53050" y="38358"/>
                  </a:lnTo>
                  <a:lnTo>
                    <a:pt x="55219" y="27609"/>
                  </a:lnTo>
                  <a:lnTo>
                    <a:pt x="53050" y="16861"/>
                  </a:lnTo>
                  <a:lnTo>
                    <a:pt x="47134" y="8085"/>
                  </a:lnTo>
                  <a:lnTo>
                    <a:pt x="38358" y="2169"/>
                  </a:lnTo>
                  <a:lnTo>
                    <a:pt x="27609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25"/>
  <p:tag name="ORIGINALWIDTH" val="150"/>
  <p:tag name="OUTPUTDPI" val="1200"/>
  <p:tag name="LATEXADDIN" val="\documentclass{article}&#10;\usepackage{amsmath}&#10;\pagestyle{empty}&#10;\usepackage{color}&#10;&#10;\begin{document}&#10;$G_n$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5"/>
  <p:tag name="ORIGINALWIDTH" val="176.25"/>
  <p:tag name="OUTPUTDPI" val="1200"/>
  <p:tag name="LATEXADDIN" val="\documentclass{article}&#10;\usepackage{amsmath}&#10;\pagestyle{empty}&#10;\usepackage{color}&#10;&#10;\begin{document}&#10;$G_N$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137.25"/>
  <p:tag name="OUTPUTDPI" val="1200"/>
  <p:tag name="LATEXADDIN" val="\documentclass{article}&#10;\usepackage{amsmath}&#10;\pagestyle{empty}&#10;\usepackage{color}&#10;&#10;\begin{document}&#10;$G_0$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5"/>
  <p:tag name="ORIGINALWIDTH" val="110.25"/>
  <p:tag name="OUTPUTDPI" val="1200"/>
  <p:tag name="LATEXADDIN" val="\documentclass{article}&#10;\usepackage{amsmath}&#10;\pagestyle{empty}&#10;\usepackage{color}&#10;&#10;\begin{document}&#10;$z_n$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69"/>
  <p:tag name="OUTPUTDPI" val="1200"/>
  <p:tag name="LATEXADDIN" val="\documentclass{article}&#10;\usepackage{amsmath,amsfonts}&#10;\newcommand{\T}{\ensuremath{\mathcal{T}}}&#10;\pagestyle{empty}&#10;&#10;\begin{document}&#10;$\boldsymbol\downarrow$&#10;\end{document}"/>
  <p:tag name="IGUANATEXSIZE" val="28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5"/>
  <p:tag name="ORIGINALWIDTH" val="114.75"/>
  <p:tag name="OUTPUTDPI" val="1200"/>
  <p:tag name="LATEXADDIN" val="\documentclass{article}&#10;\usepackage{amsmath,amsfonts}&#10;\newcommand{\T}{\ensuremath{\mathcal{T}}}&#10;\pagestyle{empty}&#10;&#10;\begin{document}&#10;$r^n$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5"/>
  <p:tag name="ORIGINALWIDTH" val="69"/>
  <p:tag name="LATEXADDIN" val="\documentclass{article}&#10;\usepackage{amsmath,amsfonts}&#10;\newcommand{\T}{\ensuremath{\mathcal{T}}}&#10;\pagestyle{empty}&#10;&#10;\begin{document}&#10;$\boldsymbol\uparrow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"/>
  <p:tag name="ORIGINALWIDTH" val="51.75"/>
  <p:tag name="LATEXADDIN" val="\documentclass{article}&#10;\usepackage{amsmath,amsfonts}&#10;\newcommand{\T}{\ensuremath{\mathcal{T}}}&#10;\pagestyle{empty}&#10;&#10;\begin{document}&#10;$r$&#10;\end{document}"/>
  <p:tag name="IGUANATEXSIZE" val="28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teaser</dc:title>
  <dc:creator>stamarot</dc:creator>
  <cp:lastModifiedBy>anonymous</cp:lastModifiedBy>
  <cp:revision>26</cp:revision>
  <cp:lastPrinted>2019-03-26T14:49:26Z</cp:lastPrinted>
  <dcterms:created xsi:type="dcterms:W3CDTF">2019-03-21T17:34:45Z</dcterms:created>
  <dcterms:modified xsi:type="dcterms:W3CDTF">2019-03-26T15:06:31Z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Adobe Illustrator CC 23.0 (Macintosh)</vt:lpwstr>
  </property>
  <property fmtid="{D5CDD505-2E9C-101B-9397-08002B2CF9AE}" pid="4" name="LastSaved">
    <vt:filetime>2019-03-21T00:00:00Z</vt:filetime>
  </property>
</Properties>
</file>