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239625" cy="450056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4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736551"/>
            <a:ext cx="9179719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363838"/>
            <a:ext cx="9179719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39613"/>
            <a:ext cx="2639169" cy="38140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39613"/>
            <a:ext cx="7764512" cy="381401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122016"/>
            <a:ext cx="10556677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011836"/>
            <a:ext cx="10556677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198066"/>
            <a:ext cx="5201841" cy="28555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198066"/>
            <a:ext cx="5201841" cy="28555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39614"/>
            <a:ext cx="10556677" cy="869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103263"/>
            <a:ext cx="5177935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643956"/>
            <a:ext cx="5177935" cy="2418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103263"/>
            <a:ext cx="5203435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643956"/>
            <a:ext cx="5203435" cy="24180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00038"/>
            <a:ext cx="394759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647998"/>
            <a:ext cx="6196310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350169"/>
            <a:ext cx="394759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00038"/>
            <a:ext cx="394759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647998"/>
            <a:ext cx="6196310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350169"/>
            <a:ext cx="394759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39614"/>
            <a:ext cx="10556677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198066"/>
            <a:ext cx="10556677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171356"/>
            <a:ext cx="2753916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C286-16F6-4ECA-82BE-8D9A09A4EE53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171356"/>
            <a:ext cx="4130873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171356"/>
            <a:ext cx="2753916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37" y="3133871"/>
            <a:ext cx="1787772" cy="13428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 rot="16200000">
            <a:off x="2128161" y="838836"/>
            <a:ext cx="139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2156391" y="2250056"/>
            <a:ext cx="134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2156390" y="3677935"/>
            <a:ext cx="134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42957" y="73047"/>
            <a:ext cx="200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Paint to image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89884" y="73047"/>
            <a:ext cx="167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armonization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72005" y="73047"/>
            <a:ext cx="147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259" y="311430"/>
            <a:ext cx="2010269" cy="134286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928" y="310192"/>
            <a:ext cx="1151732" cy="774115"/>
          </a:xfrm>
          <a:prstGeom prst="rect">
            <a:avLst/>
          </a:prstGeom>
        </p:spPr>
      </p:pic>
      <p:grpSp>
        <p:nvGrpSpPr>
          <p:cNvPr id="137" name="Group 136"/>
          <p:cNvGrpSpPr/>
          <p:nvPr/>
        </p:nvGrpSpPr>
        <p:grpSpPr>
          <a:xfrm>
            <a:off x="10486234" y="1107376"/>
            <a:ext cx="1317636" cy="3390804"/>
            <a:chOff x="11085399" y="1196316"/>
            <a:chExt cx="1466967" cy="3432708"/>
          </a:xfrm>
        </p:grpSpPr>
        <p:pic>
          <p:nvPicPr>
            <p:cNvPr id="138" name="Picture 137" descr="Rollos de foto png by princeitzi on DeviantArt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01"/>
            <a:stretch/>
          </p:blipFill>
          <p:spPr>
            <a:xfrm rot="5400000">
              <a:off x="9420072" y="2861644"/>
              <a:ext cx="3432707" cy="102054"/>
            </a:xfrm>
            <a:prstGeom prst="rect">
              <a:avLst/>
            </a:prstGeom>
          </p:spPr>
        </p:pic>
        <p:pic>
          <p:nvPicPr>
            <p:cNvPr id="139" name="Picture 138" descr="Rollos de foto png by princeitzi on DeviantArt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01"/>
            <a:stretch/>
          </p:blipFill>
          <p:spPr>
            <a:xfrm rot="5400000">
              <a:off x="10785030" y="2861605"/>
              <a:ext cx="3432622" cy="10205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84130" y="1196316"/>
              <a:ext cx="1267666" cy="852038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0502" y="2900392"/>
              <a:ext cx="1269780" cy="853460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77932" y="2048354"/>
              <a:ext cx="1274922" cy="856915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80504" y="3753852"/>
              <a:ext cx="1269779" cy="853458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8605636" y="73047"/>
            <a:ext cx="178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4910" y="1720534"/>
            <a:ext cx="1789115" cy="1343808"/>
          </a:xfrm>
          <a:prstGeom prst="rect">
            <a:avLst/>
          </a:prstGeom>
        </p:spPr>
      </p:pic>
      <p:cxnSp>
        <p:nvCxnSpPr>
          <p:cNvPr id="156" name="Straight Arrow Connector 155"/>
          <p:cNvCxnSpPr/>
          <p:nvPr/>
        </p:nvCxnSpPr>
        <p:spPr>
          <a:xfrm>
            <a:off x="5956415" y="2949570"/>
            <a:ext cx="0" cy="25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11"/>
          <a:srcRect l="16542" t="3238" r="16542" b="63304"/>
          <a:stretch/>
        </p:blipFill>
        <p:spPr>
          <a:xfrm>
            <a:off x="8621994" y="3134252"/>
            <a:ext cx="1791984" cy="134398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1994" y="319126"/>
            <a:ext cx="890158" cy="1335236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12"/>
          <a:srcRect l="16555" t="3256" r="16555" b="63299"/>
          <a:stretch/>
        </p:blipFill>
        <p:spPr>
          <a:xfrm>
            <a:off x="8621994" y="1722313"/>
            <a:ext cx="1791984" cy="1343988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9518592" y="2949570"/>
            <a:ext cx="0" cy="25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36101" y="3133871"/>
            <a:ext cx="2010269" cy="13428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5767" y="1722651"/>
            <a:ext cx="2010269" cy="1342859"/>
          </a:xfrm>
          <a:prstGeom prst="rect">
            <a:avLst/>
          </a:prstGeom>
        </p:spPr>
      </p:pic>
      <p:cxnSp>
        <p:nvCxnSpPr>
          <p:cNvPr id="153" name="Straight Arrow Connector 152"/>
          <p:cNvCxnSpPr/>
          <p:nvPr/>
        </p:nvCxnSpPr>
        <p:spPr>
          <a:xfrm>
            <a:off x="3952146" y="2949570"/>
            <a:ext cx="0" cy="25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9776" y="1721346"/>
            <a:ext cx="1668908" cy="134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8760" y="308822"/>
            <a:ext cx="1668909" cy="134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0445" y="3133871"/>
            <a:ext cx="1668909" cy="1342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78760" y="3134660"/>
            <a:ext cx="1668909" cy="1342011"/>
          </a:xfrm>
          <a:prstGeom prst="rect">
            <a:avLst/>
          </a:prstGeom>
        </p:spPr>
      </p:pic>
      <p:cxnSp>
        <p:nvCxnSpPr>
          <p:cNvPr id="149" name="Straight Arrow Connector 148"/>
          <p:cNvCxnSpPr/>
          <p:nvPr/>
        </p:nvCxnSpPr>
        <p:spPr>
          <a:xfrm>
            <a:off x="7727084" y="2949570"/>
            <a:ext cx="0" cy="25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1983" y="73047"/>
            <a:ext cx="1960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diting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0" y="308822"/>
            <a:ext cx="1790025" cy="1342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342903" y="484094"/>
            <a:ext cx="236449" cy="916411"/>
          </a:xfrm>
          <a:prstGeom prst="rect">
            <a:avLst/>
          </a:prstGeom>
          <a:noFill/>
          <a:ln w="38100">
            <a:solidFill>
              <a:schemeClr val="bg1">
                <a:alpha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41324" y="725587"/>
            <a:ext cx="282378" cy="674917"/>
          </a:xfrm>
          <a:prstGeom prst="rect">
            <a:avLst/>
          </a:prstGeom>
          <a:noFill/>
          <a:ln w="38100">
            <a:solidFill>
              <a:schemeClr val="bg1">
                <a:alpha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59829" y="358195"/>
            <a:ext cx="0" cy="144000"/>
          </a:xfrm>
          <a:prstGeom prst="straightConnector1">
            <a:avLst/>
          </a:prstGeom>
          <a:ln w="31750">
            <a:solidFill>
              <a:schemeClr val="bg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42750" y="1063045"/>
            <a:ext cx="144000" cy="1"/>
          </a:xfrm>
          <a:prstGeom prst="straightConnector1">
            <a:avLst/>
          </a:prstGeom>
          <a:ln w="31750">
            <a:solidFill>
              <a:schemeClr val="bg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32048" y="1135366"/>
            <a:ext cx="347776" cy="407744"/>
          </a:xfrm>
          <a:prstGeom prst="rect">
            <a:avLst/>
          </a:prstGeom>
          <a:noFill/>
          <a:ln w="38100">
            <a:solidFill>
              <a:schemeClr val="bg1">
                <a:alpha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190563" y="1026854"/>
            <a:ext cx="108000" cy="108000"/>
          </a:xfrm>
          <a:prstGeom prst="straightConnector1">
            <a:avLst/>
          </a:prstGeom>
          <a:ln w="31750">
            <a:solidFill>
              <a:schemeClr val="bg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747876" y="353381"/>
            <a:ext cx="592499" cy="409202"/>
          </a:xfrm>
          <a:prstGeom prst="rect">
            <a:avLst/>
          </a:prstGeom>
          <a:noFill/>
          <a:ln w="38100">
            <a:solidFill>
              <a:schemeClr val="bg1">
                <a:alpha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8568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88</cp:revision>
  <cp:lastPrinted>2019-03-20T09:40:48Z</cp:lastPrinted>
  <dcterms:created xsi:type="dcterms:W3CDTF">2019-01-15T11:05:10Z</dcterms:created>
  <dcterms:modified xsi:type="dcterms:W3CDTF">2019-03-20T09:40:56Z</dcterms:modified>
</cp:coreProperties>
</file>