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566400" cy="4933950"/>
  <p:notesSz cx="10566400" cy="4933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CBF"/>
    <a:srgbClr val="F3CEB3"/>
    <a:srgbClr val="FEE0D8"/>
    <a:srgbClr val="FD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9" autoAdjust="0"/>
    <p:restoredTop sz="94660"/>
  </p:normalViewPr>
  <p:slideViewPr>
    <p:cSldViewPr>
      <p:cViewPr varScale="1">
        <p:scale>
          <a:sx n="145" d="100"/>
          <a:sy n="145" d="100"/>
        </p:scale>
        <p:origin x="1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578350" cy="247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984875" y="0"/>
            <a:ext cx="4578350" cy="247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A9EE6-AB86-43EC-B6B5-2A53D20C569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02025" y="617538"/>
            <a:ext cx="3562350" cy="1663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57275" y="2374900"/>
            <a:ext cx="8451850" cy="1943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686300"/>
            <a:ext cx="4578350" cy="247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84875" y="4686300"/>
            <a:ext cx="4578350" cy="247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6D060-0644-4650-8749-FFB7B4A2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6D060-0644-4650-8749-FFB7B4A24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2956" y="1529524"/>
            <a:ext cx="8986838" cy="1036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85912" y="2763012"/>
            <a:ext cx="7400925" cy="12334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94735" y="4588573"/>
            <a:ext cx="3383280" cy="2466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8637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12380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37" y="197358"/>
            <a:ext cx="9515475" cy="78943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637" y="1134808"/>
            <a:ext cx="9515475" cy="3256407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94735" y="4588573"/>
            <a:ext cx="3383280" cy="2466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8637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12380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37" y="197358"/>
            <a:ext cx="9515475" cy="78943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8637" y="1134808"/>
            <a:ext cx="4599146" cy="3256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44966" y="1134808"/>
            <a:ext cx="4599146" cy="3256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594735" y="4588573"/>
            <a:ext cx="3383280" cy="2466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28637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12380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37" y="197358"/>
            <a:ext cx="9515475" cy="78943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594735" y="4588573"/>
            <a:ext cx="3383280" cy="2466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28637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612380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594735" y="4588573"/>
            <a:ext cx="3383280" cy="2466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28637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612380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jpg"/><Relationship Id="rId39" Type="http://schemas.openxmlformats.org/officeDocument/2006/relationships/image" Target="../media/image32.png"/><Relationship Id="rId21" Type="http://schemas.openxmlformats.org/officeDocument/2006/relationships/image" Target="../media/image14.jpg"/><Relationship Id="rId34" Type="http://schemas.openxmlformats.org/officeDocument/2006/relationships/image" Target="../media/image27.png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2" Type="http://schemas.openxmlformats.org/officeDocument/2006/relationships/tags" Target="../tags/tag2.xml"/><Relationship Id="rId16" Type="http://schemas.openxmlformats.org/officeDocument/2006/relationships/image" Target="../media/image9.jpg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4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5" Type="http://schemas.openxmlformats.org/officeDocument/2006/relationships/tags" Target="../tags/tag5.xml"/><Relationship Id="rId15" Type="http://schemas.openxmlformats.org/officeDocument/2006/relationships/image" Target="../media/image8.jp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10" Type="http://schemas.openxmlformats.org/officeDocument/2006/relationships/image" Target="../media/image3.png"/><Relationship Id="rId19" Type="http://schemas.openxmlformats.org/officeDocument/2006/relationships/image" Target="../media/image12.jpg"/><Relationship Id="rId31" Type="http://schemas.openxmlformats.org/officeDocument/2006/relationships/image" Target="../media/image24.png"/><Relationship Id="rId4" Type="http://schemas.openxmlformats.org/officeDocument/2006/relationships/tags" Target="../tags/tag4.xml"/><Relationship Id="rId9" Type="http://schemas.openxmlformats.org/officeDocument/2006/relationships/image" Target="../media/image2.png"/><Relationship Id="rId14" Type="http://schemas.openxmlformats.org/officeDocument/2006/relationships/image" Target="../media/image7.jpg"/><Relationship Id="rId22" Type="http://schemas.openxmlformats.org/officeDocument/2006/relationships/image" Target="../media/image15.png"/><Relationship Id="rId27" Type="http://schemas.openxmlformats.org/officeDocument/2006/relationships/image" Target="../media/image20.jp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8" Type="http://schemas.openxmlformats.org/officeDocument/2006/relationships/image" Target="../media/image1.png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bk object 16"/>
          <p:cNvSpPr/>
          <p:nvPr/>
        </p:nvSpPr>
        <p:spPr>
          <a:xfrm>
            <a:off x="1228719" y="1656926"/>
            <a:ext cx="3235645" cy="874394"/>
          </a:xfrm>
          <a:custGeom>
            <a:avLst/>
            <a:gdLst/>
            <a:ahLst/>
            <a:cxnLst/>
            <a:rect l="l" t="t" r="r" b="b"/>
            <a:pathLst>
              <a:path w="2813685" h="874395">
                <a:moveTo>
                  <a:pt x="2813088" y="873975"/>
                </a:moveTo>
                <a:lnTo>
                  <a:pt x="2813088" y="159537"/>
                </a:lnTo>
                <a:lnTo>
                  <a:pt x="2324908" y="163330"/>
                </a:lnTo>
                <a:lnTo>
                  <a:pt x="1363978" y="170797"/>
                </a:lnTo>
                <a:lnTo>
                  <a:pt x="424791" y="178095"/>
                </a:lnTo>
                <a:lnTo>
                  <a:pt x="1841" y="181381"/>
                </a:lnTo>
                <a:lnTo>
                  <a:pt x="0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6"/>
          <p:cNvSpPr/>
          <p:nvPr/>
        </p:nvSpPr>
        <p:spPr>
          <a:xfrm>
            <a:off x="1510028" y="3123905"/>
            <a:ext cx="2802423" cy="874394"/>
          </a:xfrm>
          <a:custGeom>
            <a:avLst/>
            <a:gdLst/>
            <a:ahLst/>
            <a:cxnLst/>
            <a:rect l="l" t="t" r="r" b="b"/>
            <a:pathLst>
              <a:path w="2813685" h="874395">
                <a:moveTo>
                  <a:pt x="2813088" y="873975"/>
                </a:moveTo>
                <a:lnTo>
                  <a:pt x="2813088" y="159537"/>
                </a:lnTo>
                <a:lnTo>
                  <a:pt x="2324908" y="163330"/>
                </a:lnTo>
                <a:lnTo>
                  <a:pt x="1363978" y="170797"/>
                </a:lnTo>
                <a:lnTo>
                  <a:pt x="424791" y="178095"/>
                </a:lnTo>
                <a:lnTo>
                  <a:pt x="1841" y="181381"/>
                </a:lnTo>
                <a:lnTo>
                  <a:pt x="0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7"/>
          <p:cNvSpPr/>
          <p:nvPr/>
        </p:nvSpPr>
        <p:spPr>
          <a:xfrm>
            <a:off x="1430201" y="3043422"/>
            <a:ext cx="162000" cy="14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8"/>
          <p:cNvSpPr/>
          <p:nvPr/>
        </p:nvSpPr>
        <p:spPr>
          <a:xfrm>
            <a:off x="7811020" y="149561"/>
            <a:ext cx="1273810" cy="4243070"/>
          </a:xfrm>
          <a:custGeom>
            <a:avLst/>
            <a:gdLst/>
            <a:ahLst/>
            <a:cxnLst/>
            <a:rect l="l" t="t" r="r" b="b"/>
            <a:pathLst>
              <a:path w="1273809" h="4243070">
                <a:moveTo>
                  <a:pt x="1273708" y="0"/>
                </a:moveTo>
                <a:lnTo>
                  <a:pt x="0" y="24460"/>
                </a:lnTo>
                <a:lnTo>
                  <a:pt x="258025" y="4242498"/>
                </a:lnTo>
                <a:lnTo>
                  <a:pt x="1015682" y="4242498"/>
                </a:lnTo>
                <a:lnTo>
                  <a:pt x="1273708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9"/>
          <p:cNvSpPr/>
          <p:nvPr/>
        </p:nvSpPr>
        <p:spPr>
          <a:xfrm>
            <a:off x="2222282" y="149561"/>
            <a:ext cx="1273810" cy="4243070"/>
          </a:xfrm>
          <a:custGeom>
            <a:avLst/>
            <a:gdLst/>
            <a:ahLst/>
            <a:cxnLst/>
            <a:rect l="l" t="t" r="r" b="b"/>
            <a:pathLst>
              <a:path w="1273810" h="4243070">
                <a:moveTo>
                  <a:pt x="1273708" y="0"/>
                </a:moveTo>
                <a:lnTo>
                  <a:pt x="0" y="24460"/>
                </a:lnTo>
                <a:lnTo>
                  <a:pt x="258038" y="4242498"/>
                </a:lnTo>
                <a:lnTo>
                  <a:pt x="1015682" y="4242498"/>
                </a:lnTo>
                <a:lnTo>
                  <a:pt x="1273708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20"/>
          <p:cNvSpPr/>
          <p:nvPr/>
        </p:nvSpPr>
        <p:spPr>
          <a:xfrm>
            <a:off x="2414645" y="2245420"/>
            <a:ext cx="889000" cy="812165"/>
          </a:xfrm>
          <a:custGeom>
            <a:avLst/>
            <a:gdLst/>
            <a:ahLst/>
            <a:cxnLst/>
            <a:rect l="l" t="t" r="r" b="b"/>
            <a:pathLst>
              <a:path w="889000" h="812164">
                <a:moveTo>
                  <a:pt x="703948" y="0"/>
                </a:moveTo>
                <a:lnTo>
                  <a:pt x="185051" y="0"/>
                </a:lnTo>
                <a:lnTo>
                  <a:pt x="135854" y="6609"/>
                </a:lnTo>
                <a:lnTo>
                  <a:pt x="91648" y="25263"/>
                </a:lnTo>
                <a:lnTo>
                  <a:pt x="54197" y="54197"/>
                </a:lnTo>
                <a:lnTo>
                  <a:pt x="25263" y="91648"/>
                </a:lnTo>
                <a:lnTo>
                  <a:pt x="6609" y="135854"/>
                </a:lnTo>
                <a:lnTo>
                  <a:pt x="0" y="185051"/>
                </a:lnTo>
                <a:lnTo>
                  <a:pt x="0" y="626592"/>
                </a:lnTo>
                <a:lnTo>
                  <a:pt x="6609" y="675784"/>
                </a:lnTo>
                <a:lnTo>
                  <a:pt x="25263" y="719986"/>
                </a:lnTo>
                <a:lnTo>
                  <a:pt x="54197" y="757435"/>
                </a:lnTo>
                <a:lnTo>
                  <a:pt x="91648" y="786368"/>
                </a:lnTo>
                <a:lnTo>
                  <a:pt x="135854" y="805022"/>
                </a:lnTo>
                <a:lnTo>
                  <a:pt x="185051" y="811631"/>
                </a:lnTo>
                <a:lnTo>
                  <a:pt x="703948" y="811631"/>
                </a:lnTo>
                <a:lnTo>
                  <a:pt x="753140" y="805022"/>
                </a:lnTo>
                <a:lnTo>
                  <a:pt x="797345" y="786368"/>
                </a:lnTo>
                <a:lnTo>
                  <a:pt x="834797" y="757435"/>
                </a:lnTo>
                <a:lnTo>
                  <a:pt x="863734" y="719986"/>
                </a:lnTo>
                <a:lnTo>
                  <a:pt x="882389" y="675784"/>
                </a:lnTo>
                <a:lnTo>
                  <a:pt x="889000" y="626592"/>
                </a:lnTo>
                <a:lnTo>
                  <a:pt x="889000" y="185051"/>
                </a:lnTo>
                <a:lnTo>
                  <a:pt x="882389" y="135854"/>
                </a:lnTo>
                <a:lnTo>
                  <a:pt x="863734" y="91648"/>
                </a:lnTo>
                <a:lnTo>
                  <a:pt x="834797" y="54197"/>
                </a:lnTo>
                <a:lnTo>
                  <a:pt x="797345" y="25263"/>
                </a:lnTo>
                <a:lnTo>
                  <a:pt x="753140" y="6609"/>
                </a:lnTo>
                <a:lnTo>
                  <a:pt x="703948" y="0"/>
                </a:lnTo>
                <a:close/>
              </a:path>
            </a:pathLst>
          </a:custGeom>
          <a:solidFill>
            <a:srgbClr val="FD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21"/>
          <p:cNvSpPr/>
          <p:nvPr/>
        </p:nvSpPr>
        <p:spPr>
          <a:xfrm>
            <a:off x="2414645" y="2245420"/>
            <a:ext cx="889000" cy="812165"/>
          </a:xfrm>
          <a:custGeom>
            <a:avLst/>
            <a:gdLst/>
            <a:ahLst/>
            <a:cxnLst/>
            <a:rect l="l" t="t" r="r" b="b"/>
            <a:pathLst>
              <a:path w="889000" h="812164">
                <a:moveTo>
                  <a:pt x="703948" y="811631"/>
                </a:moveTo>
                <a:lnTo>
                  <a:pt x="185051" y="811631"/>
                </a:lnTo>
                <a:lnTo>
                  <a:pt x="135854" y="805022"/>
                </a:lnTo>
                <a:lnTo>
                  <a:pt x="91648" y="786368"/>
                </a:lnTo>
                <a:lnTo>
                  <a:pt x="54197" y="757435"/>
                </a:lnTo>
                <a:lnTo>
                  <a:pt x="25263" y="719986"/>
                </a:lnTo>
                <a:lnTo>
                  <a:pt x="6609" y="675784"/>
                </a:lnTo>
                <a:lnTo>
                  <a:pt x="0" y="626592"/>
                </a:lnTo>
                <a:lnTo>
                  <a:pt x="0" y="185051"/>
                </a:lnTo>
                <a:lnTo>
                  <a:pt x="6609" y="135854"/>
                </a:lnTo>
                <a:lnTo>
                  <a:pt x="25263" y="91648"/>
                </a:lnTo>
                <a:lnTo>
                  <a:pt x="54197" y="54197"/>
                </a:lnTo>
                <a:lnTo>
                  <a:pt x="91648" y="25263"/>
                </a:lnTo>
                <a:lnTo>
                  <a:pt x="135854" y="6609"/>
                </a:lnTo>
                <a:lnTo>
                  <a:pt x="185051" y="0"/>
                </a:lnTo>
                <a:lnTo>
                  <a:pt x="703948" y="0"/>
                </a:lnTo>
                <a:lnTo>
                  <a:pt x="753140" y="6609"/>
                </a:lnTo>
                <a:lnTo>
                  <a:pt x="797345" y="25263"/>
                </a:lnTo>
                <a:lnTo>
                  <a:pt x="834797" y="54197"/>
                </a:lnTo>
                <a:lnTo>
                  <a:pt x="863734" y="91648"/>
                </a:lnTo>
                <a:lnTo>
                  <a:pt x="882389" y="135854"/>
                </a:lnTo>
                <a:lnTo>
                  <a:pt x="889000" y="185051"/>
                </a:lnTo>
                <a:lnTo>
                  <a:pt x="889000" y="626592"/>
                </a:lnTo>
                <a:lnTo>
                  <a:pt x="882389" y="675784"/>
                </a:lnTo>
                <a:lnTo>
                  <a:pt x="863734" y="719986"/>
                </a:lnTo>
                <a:lnTo>
                  <a:pt x="834797" y="757435"/>
                </a:lnTo>
                <a:lnTo>
                  <a:pt x="797345" y="786368"/>
                </a:lnTo>
                <a:lnTo>
                  <a:pt x="753140" y="805022"/>
                </a:lnTo>
                <a:lnTo>
                  <a:pt x="703948" y="811631"/>
                </a:lnTo>
                <a:close/>
              </a:path>
            </a:pathLst>
          </a:custGeom>
          <a:ln w="6349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26"/>
          <p:cNvSpPr/>
          <p:nvPr/>
        </p:nvSpPr>
        <p:spPr>
          <a:xfrm>
            <a:off x="1778000" y="694999"/>
            <a:ext cx="468000" cy="0"/>
          </a:xfrm>
          <a:custGeom>
            <a:avLst/>
            <a:gdLst/>
            <a:ahLst/>
            <a:cxnLst/>
            <a:rect l="l" t="t" r="r" b="b"/>
            <a:pathLst>
              <a:path w="357505">
                <a:moveTo>
                  <a:pt x="0" y="0"/>
                </a:moveTo>
                <a:lnTo>
                  <a:pt x="357111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27"/>
          <p:cNvSpPr/>
          <p:nvPr/>
        </p:nvSpPr>
        <p:spPr>
          <a:xfrm>
            <a:off x="2206325" y="613999"/>
            <a:ext cx="144000" cy="1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28"/>
          <p:cNvSpPr/>
          <p:nvPr/>
        </p:nvSpPr>
        <p:spPr>
          <a:xfrm>
            <a:off x="1779800" y="4075407"/>
            <a:ext cx="68400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6859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29"/>
          <p:cNvSpPr/>
          <p:nvPr/>
        </p:nvSpPr>
        <p:spPr>
          <a:xfrm>
            <a:off x="2402543" y="3994407"/>
            <a:ext cx="144000" cy="162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30"/>
          <p:cNvSpPr/>
          <p:nvPr/>
        </p:nvSpPr>
        <p:spPr>
          <a:xfrm>
            <a:off x="3128000" y="4075407"/>
            <a:ext cx="936000" cy="0"/>
          </a:xfrm>
          <a:custGeom>
            <a:avLst/>
            <a:gdLst/>
            <a:ahLst/>
            <a:cxnLst/>
            <a:rect l="l" t="t" r="r" b="b"/>
            <a:pathLst>
              <a:path w="782954">
                <a:moveTo>
                  <a:pt x="0" y="0"/>
                </a:moveTo>
                <a:lnTo>
                  <a:pt x="782675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31"/>
          <p:cNvSpPr/>
          <p:nvPr/>
        </p:nvSpPr>
        <p:spPr>
          <a:xfrm>
            <a:off x="4013799" y="3994407"/>
            <a:ext cx="144000" cy="162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32"/>
          <p:cNvSpPr/>
          <p:nvPr/>
        </p:nvSpPr>
        <p:spPr>
          <a:xfrm>
            <a:off x="3312548" y="2652151"/>
            <a:ext cx="75600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010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33"/>
          <p:cNvSpPr/>
          <p:nvPr/>
        </p:nvSpPr>
        <p:spPr>
          <a:xfrm>
            <a:off x="4005611" y="2571151"/>
            <a:ext cx="144000" cy="1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34"/>
          <p:cNvSpPr/>
          <p:nvPr/>
        </p:nvSpPr>
        <p:spPr>
          <a:xfrm>
            <a:off x="3344000" y="694999"/>
            <a:ext cx="720000" cy="0"/>
          </a:xfrm>
          <a:custGeom>
            <a:avLst/>
            <a:gdLst/>
            <a:ahLst/>
            <a:cxnLst/>
            <a:rect l="l" t="t" r="r" b="b"/>
            <a:pathLst>
              <a:path w="604520">
                <a:moveTo>
                  <a:pt x="0" y="0"/>
                </a:moveTo>
                <a:lnTo>
                  <a:pt x="604024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35"/>
          <p:cNvSpPr/>
          <p:nvPr/>
        </p:nvSpPr>
        <p:spPr>
          <a:xfrm>
            <a:off x="4007032" y="613999"/>
            <a:ext cx="144000" cy="1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36"/>
          <p:cNvSpPr/>
          <p:nvPr/>
        </p:nvSpPr>
        <p:spPr>
          <a:xfrm>
            <a:off x="1809532" y="2652151"/>
            <a:ext cx="50400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697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37"/>
          <p:cNvSpPr/>
          <p:nvPr/>
        </p:nvSpPr>
        <p:spPr>
          <a:xfrm>
            <a:off x="2257383" y="2571151"/>
            <a:ext cx="144000" cy="1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38"/>
          <p:cNvSpPr/>
          <p:nvPr/>
        </p:nvSpPr>
        <p:spPr>
          <a:xfrm>
            <a:off x="1510028" y="3965066"/>
            <a:ext cx="310570" cy="2389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39"/>
          <p:cNvSpPr/>
          <p:nvPr/>
        </p:nvSpPr>
        <p:spPr>
          <a:xfrm>
            <a:off x="4152673" y="3948446"/>
            <a:ext cx="330187" cy="2539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40"/>
          <p:cNvSpPr/>
          <p:nvPr/>
        </p:nvSpPr>
        <p:spPr>
          <a:xfrm>
            <a:off x="4149611" y="2416286"/>
            <a:ext cx="634999" cy="469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41"/>
          <p:cNvSpPr/>
          <p:nvPr/>
        </p:nvSpPr>
        <p:spPr>
          <a:xfrm>
            <a:off x="4145635" y="248057"/>
            <a:ext cx="1193797" cy="9016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43"/>
          <p:cNvSpPr/>
          <p:nvPr/>
        </p:nvSpPr>
        <p:spPr>
          <a:xfrm>
            <a:off x="2570895" y="2524239"/>
            <a:ext cx="576481" cy="2539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46"/>
          <p:cNvSpPr/>
          <p:nvPr/>
        </p:nvSpPr>
        <p:spPr>
          <a:xfrm>
            <a:off x="1147719" y="1611118"/>
            <a:ext cx="162000" cy="144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47"/>
          <p:cNvSpPr/>
          <p:nvPr/>
        </p:nvSpPr>
        <p:spPr>
          <a:xfrm>
            <a:off x="8003366" y="2245420"/>
            <a:ext cx="889000" cy="812165"/>
          </a:xfrm>
          <a:custGeom>
            <a:avLst/>
            <a:gdLst/>
            <a:ahLst/>
            <a:cxnLst/>
            <a:rect l="l" t="t" r="r" b="b"/>
            <a:pathLst>
              <a:path w="889000" h="812164">
                <a:moveTo>
                  <a:pt x="701789" y="0"/>
                </a:moveTo>
                <a:lnTo>
                  <a:pt x="187223" y="0"/>
                </a:lnTo>
                <a:lnTo>
                  <a:pt x="137455" y="6686"/>
                </a:lnTo>
                <a:lnTo>
                  <a:pt x="92732" y="25557"/>
                </a:lnTo>
                <a:lnTo>
                  <a:pt x="54840" y="54829"/>
                </a:lnTo>
                <a:lnTo>
                  <a:pt x="25563" y="92717"/>
                </a:lnTo>
                <a:lnTo>
                  <a:pt x="6688" y="137439"/>
                </a:lnTo>
                <a:lnTo>
                  <a:pt x="0" y="187210"/>
                </a:lnTo>
                <a:lnTo>
                  <a:pt x="0" y="624420"/>
                </a:lnTo>
                <a:lnTo>
                  <a:pt x="6688" y="674187"/>
                </a:lnTo>
                <a:lnTo>
                  <a:pt x="25563" y="718908"/>
                </a:lnTo>
                <a:lnTo>
                  <a:pt x="54840" y="756797"/>
                </a:lnTo>
                <a:lnTo>
                  <a:pt x="92732" y="786071"/>
                </a:lnTo>
                <a:lnTo>
                  <a:pt x="137455" y="804944"/>
                </a:lnTo>
                <a:lnTo>
                  <a:pt x="187223" y="811631"/>
                </a:lnTo>
                <a:lnTo>
                  <a:pt x="701789" y="811631"/>
                </a:lnTo>
                <a:lnTo>
                  <a:pt x="751560" y="804944"/>
                </a:lnTo>
                <a:lnTo>
                  <a:pt x="796282" y="786071"/>
                </a:lnTo>
                <a:lnTo>
                  <a:pt x="834170" y="756797"/>
                </a:lnTo>
                <a:lnTo>
                  <a:pt x="863442" y="718908"/>
                </a:lnTo>
                <a:lnTo>
                  <a:pt x="882313" y="674187"/>
                </a:lnTo>
                <a:lnTo>
                  <a:pt x="889000" y="624420"/>
                </a:lnTo>
                <a:lnTo>
                  <a:pt x="889000" y="187210"/>
                </a:lnTo>
                <a:lnTo>
                  <a:pt x="882313" y="137439"/>
                </a:lnTo>
                <a:lnTo>
                  <a:pt x="863442" y="92717"/>
                </a:lnTo>
                <a:lnTo>
                  <a:pt x="834170" y="54829"/>
                </a:lnTo>
                <a:lnTo>
                  <a:pt x="796282" y="25557"/>
                </a:lnTo>
                <a:lnTo>
                  <a:pt x="751560" y="6686"/>
                </a:lnTo>
                <a:lnTo>
                  <a:pt x="701789" y="0"/>
                </a:lnTo>
                <a:close/>
              </a:path>
            </a:pathLst>
          </a:custGeom>
          <a:solidFill>
            <a:srgbClr val="CDC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48"/>
          <p:cNvSpPr/>
          <p:nvPr/>
        </p:nvSpPr>
        <p:spPr>
          <a:xfrm>
            <a:off x="8003366" y="2245420"/>
            <a:ext cx="889000" cy="812165"/>
          </a:xfrm>
          <a:custGeom>
            <a:avLst/>
            <a:gdLst/>
            <a:ahLst/>
            <a:cxnLst/>
            <a:rect l="l" t="t" r="r" b="b"/>
            <a:pathLst>
              <a:path w="889000" h="812164">
                <a:moveTo>
                  <a:pt x="701789" y="811631"/>
                </a:moveTo>
                <a:lnTo>
                  <a:pt x="187223" y="811631"/>
                </a:lnTo>
                <a:lnTo>
                  <a:pt x="137455" y="804944"/>
                </a:lnTo>
                <a:lnTo>
                  <a:pt x="92732" y="786071"/>
                </a:lnTo>
                <a:lnTo>
                  <a:pt x="54840" y="756797"/>
                </a:lnTo>
                <a:lnTo>
                  <a:pt x="25563" y="718908"/>
                </a:lnTo>
                <a:lnTo>
                  <a:pt x="6688" y="674187"/>
                </a:lnTo>
                <a:lnTo>
                  <a:pt x="0" y="624420"/>
                </a:lnTo>
                <a:lnTo>
                  <a:pt x="0" y="187210"/>
                </a:lnTo>
                <a:lnTo>
                  <a:pt x="6688" y="137439"/>
                </a:lnTo>
                <a:lnTo>
                  <a:pt x="25563" y="92717"/>
                </a:lnTo>
                <a:lnTo>
                  <a:pt x="54840" y="54829"/>
                </a:lnTo>
                <a:lnTo>
                  <a:pt x="92732" y="25557"/>
                </a:lnTo>
                <a:lnTo>
                  <a:pt x="137455" y="6686"/>
                </a:lnTo>
                <a:lnTo>
                  <a:pt x="187223" y="0"/>
                </a:lnTo>
                <a:lnTo>
                  <a:pt x="701789" y="0"/>
                </a:lnTo>
                <a:lnTo>
                  <a:pt x="751560" y="6686"/>
                </a:lnTo>
                <a:lnTo>
                  <a:pt x="796282" y="25557"/>
                </a:lnTo>
                <a:lnTo>
                  <a:pt x="834170" y="54829"/>
                </a:lnTo>
                <a:lnTo>
                  <a:pt x="863442" y="92717"/>
                </a:lnTo>
                <a:lnTo>
                  <a:pt x="882313" y="137439"/>
                </a:lnTo>
                <a:lnTo>
                  <a:pt x="889000" y="187210"/>
                </a:lnTo>
                <a:lnTo>
                  <a:pt x="889000" y="624420"/>
                </a:lnTo>
                <a:lnTo>
                  <a:pt x="882313" y="674187"/>
                </a:lnTo>
                <a:lnTo>
                  <a:pt x="863442" y="718908"/>
                </a:lnTo>
                <a:lnTo>
                  <a:pt x="834170" y="756797"/>
                </a:lnTo>
                <a:lnTo>
                  <a:pt x="796282" y="786071"/>
                </a:lnTo>
                <a:lnTo>
                  <a:pt x="751560" y="804944"/>
                </a:lnTo>
                <a:lnTo>
                  <a:pt x="701789" y="811631"/>
                </a:lnTo>
                <a:close/>
              </a:path>
            </a:pathLst>
          </a:custGeom>
          <a:ln w="9524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49"/>
          <p:cNvSpPr/>
          <p:nvPr/>
        </p:nvSpPr>
        <p:spPr>
          <a:xfrm>
            <a:off x="7939872" y="232790"/>
            <a:ext cx="1016000" cy="927735"/>
          </a:xfrm>
          <a:custGeom>
            <a:avLst/>
            <a:gdLst/>
            <a:ahLst/>
            <a:cxnLst/>
            <a:rect l="l" t="t" r="r" b="b"/>
            <a:pathLst>
              <a:path w="1016000" h="927735">
                <a:moveTo>
                  <a:pt x="773468" y="0"/>
                </a:moveTo>
                <a:lnTo>
                  <a:pt x="242531" y="0"/>
                </a:lnTo>
                <a:lnTo>
                  <a:pt x="193653" y="4927"/>
                </a:lnTo>
                <a:lnTo>
                  <a:pt x="148127" y="19059"/>
                </a:lnTo>
                <a:lnTo>
                  <a:pt x="106929" y="41420"/>
                </a:lnTo>
                <a:lnTo>
                  <a:pt x="71035" y="71035"/>
                </a:lnTo>
                <a:lnTo>
                  <a:pt x="41420" y="106929"/>
                </a:lnTo>
                <a:lnTo>
                  <a:pt x="19059" y="148127"/>
                </a:lnTo>
                <a:lnTo>
                  <a:pt x="4927" y="193653"/>
                </a:lnTo>
                <a:lnTo>
                  <a:pt x="0" y="242531"/>
                </a:lnTo>
                <a:lnTo>
                  <a:pt x="0" y="685050"/>
                </a:lnTo>
                <a:lnTo>
                  <a:pt x="4927" y="733929"/>
                </a:lnTo>
                <a:lnTo>
                  <a:pt x="19059" y="779455"/>
                </a:lnTo>
                <a:lnTo>
                  <a:pt x="41420" y="820652"/>
                </a:lnTo>
                <a:lnTo>
                  <a:pt x="71035" y="856546"/>
                </a:lnTo>
                <a:lnTo>
                  <a:pt x="106929" y="886162"/>
                </a:lnTo>
                <a:lnTo>
                  <a:pt x="148127" y="908523"/>
                </a:lnTo>
                <a:lnTo>
                  <a:pt x="193653" y="922655"/>
                </a:lnTo>
                <a:lnTo>
                  <a:pt x="242531" y="927582"/>
                </a:lnTo>
                <a:lnTo>
                  <a:pt x="773468" y="927582"/>
                </a:lnTo>
                <a:lnTo>
                  <a:pt x="822346" y="922655"/>
                </a:lnTo>
                <a:lnTo>
                  <a:pt x="867872" y="908523"/>
                </a:lnTo>
                <a:lnTo>
                  <a:pt x="909070" y="886162"/>
                </a:lnTo>
                <a:lnTo>
                  <a:pt x="944964" y="856546"/>
                </a:lnTo>
                <a:lnTo>
                  <a:pt x="974579" y="820652"/>
                </a:lnTo>
                <a:lnTo>
                  <a:pt x="996940" y="779455"/>
                </a:lnTo>
                <a:lnTo>
                  <a:pt x="1011072" y="733929"/>
                </a:lnTo>
                <a:lnTo>
                  <a:pt x="1016000" y="685050"/>
                </a:lnTo>
                <a:lnTo>
                  <a:pt x="1016000" y="242531"/>
                </a:lnTo>
                <a:lnTo>
                  <a:pt x="1011072" y="193653"/>
                </a:lnTo>
                <a:lnTo>
                  <a:pt x="996940" y="148127"/>
                </a:lnTo>
                <a:lnTo>
                  <a:pt x="974579" y="106929"/>
                </a:lnTo>
                <a:lnTo>
                  <a:pt x="944964" y="71035"/>
                </a:lnTo>
                <a:lnTo>
                  <a:pt x="909070" y="41420"/>
                </a:lnTo>
                <a:lnTo>
                  <a:pt x="867872" y="19059"/>
                </a:lnTo>
                <a:lnTo>
                  <a:pt x="822346" y="4927"/>
                </a:lnTo>
                <a:lnTo>
                  <a:pt x="773468" y="0"/>
                </a:lnTo>
                <a:close/>
              </a:path>
            </a:pathLst>
          </a:custGeom>
          <a:solidFill>
            <a:srgbClr val="CDC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50"/>
          <p:cNvSpPr/>
          <p:nvPr/>
        </p:nvSpPr>
        <p:spPr>
          <a:xfrm>
            <a:off x="7939872" y="232790"/>
            <a:ext cx="1016000" cy="927735"/>
          </a:xfrm>
          <a:custGeom>
            <a:avLst/>
            <a:gdLst/>
            <a:ahLst/>
            <a:cxnLst/>
            <a:rect l="l" t="t" r="r" b="b"/>
            <a:pathLst>
              <a:path w="1016000" h="927735">
                <a:moveTo>
                  <a:pt x="773468" y="927582"/>
                </a:moveTo>
                <a:lnTo>
                  <a:pt x="242531" y="927582"/>
                </a:lnTo>
                <a:lnTo>
                  <a:pt x="193653" y="922655"/>
                </a:lnTo>
                <a:lnTo>
                  <a:pt x="148127" y="908523"/>
                </a:lnTo>
                <a:lnTo>
                  <a:pt x="106929" y="886162"/>
                </a:lnTo>
                <a:lnTo>
                  <a:pt x="71035" y="856546"/>
                </a:lnTo>
                <a:lnTo>
                  <a:pt x="41420" y="820652"/>
                </a:lnTo>
                <a:lnTo>
                  <a:pt x="19059" y="779455"/>
                </a:lnTo>
                <a:lnTo>
                  <a:pt x="4927" y="733929"/>
                </a:lnTo>
                <a:lnTo>
                  <a:pt x="0" y="685050"/>
                </a:lnTo>
                <a:lnTo>
                  <a:pt x="0" y="242531"/>
                </a:lnTo>
                <a:lnTo>
                  <a:pt x="4927" y="193653"/>
                </a:lnTo>
                <a:lnTo>
                  <a:pt x="19059" y="148127"/>
                </a:lnTo>
                <a:lnTo>
                  <a:pt x="41420" y="106929"/>
                </a:lnTo>
                <a:lnTo>
                  <a:pt x="71035" y="71035"/>
                </a:lnTo>
                <a:lnTo>
                  <a:pt x="106929" y="41420"/>
                </a:lnTo>
                <a:lnTo>
                  <a:pt x="148127" y="19059"/>
                </a:lnTo>
                <a:lnTo>
                  <a:pt x="193653" y="4927"/>
                </a:lnTo>
                <a:lnTo>
                  <a:pt x="242531" y="0"/>
                </a:lnTo>
                <a:lnTo>
                  <a:pt x="773468" y="0"/>
                </a:lnTo>
                <a:lnTo>
                  <a:pt x="822346" y="4927"/>
                </a:lnTo>
                <a:lnTo>
                  <a:pt x="867872" y="19059"/>
                </a:lnTo>
                <a:lnTo>
                  <a:pt x="909070" y="41420"/>
                </a:lnTo>
                <a:lnTo>
                  <a:pt x="944964" y="71035"/>
                </a:lnTo>
                <a:lnTo>
                  <a:pt x="974579" y="106929"/>
                </a:lnTo>
                <a:lnTo>
                  <a:pt x="996940" y="148127"/>
                </a:lnTo>
                <a:lnTo>
                  <a:pt x="1011072" y="193653"/>
                </a:lnTo>
                <a:lnTo>
                  <a:pt x="1016000" y="242531"/>
                </a:lnTo>
                <a:lnTo>
                  <a:pt x="1016000" y="685050"/>
                </a:lnTo>
                <a:lnTo>
                  <a:pt x="1011072" y="733929"/>
                </a:lnTo>
                <a:lnTo>
                  <a:pt x="996940" y="779455"/>
                </a:lnTo>
                <a:lnTo>
                  <a:pt x="974579" y="820652"/>
                </a:lnTo>
                <a:lnTo>
                  <a:pt x="944964" y="856546"/>
                </a:lnTo>
                <a:lnTo>
                  <a:pt x="909070" y="886162"/>
                </a:lnTo>
                <a:lnTo>
                  <a:pt x="867872" y="908523"/>
                </a:lnTo>
                <a:lnTo>
                  <a:pt x="822346" y="922655"/>
                </a:lnTo>
                <a:lnTo>
                  <a:pt x="773468" y="927582"/>
                </a:lnTo>
                <a:close/>
              </a:path>
            </a:pathLst>
          </a:custGeom>
          <a:ln w="9524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51"/>
          <p:cNvSpPr/>
          <p:nvPr/>
        </p:nvSpPr>
        <p:spPr>
          <a:xfrm>
            <a:off x="8130366" y="3784219"/>
            <a:ext cx="635000" cy="579755"/>
          </a:xfrm>
          <a:custGeom>
            <a:avLst/>
            <a:gdLst/>
            <a:ahLst/>
            <a:cxnLst/>
            <a:rect l="l" t="t" r="r" b="b"/>
            <a:pathLst>
              <a:path w="635000" h="579754">
                <a:moveTo>
                  <a:pt x="479513" y="0"/>
                </a:moveTo>
                <a:lnTo>
                  <a:pt x="155498" y="0"/>
                </a:lnTo>
                <a:lnTo>
                  <a:pt x="106350" y="7926"/>
                </a:lnTo>
                <a:lnTo>
                  <a:pt x="63664" y="29998"/>
                </a:lnTo>
                <a:lnTo>
                  <a:pt x="30002" y="63655"/>
                </a:lnTo>
                <a:lnTo>
                  <a:pt x="7927" y="106338"/>
                </a:lnTo>
                <a:lnTo>
                  <a:pt x="0" y="155486"/>
                </a:lnTo>
                <a:lnTo>
                  <a:pt x="0" y="424243"/>
                </a:lnTo>
                <a:lnTo>
                  <a:pt x="7927" y="473390"/>
                </a:lnTo>
                <a:lnTo>
                  <a:pt x="30002" y="516073"/>
                </a:lnTo>
                <a:lnTo>
                  <a:pt x="63664" y="549731"/>
                </a:lnTo>
                <a:lnTo>
                  <a:pt x="106350" y="571803"/>
                </a:lnTo>
                <a:lnTo>
                  <a:pt x="155498" y="579729"/>
                </a:lnTo>
                <a:lnTo>
                  <a:pt x="479513" y="579729"/>
                </a:lnTo>
                <a:lnTo>
                  <a:pt x="528661" y="571803"/>
                </a:lnTo>
                <a:lnTo>
                  <a:pt x="571344" y="549731"/>
                </a:lnTo>
                <a:lnTo>
                  <a:pt x="605001" y="516073"/>
                </a:lnTo>
                <a:lnTo>
                  <a:pt x="627073" y="473390"/>
                </a:lnTo>
                <a:lnTo>
                  <a:pt x="634999" y="424243"/>
                </a:lnTo>
                <a:lnTo>
                  <a:pt x="634999" y="155486"/>
                </a:lnTo>
                <a:lnTo>
                  <a:pt x="627073" y="106338"/>
                </a:lnTo>
                <a:lnTo>
                  <a:pt x="605001" y="63655"/>
                </a:lnTo>
                <a:lnTo>
                  <a:pt x="571344" y="29998"/>
                </a:lnTo>
                <a:lnTo>
                  <a:pt x="528661" y="7926"/>
                </a:lnTo>
                <a:lnTo>
                  <a:pt x="479513" y="0"/>
                </a:lnTo>
                <a:close/>
              </a:path>
            </a:pathLst>
          </a:custGeom>
          <a:solidFill>
            <a:srgbClr val="CDC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52"/>
          <p:cNvSpPr/>
          <p:nvPr/>
        </p:nvSpPr>
        <p:spPr>
          <a:xfrm>
            <a:off x="8130366" y="3784219"/>
            <a:ext cx="635000" cy="579755"/>
          </a:xfrm>
          <a:custGeom>
            <a:avLst/>
            <a:gdLst/>
            <a:ahLst/>
            <a:cxnLst/>
            <a:rect l="l" t="t" r="r" b="b"/>
            <a:pathLst>
              <a:path w="635000" h="579754">
                <a:moveTo>
                  <a:pt x="479513" y="579729"/>
                </a:moveTo>
                <a:lnTo>
                  <a:pt x="155498" y="579729"/>
                </a:lnTo>
                <a:lnTo>
                  <a:pt x="106350" y="571803"/>
                </a:lnTo>
                <a:lnTo>
                  <a:pt x="63664" y="549731"/>
                </a:lnTo>
                <a:lnTo>
                  <a:pt x="30002" y="516073"/>
                </a:lnTo>
                <a:lnTo>
                  <a:pt x="7927" y="473390"/>
                </a:lnTo>
                <a:lnTo>
                  <a:pt x="0" y="424243"/>
                </a:lnTo>
                <a:lnTo>
                  <a:pt x="0" y="155486"/>
                </a:lnTo>
                <a:lnTo>
                  <a:pt x="7927" y="106338"/>
                </a:lnTo>
                <a:lnTo>
                  <a:pt x="30002" y="63655"/>
                </a:lnTo>
                <a:lnTo>
                  <a:pt x="63664" y="29998"/>
                </a:lnTo>
                <a:lnTo>
                  <a:pt x="106350" y="7926"/>
                </a:lnTo>
                <a:lnTo>
                  <a:pt x="155498" y="0"/>
                </a:lnTo>
                <a:lnTo>
                  <a:pt x="479513" y="0"/>
                </a:lnTo>
                <a:lnTo>
                  <a:pt x="528661" y="7926"/>
                </a:lnTo>
                <a:lnTo>
                  <a:pt x="571344" y="29998"/>
                </a:lnTo>
                <a:lnTo>
                  <a:pt x="605001" y="63655"/>
                </a:lnTo>
                <a:lnTo>
                  <a:pt x="627073" y="106338"/>
                </a:lnTo>
                <a:lnTo>
                  <a:pt x="634999" y="155486"/>
                </a:lnTo>
                <a:lnTo>
                  <a:pt x="634999" y="424243"/>
                </a:lnTo>
                <a:lnTo>
                  <a:pt x="627073" y="473390"/>
                </a:lnTo>
                <a:lnTo>
                  <a:pt x="605001" y="516073"/>
                </a:lnTo>
                <a:lnTo>
                  <a:pt x="571344" y="549731"/>
                </a:lnTo>
                <a:lnTo>
                  <a:pt x="528661" y="571803"/>
                </a:lnTo>
                <a:lnTo>
                  <a:pt x="479513" y="579729"/>
                </a:lnTo>
                <a:close/>
              </a:path>
            </a:pathLst>
          </a:custGeom>
          <a:ln w="9525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53"/>
          <p:cNvSpPr/>
          <p:nvPr/>
        </p:nvSpPr>
        <p:spPr>
          <a:xfrm>
            <a:off x="1201113" y="132397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27609" y="0"/>
                </a:moveTo>
                <a:lnTo>
                  <a:pt x="16861" y="2169"/>
                </a:lnTo>
                <a:lnTo>
                  <a:pt x="8085" y="8085"/>
                </a:lnTo>
                <a:lnTo>
                  <a:pt x="2169" y="16861"/>
                </a:lnTo>
                <a:lnTo>
                  <a:pt x="0" y="27609"/>
                </a:lnTo>
                <a:lnTo>
                  <a:pt x="2169" y="38353"/>
                </a:lnTo>
                <a:lnTo>
                  <a:pt x="8085" y="47129"/>
                </a:lnTo>
                <a:lnTo>
                  <a:pt x="16861" y="53048"/>
                </a:lnTo>
                <a:lnTo>
                  <a:pt x="27609" y="55219"/>
                </a:lnTo>
                <a:lnTo>
                  <a:pt x="38358" y="53048"/>
                </a:lnTo>
                <a:lnTo>
                  <a:pt x="47134" y="47129"/>
                </a:lnTo>
                <a:lnTo>
                  <a:pt x="53050" y="38353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54"/>
          <p:cNvSpPr/>
          <p:nvPr/>
        </p:nvSpPr>
        <p:spPr>
          <a:xfrm>
            <a:off x="1201113" y="141038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27609" y="0"/>
                </a:moveTo>
                <a:lnTo>
                  <a:pt x="16861" y="2169"/>
                </a:lnTo>
                <a:lnTo>
                  <a:pt x="8085" y="8085"/>
                </a:lnTo>
                <a:lnTo>
                  <a:pt x="2169" y="16861"/>
                </a:lnTo>
                <a:lnTo>
                  <a:pt x="0" y="27609"/>
                </a:lnTo>
                <a:lnTo>
                  <a:pt x="2169" y="38358"/>
                </a:lnTo>
                <a:lnTo>
                  <a:pt x="8085" y="47134"/>
                </a:lnTo>
                <a:lnTo>
                  <a:pt x="16861" y="53050"/>
                </a:lnTo>
                <a:lnTo>
                  <a:pt x="27609" y="55219"/>
                </a:lnTo>
                <a:lnTo>
                  <a:pt x="38358" y="53050"/>
                </a:lnTo>
                <a:lnTo>
                  <a:pt x="47134" y="47134"/>
                </a:lnTo>
                <a:lnTo>
                  <a:pt x="53050" y="38358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55"/>
          <p:cNvSpPr/>
          <p:nvPr/>
        </p:nvSpPr>
        <p:spPr>
          <a:xfrm>
            <a:off x="1201113" y="149680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27609" y="0"/>
                </a:moveTo>
                <a:lnTo>
                  <a:pt x="16861" y="2169"/>
                </a:lnTo>
                <a:lnTo>
                  <a:pt x="8085" y="8085"/>
                </a:lnTo>
                <a:lnTo>
                  <a:pt x="2169" y="16861"/>
                </a:lnTo>
                <a:lnTo>
                  <a:pt x="0" y="27609"/>
                </a:lnTo>
                <a:lnTo>
                  <a:pt x="2169" y="38358"/>
                </a:lnTo>
                <a:lnTo>
                  <a:pt x="8085" y="47134"/>
                </a:lnTo>
                <a:lnTo>
                  <a:pt x="16861" y="53050"/>
                </a:lnTo>
                <a:lnTo>
                  <a:pt x="27609" y="55219"/>
                </a:lnTo>
                <a:lnTo>
                  <a:pt x="38358" y="53050"/>
                </a:lnTo>
                <a:lnTo>
                  <a:pt x="47134" y="47134"/>
                </a:lnTo>
                <a:lnTo>
                  <a:pt x="53050" y="38358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56"/>
          <p:cNvSpPr/>
          <p:nvPr/>
        </p:nvSpPr>
        <p:spPr>
          <a:xfrm>
            <a:off x="2842879" y="132397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27609" y="0"/>
                </a:moveTo>
                <a:lnTo>
                  <a:pt x="16861" y="2169"/>
                </a:lnTo>
                <a:lnTo>
                  <a:pt x="8085" y="8085"/>
                </a:lnTo>
                <a:lnTo>
                  <a:pt x="2169" y="16861"/>
                </a:lnTo>
                <a:lnTo>
                  <a:pt x="0" y="27609"/>
                </a:lnTo>
                <a:lnTo>
                  <a:pt x="2169" y="38353"/>
                </a:lnTo>
                <a:lnTo>
                  <a:pt x="8085" y="47129"/>
                </a:lnTo>
                <a:lnTo>
                  <a:pt x="16861" y="53048"/>
                </a:lnTo>
                <a:lnTo>
                  <a:pt x="27609" y="55219"/>
                </a:lnTo>
                <a:lnTo>
                  <a:pt x="38358" y="53048"/>
                </a:lnTo>
                <a:lnTo>
                  <a:pt x="47134" y="47129"/>
                </a:lnTo>
                <a:lnTo>
                  <a:pt x="53050" y="38353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57"/>
          <p:cNvSpPr/>
          <p:nvPr/>
        </p:nvSpPr>
        <p:spPr>
          <a:xfrm>
            <a:off x="2842879" y="141038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27609" y="0"/>
                </a:moveTo>
                <a:lnTo>
                  <a:pt x="16861" y="2169"/>
                </a:lnTo>
                <a:lnTo>
                  <a:pt x="8085" y="8085"/>
                </a:lnTo>
                <a:lnTo>
                  <a:pt x="2169" y="16861"/>
                </a:lnTo>
                <a:lnTo>
                  <a:pt x="0" y="27609"/>
                </a:lnTo>
                <a:lnTo>
                  <a:pt x="2169" y="38358"/>
                </a:lnTo>
                <a:lnTo>
                  <a:pt x="8085" y="47134"/>
                </a:lnTo>
                <a:lnTo>
                  <a:pt x="16861" y="53050"/>
                </a:lnTo>
                <a:lnTo>
                  <a:pt x="27609" y="55219"/>
                </a:lnTo>
                <a:lnTo>
                  <a:pt x="38358" y="53050"/>
                </a:lnTo>
                <a:lnTo>
                  <a:pt x="47134" y="47134"/>
                </a:lnTo>
                <a:lnTo>
                  <a:pt x="53050" y="38358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58"/>
          <p:cNvSpPr/>
          <p:nvPr/>
        </p:nvSpPr>
        <p:spPr>
          <a:xfrm>
            <a:off x="2842879" y="149680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27609" y="0"/>
                </a:moveTo>
                <a:lnTo>
                  <a:pt x="16861" y="2169"/>
                </a:lnTo>
                <a:lnTo>
                  <a:pt x="8085" y="8085"/>
                </a:lnTo>
                <a:lnTo>
                  <a:pt x="2169" y="16861"/>
                </a:lnTo>
                <a:lnTo>
                  <a:pt x="0" y="27609"/>
                </a:lnTo>
                <a:lnTo>
                  <a:pt x="2169" y="38358"/>
                </a:lnTo>
                <a:lnTo>
                  <a:pt x="8085" y="47134"/>
                </a:lnTo>
                <a:lnTo>
                  <a:pt x="16861" y="53050"/>
                </a:lnTo>
                <a:lnTo>
                  <a:pt x="27609" y="55219"/>
                </a:lnTo>
                <a:lnTo>
                  <a:pt x="38358" y="53050"/>
                </a:lnTo>
                <a:lnTo>
                  <a:pt x="47134" y="47134"/>
                </a:lnTo>
                <a:lnTo>
                  <a:pt x="53050" y="38358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59"/>
          <p:cNvSpPr/>
          <p:nvPr/>
        </p:nvSpPr>
        <p:spPr>
          <a:xfrm>
            <a:off x="8420256" y="132397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609" y="0"/>
                </a:moveTo>
                <a:lnTo>
                  <a:pt x="16866" y="2169"/>
                </a:lnTo>
                <a:lnTo>
                  <a:pt x="8089" y="8085"/>
                </a:lnTo>
                <a:lnTo>
                  <a:pt x="2170" y="16861"/>
                </a:lnTo>
                <a:lnTo>
                  <a:pt x="0" y="27609"/>
                </a:lnTo>
                <a:lnTo>
                  <a:pt x="2170" y="38353"/>
                </a:lnTo>
                <a:lnTo>
                  <a:pt x="8089" y="47129"/>
                </a:lnTo>
                <a:lnTo>
                  <a:pt x="16866" y="53048"/>
                </a:lnTo>
                <a:lnTo>
                  <a:pt x="27609" y="55219"/>
                </a:lnTo>
                <a:lnTo>
                  <a:pt x="38358" y="53048"/>
                </a:lnTo>
                <a:lnTo>
                  <a:pt x="47134" y="47129"/>
                </a:lnTo>
                <a:lnTo>
                  <a:pt x="53050" y="38353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60"/>
          <p:cNvSpPr/>
          <p:nvPr/>
        </p:nvSpPr>
        <p:spPr>
          <a:xfrm>
            <a:off x="8420256" y="141038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609" y="0"/>
                </a:moveTo>
                <a:lnTo>
                  <a:pt x="16866" y="2169"/>
                </a:lnTo>
                <a:lnTo>
                  <a:pt x="8089" y="8085"/>
                </a:lnTo>
                <a:lnTo>
                  <a:pt x="2170" y="16861"/>
                </a:lnTo>
                <a:lnTo>
                  <a:pt x="0" y="27609"/>
                </a:lnTo>
                <a:lnTo>
                  <a:pt x="2170" y="38358"/>
                </a:lnTo>
                <a:lnTo>
                  <a:pt x="8089" y="47134"/>
                </a:lnTo>
                <a:lnTo>
                  <a:pt x="16866" y="53050"/>
                </a:lnTo>
                <a:lnTo>
                  <a:pt x="27609" y="55219"/>
                </a:lnTo>
                <a:lnTo>
                  <a:pt x="38358" y="53050"/>
                </a:lnTo>
                <a:lnTo>
                  <a:pt x="47134" y="47134"/>
                </a:lnTo>
                <a:lnTo>
                  <a:pt x="53050" y="38358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61"/>
          <p:cNvSpPr/>
          <p:nvPr/>
        </p:nvSpPr>
        <p:spPr>
          <a:xfrm>
            <a:off x="8420256" y="149680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609" y="0"/>
                </a:moveTo>
                <a:lnTo>
                  <a:pt x="16866" y="2169"/>
                </a:lnTo>
                <a:lnTo>
                  <a:pt x="8089" y="8085"/>
                </a:lnTo>
                <a:lnTo>
                  <a:pt x="2170" y="16861"/>
                </a:lnTo>
                <a:lnTo>
                  <a:pt x="0" y="27609"/>
                </a:lnTo>
                <a:lnTo>
                  <a:pt x="2170" y="38358"/>
                </a:lnTo>
                <a:lnTo>
                  <a:pt x="8089" y="47134"/>
                </a:lnTo>
                <a:lnTo>
                  <a:pt x="16866" y="53050"/>
                </a:lnTo>
                <a:lnTo>
                  <a:pt x="27609" y="55219"/>
                </a:lnTo>
                <a:lnTo>
                  <a:pt x="38358" y="53050"/>
                </a:lnTo>
                <a:lnTo>
                  <a:pt x="47134" y="47134"/>
                </a:lnTo>
                <a:lnTo>
                  <a:pt x="53050" y="38358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966655" y="-47625"/>
            <a:ext cx="116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14042"/>
                </a:solidFill>
                <a:latin typeface="Times New Roman"/>
                <a:cs typeface="Times New Roman"/>
              </a:rPr>
              <a:t>Real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6752" y="-47625"/>
            <a:ext cx="1181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14042"/>
                </a:solidFill>
                <a:latin typeface="Times New Roman"/>
                <a:cs typeface="Times New Roman"/>
              </a:rPr>
              <a:t>Fake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62930" y="3454425"/>
            <a:ext cx="1206499" cy="9016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93122" y="3594125"/>
            <a:ext cx="546100" cy="558800"/>
          </a:xfrm>
          <a:custGeom>
            <a:avLst/>
            <a:gdLst/>
            <a:ahLst/>
            <a:cxnLst/>
            <a:rect l="l" t="t" r="r" b="b"/>
            <a:pathLst>
              <a:path w="546100" h="558800">
                <a:moveTo>
                  <a:pt x="0" y="0"/>
                </a:moveTo>
                <a:lnTo>
                  <a:pt x="546100" y="0"/>
                </a:lnTo>
                <a:lnTo>
                  <a:pt x="546100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6EC1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93122" y="3594125"/>
            <a:ext cx="546100" cy="558800"/>
          </a:xfrm>
          <a:custGeom>
            <a:avLst/>
            <a:gdLst/>
            <a:ahLst/>
            <a:cxnLst/>
            <a:rect l="l" t="t" r="r" b="b"/>
            <a:pathLst>
              <a:path w="546100" h="558800">
                <a:moveTo>
                  <a:pt x="0" y="0"/>
                </a:moveTo>
                <a:lnTo>
                  <a:pt x="546100" y="0"/>
                </a:lnTo>
                <a:lnTo>
                  <a:pt x="546100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D7DF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69280" y="2197125"/>
            <a:ext cx="1193799" cy="9016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26662" y="2514625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0" y="0"/>
                </a:moveTo>
                <a:lnTo>
                  <a:pt x="279031" y="0"/>
                </a:lnTo>
                <a:lnTo>
                  <a:pt x="279031" y="279019"/>
                </a:lnTo>
                <a:lnTo>
                  <a:pt x="0" y="279019"/>
                </a:lnTo>
                <a:lnTo>
                  <a:pt x="0" y="0"/>
                </a:lnTo>
                <a:close/>
              </a:path>
            </a:pathLst>
          </a:custGeom>
          <a:solidFill>
            <a:srgbClr val="F6EC1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26662" y="2514625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0" y="0"/>
                </a:moveTo>
                <a:lnTo>
                  <a:pt x="279031" y="0"/>
                </a:lnTo>
                <a:lnTo>
                  <a:pt x="279031" y="279019"/>
                </a:lnTo>
                <a:lnTo>
                  <a:pt x="0" y="27901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D7DF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69285" y="215925"/>
            <a:ext cx="1193795" cy="9016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83888" y="57152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164592" y="0"/>
                </a:lnTo>
                <a:lnTo>
                  <a:pt x="164592" y="164947"/>
                </a:lnTo>
                <a:lnTo>
                  <a:pt x="0" y="164947"/>
                </a:lnTo>
                <a:lnTo>
                  <a:pt x="0" y="0"/>
                </a:lnTo>
                <a:close/>
              </a:path>
            </a:pathLst>
          </a:custGeom>
          <a:solidFill>
            <a:srgbClr val="F6EC1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83888" y="57152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0"/>
                </a:moveTo>
                <a:lnTo>
                  <a:pt x="164592" y="0"/>
                </a:lnTo>
                <a:lnTo>
                  <a:pt x="164592" y="164947"/>
                </a:lnTo>
                <a:lnTo>
                  <a:pt x="0" y="16494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D7DF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45600" y="106081"/>
            <a:ext cx="0" cy="4798695"/>
          </a:xfrm>
          <a:custGeom>
            <a:avLst/>
            <a:gdLst/>
            <a:ahLst/>
            <a:cxnLst/>
            <a:rect l="l" t="t" r="r" b="b"/>
            <a:pathLst>
              <a:path h="4798695">
                <a:moveTo>
                  <a:pt x="0" y="0"/>
                </a:moveTo>
                <a:lnTo>
                  <a:pt x="0" y="4798364"/>
                </a:lnTo>
              </a:path>
            </a:pathLst>
          </a:custGeom>
          <a:ln w="2540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04865" y="4388227"/>
            <a:ext cx="923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414042"/>
                </a:solidFill>
                <a:latin typeface="Times New Roman"/>
                <a:cs typeface="Times New Roman"/>
              </a:rPr>
              <a:t>Effective  Patch</a:t>
            </a:r>
            <a:r>
              <a:rPr sz="1600" b="1" spc="-95" dirty="0">
                <a:solidFill>
                  <a:srgbClr val="414042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14042"/>
                </a:solidFill>
                <a:latin typeface="Times New Roman"/>
                <a:cs typeface="Times New Roman"/>
              </a:rPr>
              <a:t>Size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2577" y="4388220"/>
            <a:ext cx="1488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marR="5080" indent="-14859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414042"/>
                </a:solidFill>
                <a:latin typeface="Times New Roman"/>
                <a:cs typeface="Times New Roman"/>
              </a:rPr>
              <a:t>Mult-scale</a:t>
            </a:r>
            <a:r>
              <a:rPr sz="1600" b="1" spc="-95" dirty="0">
                <a:solidFill>
                  <a:srgbClr val="414042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14042"/>
                </a:solidFill>
                <a:latin typeface="Times New Roman"/>
                <a:cs typeface="Times New Roman"/>
              </a:rPr>
              <a:t>Patch  </a:t>
            </a:r>
            <a:r>
              <a:rPr sz="1600" b="1" spc="-5" dirty="0">
                <a:solidFill>
                  <a:srgbClr val="414042"/>
                </a:solidFill>
                <a:latin typeface="Times New Roman"/>
                <a:cs typeface="Times New Roman"/>
              </a:rPr>
              <a:t>Discriminator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29252" y="4388214"/>
            <a:ext cx="1488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414042"/>
                </a:solidFill>
                <a:latin typeface="Times New Roman"/>
                <a:cs typeface="Times New Roman"/>
              </a:rPr>
              <a:t>Mult-scale</a:t>
            </a:r>
            <a:r>
              <a:rPr sz="1600" b="1" spc="-95" dirty="0">
                <a:solidFill>
                  <a:srgbClr val="414042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14042"/>
                </a:solidFill>
                <a:latin typeface="Times New Roman"/>
                <a:cs typeface="Times New Roman"/>
              </a:rPr>
              <a:t>Patch  Generator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6" name="object 36 1"/>
          <p:cNvSpPr/>
          <p:nvPr/>
        </p:nvSpPr>
        <p:spPr>
          <a:xfrm>
            <a:off x="7151263" y="4001404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263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 1"/>
          <p:cNvSpPr/>
          <p:nvPr/>
        </p:nvSpPr>
        <p:spPr>
          <a:xfrm>
            <a:off x="7347184" y="3951239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50126" y="0"/>
                </a:moveTo>
                <a:lnTo>
                  <a:pt x="30614" y="3942"/>
                </a:lnTo>
                <a:lnTo>
                  <a:pt x="14681" y="14693"/>
                </a:lnTo>
                <a:lnTo>
                  <a:pt x="3938" y="30635"/>
                </a:lnTo>
                <a:lnTo>
                  <a:pt x="0" y="50152"/>
                </a:lnTo>
                <a:lnTo>
                  <a:pt x="3938" y="69659"/>
                </a:lnTo>
                <a:lnTo>
                  <a:pt x="14681" y="85593"/>
                </a:lnTo>
                <a:lnTo>
                  <a:pt x="30614" y="96338"/>
                </a:lnTo>
                <a:lnTo>
                  <a:pt x="50126" y="100279"/>
                </a:lnTo>
                <a:lnTo>
                  <a:pt x="69646" y="96338"/>
                </a:lnTo>
                <a:lnTo>
                  <a:pt x="85583" y="85593"/>
                </a:lnTo>
                <a:lnTo>
                  <a:pt x="96327" y="69659"/>
                </a:lnTo>
                <a:lnTo>
                  <a:pt x="100266" y="50152"/>
                </a:lnTo>
                <a:lnTo>
                  <a:pt x="96327" y="30635"/>
                </a:lnTo>
                <a:lnTo>
                  <a:pt x="85583" y="14693"/>
                </a:lnTo>
                <a:lnTo>
                  <a:pt x="69646" y="3942"/>
                </a:lnTo>
                <a:lnTo>
                  <a:pt x="50126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 1"/>
          <p:cNvSpPr/>
          <p:nvPr/>
        </p:nvSpPr>
        <p:spPr>
          <a:xfrm>
            <a:off x="7722454" y="4082007"/>
            <a:ext cx="288000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043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80229" y="4001007"/>
            <a:ext cx="144000" cy="162000"/>
          </a:xfrm>
          <a:custGeom>
            <a:avLst/>
            <a:gdLst/>
            <a:ahLst/>
            <a:cxnLst/>
            <a:rect l="l" t="t" r="r" b="b"/>
            <a:pathLst>
              <a:path w="163195" h="181610">
                <a:moveTo>
                  <a:pt x="0" y="0"/>
                </a:moveTo>
                <a:lnTo>
                  <a:pt x="32766" y="90589"/>
                </a:lnTo>
                <a:lnTo>
                  <a:pt x="0" y="181190"/>
                </a:lnTo>
                <a:lnTo>
                  <a:pt x="35378" y="154548"/>
                </a:lnTo>
                <a:lnTo>
                  <a:pt x="76715" y="129808"/>
                </a:lnTo>
                <a:lnTo>
                  <a:pt x="120398" y="108108"/>
                </a:lnTo>
                <a:lnTo>
                  <a:pt x="162814" y="90589"/>
                </a:lnTo>
                <a:lnTo>
                  <a:pt x="120398" y="73076"/>
                </a:lnTo>
                <a:lnTo>
                  <a:pt x="76715" y="51381"/>
                </a:lnTo>
                <a:lnTo>
                  <a:pt x="35378" y="26641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49333" y="4049173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5">
                <a:moveTo>
                  <a:pt x="0" y="0"/>
                </a:moveTo>
                <a:lnTo>
                  <a:pt x="10922" y="6464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Group 81"/>
          <p:cNvGrpSpPr/>
          <p:nvPr/>
        </p:nvGrpSpPr>
        <p:grpSpPr>
          <a:xfrm>
            <a:off x="7458147" y="4007870"/>
            <a:ext cx="264308" cy="124620"/>
            <a:chOff x="7396145" y="4066024"/>
            <a:chExt cx="264308" cy="124620"/>
          </a:xfrm>
        </p:grpSpPr>
        <p:sp>
          <p:nvSpPr>
            <p:cNvPr id="41" name="object 41 1"/>
            <p:cNvSpPr/>
            <p:nvPr/>
          </p:nvSpPr>
          <p:spPr>
            <a:xfrm>
              <a:off x="7396145" y="4066024"/>
              <a:ext cx="188121" cy="83691"/>
            </a:xfrm>
            <a:custGeom>
              <a:avLst/>
              <a:gdLst/>
              <a:ahLst/>
              <a:cxnLst/>
              <a:rect l="l" t="t" r="r" b="b"/>
              <a:pathLst>
                <a:path w="154304" h="91439">
                  <a:moveTo>
                    <a:pt x="0" y="0"/>
                  </a:moveTo>
                  <a:lnTo>
                    <a:pt x="153758" y="91020"/>
                  </a:lnTo>
                </a:path>
              </a:pathLst>
            </a:custGeom>
            <a:ln w="19050">
              <a:solidFill>
                <a:srgbClr val="58595B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 1"/>
            <p:cNvSpPr/>
            <p:nvPr/>
          </p:nvSpPr>
          <p:spPr>
            <a:xfrm>
              <a:off x="7559488" y="408967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7237" y="0"/>
                  </a:moveTo>
                  <a:lnTo>
                    <a:pt x="37778" y="1144"/>
                  </a:lnTo>
                  <a:lnTo>
                    <a:pt x="20165" y="9504"/>
                  </a:lnTo>
                  <a:lnTo>
                    <a:pt x="6639" y="24503"/>
                  </a:lnTo>
                  <a:lnTo>
                    <a:pt x="0" y="43572"/>
                  </a:lnTo>
                  <a:lnTo>
                    <a:pt x="1146" y="63033"/>
                  </a:lnTo>
                  <a:lnTo>
                    <a:pt x="9504" y="80644"/>
                  </a:lnTo>
                  <a:lnTo>
                    <a:pt x="24495" y="94162"/>
                  </a:lnTo>
                  <a:lnTo>
                    <a:pt x="43559" y="100809"/>
                  </a:lnTo>
                  <a:lnTo>
                    <a:pt x="63021" y="99666"/>
                  </a:lnTo>
                  <a:lnTo>
                    <a:pt x="80635" y="91310"/>
                  </a:lnTo>
                  <a:lnTo>
                    <a:pt x="94155" y="76319"/>
                  </a:lnTo>
                  <a:lnTo>
                    <a:pt x="100796" y="57242"/>
                  </a:lnTo>
                  <a:lnTo>
                    <a:pt x="99652" y="37777"/>
                  </a:lnTo>
                  <a:lnTo>
                    <a:pt x="91296" y="20165"/>
                  </a:lnTo>
                  <a:lnTo>
                    <a:pt x="76299" y="6646"/>
                  </a:lnTo>
                  <a:lnTo>
                    <a:pt x="57237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2817" y="156837"/>
            <a:ext cx="1256819" cy="8901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8175" y="379336"/>
            <a:ext cx="1181099" cy="9016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8276" y="2294039"/>
            <a:ext cx="602076" cy="4417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93800" y="2573522"/>
            <a:ext cx="635000" cy="469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45694" y="2524503"/>
            <a:ext cx="604344" cy="2539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52261" y="3947102"/>
            <a:ext cx="391210" cy="25398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82918" y="569658"/>
            <a:ext cx="329908" cy="2539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35024" y="2404528"/>
            <a:ext cx="634999" cy="4825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36854" y="3948446"/>
            <a:ext cx="330200" cy="2539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194" y="1492712"/>
            <a:ext cx="12065" cy="3007360"/>
          </a:xfrm>
          <a:custGeom>
            <a:avLst/>
            <a:gdLst/>
            <a:ahLst/>
            <a:cxnLst/>
            <a:rect l="l" t="t" r="r" b="b"/>
            <a:pathLst>
              <a:path w="12065" h="3007360">
                <a:moveTo>
                  <a:pt x="11785" y="3007055"/>
                </a:moveTo>
                <a:lnTo>
                  <a:pt x="0" y="0"/>
                </a:lnTo>
              </a:path>
            </a:pathLst>
          </a:custGeom>
          <a:ln w="2540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0298" y="2574535"/>
            <a:ext cx="228600" cy="18497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spc="-15" dirty="0">
                <a:solidFill>
                  <a:srgbClr val="414042"/>
                </a:solidFill>
                <a:latin typeface="Times New Roman"/>
                <a:cs typeface="Times New Roman"/>
              </a:rPr>
              <a:t>Training</a:t>
            </a:r>
            <a:r>
              <a:rPr sz="1600" b="1" spc="-40" dirty="0">
                <a:solidFill>
                  <a:srgbClr val="414042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414042"/>
                </a:solidFill>
                <a:latin typeface="Times New Roman"/>
                <a:cs typeface="Times New Roman"/>
              </a:rPr>
              <a:t>Progression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938565" y="132397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609" y="0"/>
                </a:moveTo>
                <a:lnTo>
                  <a:pt x="16866" y="2169"/>
                </a:lnTo>
                <a:lnTo>
                  <a:pt x="8089" y="8085"/>
                </a:lnTo>
                <a:lnTo>
                  <a:pt x="2170" y="16861"/>
                </a:lnTo>
                <a:lnTo>
                  <a:pt x="0" y="27609"/>
                </a:lnTo>
                <a:lnTo>
                  <a:pt x="2170" y="38353"/>
                </a:lnTo>
                <a:lnTo>
                  <a:pt x="8089" y="47129"/>
                </a:lnTo>
                <a:lnTo>
                  <a:pt x="16866" y="53048"/>
                </a:lnTo>
                <a:lnTo>
                  <a:pt x="27609" y="55219"/>
                </a:lnTo>
                <a:lnTo>
                  <a:pt x="38358" y="53048"/>
                </a:lnTo>
                <a:lnTo>
                  <a:pt x="47134" y="47129"/>
                </a:lnTo>
                <a:lnTo>
                  <a:pt x="53050" y="38353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38565" y="141038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609" y="0"/>
                </a:moveTo>
                <a:lnTo>
                  <a:pt x="16866" y="2169"/>
                </a:lnTo>
                <a:lnTo>
                  <a:pt x="8089" y="8085"/>
                </a:lnTo>
                <a:lnTo>
                  <a:pt x="2170" y="16861"/>
                </a:lnTo>
                <a:lnTo>
                  <a:pt x="0" y="27609"/>
                </a:lnTo>
                <a:lnTo>
                  <a:pt x="2170" y="38358"/>
                </a:lnTo>
                <a:lnTo>
                  <a:pt x="8089" y="47134"/>
                </a:lnTo>
                <a:lnTo>
                  <a:pt x="16866" y="53050"/>
                </a:lnTo>
                <a:lnTo>
                  <a:pt x="27609" y="55219"/>
                </a:lnTo>
                <a:lnTo>
                  <a:pt x="38358" y="53050"/>
                </a:lnTo>
                <a:lnTo>
                  <a:pt x="47134" y="47134"/>
                </a:lnTo>
                <a:lnTo>
                  <a:pt x="53050" y="38358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38565" y="149680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609" y="0"/>
                </a:moveTo>
                <a:lnTo>
                  <a:pt x="16866" y="2169"/>
                </a:lnTo>
                <a:lnTo>
                  <a:pt x="8089" y="8085"/>
                </a:lnTo>
                <a:lnTo>
                  <a:pt x="2170" y="16861"/>
                </a:lnTo>
                <a:lnTo>
                  <a:pt x="0" y="27609"/>
                </a:lnTo>
                <a:lnTo>
                  <a:pt x="2170" y="38358"/>
                </a:lnTo>
                <a:lnTo>
                  <a:pt x="8089" y="47134"/>
                </a:lnTo>
                <a:lnTo>
                  <a:pt x="16866" y="53050"/>
                </a:lnTo>
                <a:lnTo>
                  <a:pt x="27609" y="55219"/>
                </a:lnTo>
                <a:lnTo>
                  <a:pt x="38358" y="53050"/>
                </a:lnTo>
                <a:lnTo>
                  <a:pt x="47134" y="47134"/>
                </a:lnTo>
                <a:lnTo>
                  <a:pt x="53050" y="38358"/>
                </a:lnTo>
                <a:lnTo>
                  <a:pt x="55219" y="27609"/>
                </a:lnTo>
                <a:lnTo>
                  <a:pt x="53050" y="16861"/>
                </a:lnTo>
                <a:lnTo>
                  <a:pt x="47134" y="8085"/>
                </a:lnTo>
                <a:lnTo>
                  <a:pt x="38358" y="2169"/>
                </a:lnTo>
                <a:lnTo>
                  <a:pt x="27609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21996" y="4241011"/>
            <a:ext cx="287843" cy="15619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66139" y="2927632"/>
            <a:ext cx="572759" cy="15423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27626" y="1204240"/>
            <a:ext cx="232410" cy="15636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0200" y="1082281"/>
            <a:ext cx="200596" cy="15619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5444" y="2766339"/>
            <a:ext cx="516929" cy="15621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42241" y="4254476"/>
            <a:ext cx="319430" cy="1562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Group 89"/>
          <p:cNvGrpSpPr/>
          <p:nvPr/>
        </p:nvGrpSpPr>
        <p:grpSpPr>
          <a:xfrm>
            <a:off x="4304108" y="1941122"/>
            <a:ext cx="324000" cy="324000"/>
            <a:chOff x="4590498" y="3376029"/>
            <a:chExt cx="283845" cy="283845"/>
          </a:xfrm>
        </p:grpSpPr>
        <p:sp>
          <p:nvSpPr>
            <p:cNvPr id="91" name="object 36 3"/>
            <p:cNvSpPr/>
            <p:nvPr/>
          </p:nvSpPr>
          <p:spPr>
            <a:xfrm>
              <a:off x="4590498" y="3376029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141861" y="0"/>
                  </a:moveTo>
                  <a:lnTo>
                    <a:pt x="97022" y="7232"/>
                  </a:lnTo>
                  <a:lnTo>
                    <a:pt x="58080" y="27370"/>
                  </a:lnTo>
                  <a:lnTo>
                    <a:pt x="27371" y="58079"/>
                  </a:lnTo>
                  <a:lnTo>
                    <a:pt x="7232" y="97021"/>
                  </a:lnTo>
                  <a:lnTo>
                    <a:pt x="0" y="141860"/>
                  </a:lnTo>
                  <a:lnTo>
                    <a:pt x="7232" y="186699"/>
                  </a:lnTo>
                  <a:lnTo>
                    <a:pt x="27371" y="225641"/>
                  </a:lnTo>
                  <a:lnTo>
                    <a:pt x="58080" y="256350"/>
                  </a:lnTo>
                  <a:lnTo>
                    <a:pt x="97022" y="276489"/>
                  </a:lnTo>
                  <a:lnTo>
                    <a:pt x="141861" y="283721"/>
                  </a:lnTo>
                  <a:lnTo>
                    <a:pt x="186700" y="276489"/>
                  </a:lnTo>
                  <a:lnTo>
                    <a:pt x="225642" y="256350"/>
                  </a:lnTo>
                  <a:lnTo>
                    <a:pt x="256351" y="225641"/>
                  </a:lnTo>
                  <a:lnTo>
                    <a:pt x="276489" y="186699"/>
                  </a:lnTo>
                  <a:lnTo>
                    <a:pt x="283721" y="141860"/>
                  </a:lnTo>
                  <a:lnTo>
                    <a:pt x="276489" y="97021"/>
                  </a:lnTo>
                  <a:lnTo>
                    <a:pt x="256351" y="58079"/>
                  </a:lnTo>
                  <a:lnTo>
                    <a:pt x="225642" y="27370"/>
                  </a:lnTo>
                  <a:lnTo>
                    <a:pt x="186700" y="7232"/>
                  </a:lnTo>
                  <a:lnTo>
                    <a:pt x="14186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49" charset="0"/>
              </a:endParaRPr>
            </a:p>
          </p:txBody>
        </p:sp>
        <p:sp>
          <p:nvSpPr>
            <p:cNvPr id="93" name="object 37 3"/>
            <p:cNvSpPr/>
            <p:nvPr/>
          </p:nvSpPr>
          <p:spPr>
            <a:xfrm>
              <a:off x="4590498" y="3376029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0" y="141861"/>
                  </a:moveTo>
                  <a:lnTo>
                    <a:pt x="7232" y="97021"/>
                  </a:lnTo>
                  <a:lnTo>
                    <a:pt x="27370" y="58079"/>
                  </a:lnTo>
                  <a:lnTo>
                    <a:pt x="58079" y="27370"/>
                  </a:lnTo>
                  <a:lnTo>
                    <a:pt x="97021" y="7232"/>
                  </a:lnTo>
                  <a:lnTo>
                    <a:pt x="141861" y="0"/>
                  </a:lnTo>
                  <a:lnTo>
                    <a:pt x="186700" y="7232"/>
                  </a:lnTo>
                  <a:lnTo>
                    <a:pt x="225642" y="27370"/>
                  </a:lnTo>
                  <a:lnTo>
                    <a:pt x="256351" y="58079"/>
                  </a:lnTo>
                  <a:lnTo>
                    <a:pt x="276489" y="97021"/>
                  </a:lnTo>
                  <a:lnTo>
                    <a:pt x="283722" y="141861"/>
                  </a:lnTo>
                  <a:lnTo>
                    <a:pt x="276489" y="186700"/>
                  </a:lnTo>
                  <a:lnTo>
                    <a:pt x="256351" y="225642"/>
                  </a:lnTo>
                  <a:lnTo>
                    <a:pt x="225642" y="256351"/>
                  </a:lnTo>
                  <a:lnTo>
                    <a:pt x="186700" y="276489"/>
                  </a:lnTo>
                  <a:lnTo>
                    <a:pt x="141861" y="283722"/>
                  </a:lnTo>
                  <a:lnTo>
                    <a:pt x="97021" y="276489"/>
                  </a:lnTo>
                  <a:lnTo>
                    <a:pt x="58079" y="256351"/>
                  </a:lnTo>
                  <a:lnTo>
                    <a:pt x="27370" y="225642"/>
                  </a:lnTo>
                  <a:lnTo>
                    <a:pt x="7232" y="186700"/>
                  </a:lnTo>
                  <a:lnTo>
                    <a:pt x="0" y="141861"/>
                  </a:lnTo>
                  <a:close/>
                </a:path>
              </a:pathLst>
            </a:custGeom>
            <a:ln w="1270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urier" pitchFamily="49" charset="0"/>
              </a:endParaRPr>
            </a:p>
          </p:txBody>
        </p:sp>
      </p:grpSp>
      <p:sp>
        <p:nvSpPr>
          <p:cNvPr id="104" name="object 5 5"/>
          <p:cNvSpPr/>
          <p:nvPr/>
        </p:nvSpPr>
        <p:spPr>
          <a:xfrm>
            <a:off x="7343143" y="411284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50126" y="0"/>
                </a:moveTo>
                <a:lnTo>
                  <a:pt x="30614" y="3942"/>
                </a:lnTo>
                <a:lnTo>
                  <a:pt x="14681" y="14692"/>
                </a:lnTo>
                <a:lnTo>
                  <a:pt x="3938" y="30630"/>
                </a:lnTo>
                <a:lnTo>
                  <a:pt x="0" y="50139"/>
                </a:lnTo>
                <a:lnTo>
                  <a:pt x="3938" y="69653"/>
                </a:lnTo>
                <a:lnTo>
                  <a:pt x="14681" y="85591"/>
                </a:lnTo>
                <a:lnTo>
                  <a:pt x="30614" y="96338"/>
                </a:lnTo>
                <a:lnTo>
                  <a:pt x="50126" y="100279"/>
                </a:lnTo>
                <a:lnTo>
                  <a:pt x="69646" y="96338"/>
                </a:lnTo>
                <a:lnTo>
                  <a:pt x="85583" y="85591"/>
                </a:lnTo>
                <a:lnTo>
                  <a:pt x="96327" y="69653"/>
                </a:lnTo>
                <a:lnTo>
                  <a:pt x="100266" y="50139"/>
                </a:lnTo>
                <a:lnTo>
                  <a:pt x="96327" y="30630"/>
                </a:lnTo>
                <a:lnTo>
                  <a:pt x="85583" y="14692"/>
                </a:lnTo>
                <a:lnTo>
                  <a:pt x="69646" y="3942"/>
                </a:lnTo>
                <a:lnTo>
                  <a:pt x="50126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52" name="Elbow Connector 151"/>
          <p:cNvCxnSpPr>
            <a:stCxn id="61" idx="2"/>
          </p:cNvCxnSpPr>
          <p:nvPr/>
        </p:nvCxnSpPr>
        <p:spPr>
          <a:xfrm rot="5400000" flipH="1" flipV="1">
            <a:off x="5742885" y="1473867"/>
            <a:ext cx="398719" cy="2912939"/>
          </a:xfrm>
          <a:prstGeom prst="bentConnector4">
            <a:avLst>
              <a:gd name="adj1" fmla="val -38223"/>
              <a:gd name="adj2" fmla="val 100126"/>
            </a:avLst>
          </a:prstGeom>
          <a:ln w="19050">
            <a:solidFill>
              <a:srgbClr val="58595B"/>
            </a:solidFill>
          </a:ln>
        </p:spPr>
      </p:cxnSp>
      <p:cxnSp>
        <p:nvCxnSpPr>
          <p:cNvPr id="156" name="Elbow Connector 155"/>
          <p:cNvCxnSpPr/>
          <p:nvPr/>
        </p:nvCxnSpPr>
        <p:spPr>
          <a:xfrm rot="5400000" flipH="1" flipV="1">
            <a:off x="5719054" y="2764344"/>
            <a:ext cx="273664" cy="3086869"/>
          </a:xfrm>
          <a:prstGeom prst="bentConnector4">
            <a:avLst>
              <a:gd name="adj1" fmla="val -50468"/>
              <a:gd name="adj2" fmla="val 99903"/>
            </a:avLst>
          </a:prstGeom>
          <a:ln w="19050">
            <a:solidFill>
              <a:srgbClr val="58595B"/>
            </a:solidFill>
          </a:ln>
        </p:spPr>
      </p:cxnSp>
      <p:cxnSp>
        <p:nvCxnSpPr>
          <p:cNvPr id="157" name="Elbow Connector 156"/>
          <p:cNvCxnSpPr/>
          <p:nvPr/>
        </p:nvCxnSpPr>
        <p:spPr>
          <a:xfrm rot="5400000" flipH="1" flipV="1">
            <a:off x="5725345" y="-217777"/>
            <a:ext cx="632101" cy="2628000"/>
          </a:xfrm>
          <a:prstGeom prst="bentConnector4">
            <a:avLst>
              <a:gd name="adj1" fmla="val -20343"/>
              <a:gd name="adj2" fmla="val 100207"/>
            </a:avLst>
          </a:prstGeom>
          <a:ln w="19050">
            <a:solidFill>
              <a:srgbClr val="58595B"/>
            </a:solidFill>
          </a:ln>
        </p:spPr>
      </p:cxnSp>
      <p:sp>
        <p:nvSpPr>
          <p:cNvPr id="159" name="Rectangle 158"/>
          <p:cNvSpPr/>
          <p:nvPr/>
        </p:nvSpPr>
        <p:spPr>
          <a:xfrm>
            <a:off x="4486223" y="1175188"/>
            <a:ext cx="568377" cy="2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bject 64"/>
          <p:cNvSpPr/>
          <p:nvPr/>
        </p:nvSpPr>
        <p:spPr>
          <a:xfrm>
            <a:off x="4615169" y="1175188"/>
            <a:ext cx="232410" cy="21446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Rectangle 164"/>
          <p:cNvSpPr/>
          <p:nvPr/>
        </p:nvSpPr>
        <p:spPr>
          <a:xfrm>
            <a:off x="4179430" y="2916913"/>
            <a:ext cx="568377" cy="2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bject 61"/>
          <p:cNvSpPr/>
          <p:nvPr/>
        </p:nvSpPr>
        <p:spPr>
          <a:xfrm>
            <a:off x="4199128" y="2916336"/>
            <a:ext cx="573296" cy="21336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Rectangle 178"/>
          <p:cNvSpPr/>
          <p:nvPr/>
        </p:nvSpPr>
        <p:spPr>
          <a:xfrm>
            <a:off x="4053061" y="4216213"/>
            <a:ext cx="568377" cy="2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61" y="4229744"/>
            <a:ext cx="313409" cy="209969"/>
          </a:xfrm>
          <a:prstGeom prst="rect">
            <a:avLst/>
          </a:prstGeom>
        </p:spPr>
      </p:pic>
      <p:sp>
        <p:nvSpPr>
          <p:cNvPr id="200" name="object 36 1"/>
          <p:cNvSpPr/>
          <p:nvPr/>
        </p:nvSpPr>
        <p:spPr>
          <a:xfrm>
            <a:off x="7160637" y="2561104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263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37 1"/>
          <p:cNvSpPr/>
          <p:nvPr/>
        </p:nvSpPr>
        <p:spPr>
          <a:xfrm>
            <a:off x="7356558" y="2510939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50126" y="0"/>
                </a:moveTo>
                <a:lnTo>
                  <a:pt x="30614" y="3942"/>
                </a:lnTo>
                <a:lnTo>
                  <a:pt x="14681" y="14693"/>
                </a:lnTo>
                <a:lnTo>
                  <a:pt x="3938" y="30635"/>
                </a:lnTo>
                <a:lnTo>
                  <a:pt x="0" y="50152"/>
                </a:lnTo>
                <a:lnTo>
                  <a:pt x="3938" y="69659"/>
                </a:lnTo>
                <a:lnTo>
                  <a:pt x="14681" y="85593"/>
                </a:lnTo>
                <a:lnTo>
                  <a:pt x="30614" y="96338"/>
                </a:lnTo>
                <a:lnTo>
                  <a:pt x="50126" y="100279"/>
                </a:lnTo>
                <a:lnTo>
                  <a:pt x="69646" y="96338"/>
                </a:lnTo>
                <a:lnTo>
                  <a:pt x="85583" y="85593"/>
                </a:lnTo>
                <a:lnTo>
                  <a:pt x="96327" y="69659"/>
                </a:lnTo>
                <a:lnTo>
                  <a:pt x="100266" y="50152"/>
                </a:lnTo>
                <a:lnTo>
                  <a:pt x="96327" y="30635"/>
                </a:lnTo>
                <a:lnTo>
                  <a:pt x="85583" y="14693"/>
                </a:lnTo>
                <a:lnTo>
                  <a:pt x="69646" y="3942"/>
                </a:lnTo>
                <a:lnTo>
                  <a:pt x="50126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38 1"/>
          <p:cNvSpPr/>
          <p:nvPr/>
        </p:nvSpPr>
        <p:spPr>
          <a:xfrm>
            <a:off x="7697167" y="2672542"/>
            <a:ext cx="216000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043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39"/>
          <p:cNvSpPr/>
          <p:nvPr/>
        </p:nvSpPr>
        <p:spPr>
          <a:xfrm>
            <a:off x="7855179" y="2591542"/>
            <a:ext cx="144000" cy="162000"/>
          </a:xfrm>
          <a:custGeom>
            <a:avLst/>
            <a:gdLst/>
            <a:ahLst/>
            <a:cxnLst/>
            <a:rect l="l" t="t" r="r" b="b"/>
            <a:pathLst>
              <a:path w="163195" h="181610">
                <a:moveTo>
                  <a:pt x="0" y="0"/>
                </a:moveTo>
                <a:lnTo>
                  <a:pt x="32766" y="90589"/>
                </a:lnTo>
                <a:lnTo>
                  <a:pt x="0" y="181190"/>
                </a:lnTo>
                <a:lnTo>
                  <a:pt x="35378" y="154548"/>
                </a:lnTo>
                <a:lnTo>
                  <a:pt x="76715" y="129808"/>
                </a:lnTo>
                <a:lnTo>
                  <a:pt x="120398" y="108108"/>
                </a:lnTo>
                <a:lnTo>
                  <a:pt x="162814" y="90589"/>
                </a:lnTo>
                <a:lnTo>
                  <a:pt x="120398" y="73076"/>
                </a:lnTo>
                <a:lnTo>
                  <a:pt x="76715" y="51381"/>
                </a:lnTo>
                <a:lnTo>
                  <a:pt x="35378" y="26641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42"/>
          <p:cNvSpPr/>
          <p:nvPr/>
        </p:nvSpPr>
        <p:spPr>
          <a:xfrm>
            <a:off x="7656361" y="2632822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5">
                <a:moveTo>
                  <a:pt x="0" y="0"/>
                </a:moveTo>
                <a:lnTo>
                  <a:pt x="10922" y="6464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5" name="Group 204"/>
          <p:cNvGrpSpPr/>
          <p:nvPr/>
        </p:nvGrpSpPr>
        <p:grpSpPr>
          <a:xfrm>
            <a:off x="7472341" y="2571061"/>
            <a:ext cx="257142" cy="145078"/>
            <a:chOff x="7403311" y="4045566"/>
            <a:chExt cx="257142" cy="145078"/>
          </a:xfrm>
        </p:grpSpPr>
        <p:sp>
          <p:nvSpPr>
            <p:cNvPr id="206" name="object 41 1"/>
            <p:cNvSpPr/>
            <p:nvPr/>
          </p:nvSpPr>
          <p:spPr>
            <a:xfrm>
              <a:off x="7403311" y="4045566"/>
              <a:ext cx="188121" cy="83691"/>
            </a:xfrm>
            <a:custGeom>
              <a:avLst/>
              <a:gdLst/>
              <a:ahLst/>
              <a:cxnLst/>
              <a:rect l="l" t="t" r="r" b="b"/>
              <a:pathLst>
                <a:path w="154304" h="91439">
                  <a:moveTo>
                    <a:pt x="0" y="0"/>
                  </a:moveTo>
                  <a:lnTo>
                    <a:pt x="153758" y="91020"/>
                  </a:lnTo>
                </a:path>
              </a:pathLst>
            </a:custGeom>
            <a:ln w="19050">
              <a:solidFill>
                <a:srgbClr val="58595B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43 1"/>
            <p:cNvSpPr/>
            <p:nvPr/>
          </p:nvSpPr>
          <p:spPr>
            <a:xfrm>
              <a:off x="7559488" y="408967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7237" y="0"/>
                  </a:moveTo>
                  <a:lnTo>
                    <a:pt x="37778" y="1144"/>
                  </a:lnTo>
                  <a:lnTo>
                    <a:pt x="20165" y="9504"/>
                  </a:lnTo>
                  <a:lnTo>
                    <a:pt x="6639" y="24503"/>
                  </a:lnTo>
                  <a:lnTo>
                    <a:pt x="0" y="43572"/>
                  </a:lnTo>
                  <a:lnTo>
                    <a:pt x="1146" y="63033"/>
                  </a:lnTo>
                  <a:lnTo>
                    <a:pt x="9504" y="80644"/>
                  </a:lnTo>
                  <a:lnTo>
                    <a:pt x="24495" y="94162"/>
                  </a:lnTo>
                  <a:lnTo>
                    <a:pt x="43559" y="100809"/>
                  </a:lnTo>
                  <a:lnTo>
                    <a:pt x="63021" y="99666"/>
                  </a:lnTo>
                  <a:lnTo>
                    <a:pt x="80635" y="91310"/>
                  </a:lnTo>
                  <a:lnTo>
                    <a:pt x="94155" y="76319"/>
                  </a:lnTo>
                  <a:lnTo>
                    <a:pt x="100796" y="57242"/>
                  </a:lnTo>
                  <a:lnTo>
                    <a:pt x="99652" y="37777"/>
                  </a:lnTo>
                  <a:lnTo>
                    <a:pt x="91296" y="20165"/>
                  </a:lnTo>
                  <a:lnTo>
                    <a:pt x="76299" y="6646"/>
                  </a:lnTo>
                  <a:lnTo>
                    <a:pt x="57237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8" name="object 5 5"/>
          <p:cNvSpPr/>
          <p:nvPr/>
        </p:nvSpPr>
        <p:spPr>
          <a:xfrm>
            <a:off x="7352517" y="267254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50126" y="0"/>
                </a:moveTo>
                <a:lnTo>
                  <a:pt x="30614" y="3942"/>
                </a:lnTo>
                <a:lnTo>
                  <a:pt x="14681" y="14692"/>
                </a:lnTo>
                <a:lnTo>
                  <a:pt x="3938" y="30630"/>
                </a:lnTo>
                <a:lnTo>
                  <a:pt x="0" y="50139"/>
                </a:lnTo>
                <a:lnTo>
                  <a:pt x="3938" y="69653"/>
                </a:lnTo>
                <a:lnTo>
                  <a:pt x="14681" y="85591"/>
                </a:lnTo>
                <a:lnTo>
                  <a:pt x="30614" y="96338"/>
                </a:lnTo>
                <a:lnTo>
                  <a:pt x="50126" y="100279"/>
                </a:lnTo>
                <a:lnTo>
                  <a:pt x="69646" y="96338"/>
                </a:lnTo>
                <a:lnTo>
                  <a:pt x="85583" y="85591"/>
                </a:lnTo>
                <a:lnTo>
                  <a:pt x="96327" y="69653"/>
                </a:lnTo>
                <a:lnTo>
                  <a:pt x="100266" y="50139"/>
                </a:lnTo>
                <a:lnTo>
                  <a:pt x="96327" y="30630"/>
                </a:lnTo>
                <a:lnTo>
                  <a:pt x="85583" y="14692"/>
                </a:lnTo>
                <a:lnTo>
                  <a:pt x="69646" y="3942"/>
                </a:lnTo>
                <a:lnTo>
                  <a:pt x="50126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36 1"/>
          <p:cNvSpPr/>
          <p:nvPr/>
        </p:nvSpPr>
        <p:spPr>
          <a:xfrm>
            <a:off x="7121139" y="614086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263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37 1"/>
          <p:cNvSpPr/>
          <p:nvPr/>
        </p:nvSpPr>
        <p:spPr>
          <a:xfrm>
            <a:off x="7317060" y="563921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50126" y="0"/>
                </a:moveTo>
                <a:lnTo>
                  <a:pt x="30614" y="3942"/>
                </a:lnTo>
                <a:lnTo>
                  <a:pt x="14681" y="14693"/>
                </a:lnTo>
                <a:lnTo>
                  <a:pt x="3938" y="30635"/>
                </a:lnTo>
                <a:lnTo>
                  <a:pt x="0" y="50152"/>
                </a:lnTo>
                <a:lnTo>
                  <a:pt x="3938" y="69659"/>
                </a:lnTo>
                <a:lnTo>
                  <a:pt x="14681" y="85593"/>
                </a:lnTo>
                <a:lnTo>
                  <a:pt x="30614" y="96338"/>
                </a:lnTo>
                <a:lnTo>
                  <a:pt x="50126" y="100279"/>
                </a:lnTo>
                <a:lnTo>
                  <a:pt x="69646" y="96338"/>
                </a:lnTo>
                <a:lnTo>
                  <a:pt x="85583" y="85593"/>
                </a:lnTo>
                <a:lnTo>
                  <a:pt x="96327" y="69659"/>
                </a:lnTo>
                <a:lnTo>
                  <a:pt x="100266" y="50152"/>
                </a:lnTo>
                <a:lnTo>
                  <a:pt x="96327" y="30635"/>
                </a:lnTo>
                <a:lnTo>
                  <a:pt x="85583" y="14693"/>
                </a:lnTo>
                <a:lnTo>
                  <a:pt x="69646" y="3942"/>
                </a:lnTo>
                <a:lnTo>
                  <a:pt x="50126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38 1"/>
          <p:cNvSpPr/>
          <p:nvPr/>
        </p:nvSpPr>
        <p:spPr>
          <a:xfrm>
            <a:off x="7689985" y="718638"/>
            <a:ext cx="144000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043" y="0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39"/>
          <p:cNvSpPr/>
          <p:nvPr/>
        </p:nvSpPr>
        <p:spPr>
          <a:xfrm>
            <a:off x="7805167" y="637638"/>
            <a:ext cx="144000" cy="162000"/>
          </a:xfrm>
          <a:custGeom>
            <a:avLst/>
            <a:gdLst/>
            <a:ahLst/>
            <a:cxnLst/>
            <a:rect l="l" t="t" r="r" b="b"/>
            <a:pathLst>
              <a:path w="163195" h="181610">
                <a:moveTo>
                  <a:pt x="0" y="0"/>
                </a:moveTo>
                <a:lnTo>
                  <a:pt x="32766" y="90589"/>
                </a:lnTo>
                <a:lnTo>
                  <a:pt x="0" y="181190"/>
                </a:lnTo>
                <a:lnTo>
                  <a:pt x="35378" y="154548"/>
                </a:lnTo>
                <a:lnTo>
                  <a:pt x="76715" y="129808"/>
                </a:lnTo>
                <a:lnTo>
                  <a:pt x="120398" y="108108"/>
                </a:lnTo>
                <a:lnTo>
                  <a:pt x="162814" y="90589"/>
                </a:lnTo>
                <a:lnTo>
                  <a:pt x="120398" y="73076"/>
                </a:lnTo>
                <a:lnTo>
                  <a:pt x="76715" y="51381"/>
                </a:lnTo>
                <a:lnTo>
                  <a:pt x="35378" y="26641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42"/>
          <p:cNvSpPr/>
          <p:nvPr/>
        </p:nvSpPr>
        <p:spPr>
          <a:xfrm>
            <a:off x="7616863" y="685804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5">
                <a:moveTo>
                  <a:pt x="0" y="0"/>
                </a:moveTo>
                <a:lnTo>
                  <a:pt x="10922" y="6464"/>
                </a:lnTo>
              </a:path>
            </a:pathLst>
          </a:custGeom>
          <a:ln w="190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4" name="Group 243"/>
          <p:cNvGrpSpPr/>
          <p:nvPr/>
        </p:nvGrpSpPr>
        <p:grpSpPr>
          <a:xfrm>
            <a:off x="7432843" y="624043"/>
            <a:ext cx="257142" cy="145078"/>
            <a:chOff x="7403311" y="4045566"/>
            <a:chExt cx="257142" cy="145078"/>
          </a:xfrm>
        </p:grpSpPr>
        <p:sp>
          <p:nvSpPr>
            <p:cNvPr id="245" name="object 41 1"/>
            <p:cNvSpPr/>
            <p:nvPr/>
          </p:nvSpPr>
          <p:spPr>
            <a:xfrm>
              <a:off x="7403311" y="4045566"/>
              <a:ext cx="188121" cy="83691"/>
            </a:xfrm>
            <a:custGeom>
              <a:avLst/>
              <a:gdLst/>
              <a:ahLst/>
              <a:cxnLst/>
              <a:rect l="l" t="t" r="r" b="b"/>
              <a:pathLst>
                <a:path w="154304" h="91439">
                  <a:moveTo>
                    <a:pt x="0" y="0"/>
                  </a:moveTo>
                  <a:lnTo>
                    <a:pt x="153758" y="91020"/>
                  </a:lnTo>
                </a:path>
              </a:pathLst>
            </a:custGeom>
            <a:ln w="19050">
              <a:solidFill>
                <a:srgbClr val="58595B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43 1"/>
            <p:cNvSpPr/>
            <p:nvPr/>
          </p:nvSpPr>
          <p:spPr>
            <a:xfrm>
              <a:off x="7559488" y="408967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7237" y="0"/>
                  </a:moveTo>
                  <a:lnTo>
                    <a:pt x="37778" y="1144"/>
                  </a:lnTo>
                  <a:lnTo>
                    <a:pt x="20165" y="9504"/>
                  </a:lnTo>
                  <a:lnTo>
                    <a:pt x="6639" y="24503"/>
                  </a:lnTo>
                  <a:lnTo>
                    <a:pt x="0" y="43572"/>
                  </a:lnTo>
                  <a:lnTo>
                    <a:pt x="1146" y="63033"/>
                  </a:lnTo>
                  <a:lnTo>
                    <a:pt x="9504" y="80644"/>
                  </a:lnTo>
                  <a:lnTo>
                    <a:pt x="24495" y="94162"/>
                  </a:lnTo>
                  <a:lnTo>
                    <a:pt x="43559" y="100809"/>
                  </a:lnTo>
                  <a:lnTo>
                    <a:pt x="63021" y="99666"/>
                  </a:lnTo>
                  <a:lnTo>
                    <a:pt x="80635" y="91310"/>
                  </a:lnTo>
                  <a:lnTo>
                    <a:pt x="94155" y="76319"/>
                  </a:lnTo>
                  <a:lnTo>
                    <a:pt x="100796" y="57242"/>
                  </a:lnTo>
                  <a:lnTo>
                    <a:pt x="99652" y="37777"/>
                  </a:lnTo>
                  <a:lnTo>
                    <a:pt x="91296" y="20165"/>
                  </a:lnTo>
                  <a:lnTo>
                    <a:pt x="76299" y="6646"/>
                  </a:lnTo>
                  <a:lnTo>
                    <a:pt x="57237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7" name="object 5 5"/>
          <p:cNvSpPr/>
          <p:nvPr/>
        </p:nvSpPr>
        <p:spPr>
          <a:xfrm>
            <a:off x="7313019" y="725524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50126" y="0"/>
                </a:moveTo>
                <a:lnTo>
                  <a:pt x="30614" y="3942"/>
                </a:lnTo>
                <a:lnTo>
                  <a:pt x="14681" y="14692"/>
                </a:lnTo>
                <a:lnTo>
                  <a:pt x="3938" y="30630"/>
                </a:lnTo>
                <a:lnTo>
                  <a:pt x="0" y="50139"/>
                </a:lnTo>
                <a:lnTo>
                  <a:pt x="3938" y="69653"/>
                </a:lnTo>
                <a:lnTo>
                  <a:pt x="14681" y="85591"/>
                </a:lnTo>
                <a:lnTo>
                  <a:pt x="30614" y="96338"/>
                </a:lnTo>
                <a:lnTo>
                  <a:pt x="50126" y="100279"/>
                </a:lnTo>
                <a:lnTo>
                  <a:pt x="69646" y="96338"/>
                </a:lnTo>
                <a:lnTo>
                  <a:pt x="85583" y="85591"/>
                </a:lnTo>
                <a:lnTo>
                  <a:pt x="96327" y="69653"/>
                </a:lnTo>
                <a:lnTo>
                  <a:pt x="100266" y="50139"/>
                </a:lnTo>
                <a:lnTo>
                  <a:pt x="96327" y="30630"/>
                </a:lnTo>
                <a:lnTo>
                  <a:pt x="85583" y="14692"/>
                </a:lnTo>
                <a:lnTo>
                  <a:pt x="69646" y="3942"/>
                </a:lnTo>
                <a:lnTo>
                  <a:pt x="50126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51741" y="248051"/>
            <a:ext cx="1206499" cy="9016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24"/>
          <p:cNvSpPr/>
          <p:nvPr/>
        </p:nvSpPr>
        <p:spPr>
          <a:xfrm>
            <a:off x="2541642" y="3784219"/>
            <a:ext cx="635000" cy="579755"/>
          </a:xfrm>
          <a:custGeom>
            <a:avLst/>
            <a:gdLst/>
            <a:ahLst/>
            <a:cxnLst/>
            <a:rect l="l" t="t" r="r" b="b"/>
            <a:pathLst>
              <a:path w="635000" h="579754">
                <a:moveTo>
                  <a:pt x="499846" y="0"/>
                </a:moveTo>
                <a:lnTo>
                  <a:pt x="135153" y="0"/>
                </a:lnTo>
                <a:lnTo>
                  <a:pt x="92436" y="6889"/>
                </a:lnTo>
                <a:lnTo>
                  <a:pt x="55335" y="26073"/>
                </a:lnTo>
                <a:lnTo>
                  <a:pt x="26078" y="55327"/>
                </a:lnTo>
                <a:lnTo>
                  <a:pt x="6890" y="92425"/>
                </a:lnTo>
                <a:lnTo>
                  <a:pt x="0" y="135140"/>
                </a:lnTo>
                <a:lnTo>
                  <a:pt x="0" y="444576"/>
                </a:lnTo>
                <a:lnTo>
                  <a:pt x="6890" y="487293"/>
                </a:lnTo>
                <a:lnTo>
                  <a:pt x="26078" y="524393"/>
                </a:lnTo>
                <a:lnTo>
                  <a:pt x="55335" y="553651"/>
                </a:lnTo>
                <a:lnTo>
                  <a:pt x="92436" y="572838"/>
                </a:lnTo>
                <a:lnTo>
                  <a:pt x="135153" y="579729"/>
                </a:lnTo>
                <a:lnTo>
                  <a:pt x="499846" y="579729"/>
                </a:lnTo>
                <a:lnTo>
                  <a:pt x="542563" y="572838"/>
                </a:lnTo>
                <a:lnTo>
                  <a:pt x="579664" y="553651"/>
                </a:lnTo>
                <a:lnTo>
                  <a:pt x="608921" y="524393"/>
                </a:lnTo>
                <a:lnTo>
                  <a:pt x="628109" y="487293"/>
                </a:lnTo>
                <a:lnTo>
                  <a:pt x="635000" y="444576"/>
                </a:lnTo>
                <a:lnTo>
                  <a:pt x="635000" y="135140"/>
                </a:lnTo>
                <a:lnTo>
                  <a:pt x="628109" y="92425"/>
                </a:lnTo>
                <a:lnTo>
                  <a:pt x="608921" y="55327"/>
                </a:lnTo>
                <a:lnTo>
                  <a:pt x="579664" y="26073"/>
                </a:lnTo>
                <a:lnTo>
                  <a:pt x="542563" y="6889"/>
                </a:lnTo>
                <a:lnTo>
                  <a:pt x="499846" y="0"/>
                </a:lnTo>
                <a:close/>
              </a:path>
            </a:pathLst>
          </a:custGeom>
          <a:solidFill>
            <a:srgbClr val="FD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25"/>
          <p:cNvSpPr/>
          <p:nvPr/>
        </p:nvSpPr>
        <p:spPr>
          <a:xfrm>
            <a:off x="2541642" y="3784219"/>
            <a:ext cx="635000" cy="579755"/>
          </a:xfrm>
          <a:custGeom>
            <a:avLst/>
            <a:gdLst/>
            <a:ahLst/>
            <a:cxnLst/>
            <a:rect l="l" t="t" r="r" b="b"/>
            <a:pathLst>
              <a:path w="635000" h="579754">
                <a:moveTo>
                  <a:pt x="499846" y="579729"/>
                </a:moveTo>
                <a:lnTo>
                  <a:pt x="135153" y="579729"/>
                </a:lnTo>
                <a:lnTo>
                  <a:pt x="92436" y="572838"/>
                </a:lnTo>
                <a:lnTo>
                  <a:pt x="55335" y="553651"/>
                </a:lnTo>
                <a:lnTo>
                  <a:pt x="26078" y="524393"/>
                </a:lnTo>
                <a:lnTo>
                  <a:pt x="6890" y="487293"/>
                </a:lnTo>
                <a:lnTo>
                  <a:pt x="0" y="444576"/>
                </a:lnTo>
                <a:lnTo>
                  <a:pt x="0" y="135140"/>
                </a:lnTo>
                <a:lnTo>
                  <a:pt x="6890" y="92425"/>
                </a:lnTo>
                <a:lnTo>
                  <a:pt x="26078" y="55327"/>
                </a:lnTo>
                <a:lnTo>
                  <a:pt x="55335" y="26073"/>
                </a:lnTo>
                <a:lnTo>
                  <a:pt x="92436" y="6889"/>
                </a:lnTo>
                <a:lnTo>
                  <a:pt x="135153" y="0"/>
                </a:lnTo>
                <a:lnTo>
                  <a:pt x="499846" y="0"/>
                </a:lnTo>
                <a:lnTo>
                  <a:pt x="542563" y="6889"/>
                </a:lnTo>
                <a:lnTo>
                  <a:pt x="579664" y="26073"/>
                </a:lnTo>
                <a:lnTo>
                  <a:pt x="608921" y="55327"/>
                </a:lnTo>
                <a:lnTo>
                  <a:pt x="628109" y="92425"/>
                </a:lnTo>
                <a:lnTo>
                  <a:pt x="635000" y="135140"/>
                </a:lnTo>
                <a:lnTo>
                  <a:pt x="635000" y="444576"/>
                </a:lnTo>
                <a:lnTo>
                  <a:pt x="628109" y="487293"/>
                </a:lnTo>
                <a:lnTo>
                  <a:pt x="608921" y="524393"/>
                </a:lnTo>
                <a:lnTo>
                  <a:pt x="579664" y="553651"/>
                </a:lnTo>
                <a:lnTo>
                  <a:pt x="542563" y="572838"/>
                </a:lnTo>
                <a:lnTo>
                  <a:pt x="499846" y="579729"/>
                </a:lnTo>
                <a:close/>
              </a:path>
            </a:pathLst>
          </a:custGeom>
          <a:ln w="63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42"/>
          <p:cNvSpPr/>
          <p:nvPr/>
        </p:nvSpPr>
        <p:spPr>
          <a:xfrm>
            <a:off x="2671271" y="3947081"/>
            <a:ext cx="368157" cy="2540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22"/>
          <p:cNvSpPr/>
          <p:nvPr/>
        </p:nvSpPr>
        <p:spPr>
          <a:xfrm>
            <a:off x="2347346" y="232790"/>
            <a:ext cx="1016000" cy="927735"/>
          </a:xfrm>
          <a:custGeom>
            <a:avLst/>
            <a:gdLst/>
            <a:ahLst/>
            <a:cxnLst/>
            <a:rect l="l" t="t" r="r" b="b"/>
            <a:pathLst>
              <a:path w="1016000" h="927735">
                <a:moveTo>
                  <a:pt x="773468" y="0"/>
                </a:moveTo>
                <a:lnTo>
                  <a:pt x="242531" y="0"/>
                </a:lnTo>
                <a:lnTo>
                  <a:pt x="193653" y="4927"/>
                </a:lnTo>
                <a:lnTo>
                  <a:pt x="148127" y="19059"/>
                </a:lnTo>
                <a:lnTo>
                  <a:pt x="106929" y="41420"/>
                </a:lnTo>
                <a:lnTo>
                  <a:pt x="71035" y="71035"/>
                </a:lnTo>
                <a:lnTo>
                  <a:pt x="41420" y="106929"/>
                </a:lnTo>
                <a:lnTo>
                  <a:pt x="19059" y="148127"/>
                </a:lnTo>
                <a:lnTo>
                  <a:pt x="4927" y="193653"/>
                </a:lnTo>
                <a:lnTo>
                  <a:pt x="0" y="242531"/>
                </a:lnTo>
                <a:lnTo>
                  <a:pt x="0" y="685050"/>
                </a:lnTo>
                <a:lnTo>
                  <a:pt x="4927" y="733929"/>
                </a:lnTo>
                <a:lnTo>
                  <a:pt x="19059" y="779455"/>
                </a:lnTo>
                <a:lnTo>
                  <a:pt x="41420" y="820652"/>
                </a:lnTo>
                <a:lnTo>
                  <a:pt x="71035" y="856546"/>
                </a:lnTo>
                <a:lnTo>
                  <a:pt x="106929" y="886162"/>
                </a:lnTo>
                <a:lnTo>
                  <a:pt x="148127" y="908523"/>
                </a:lnTo>
                <a:lnTo>
                  <a:pt x="193653" y="922655"/>
                </a:lnTo>
                <a:lnTo>
                  <a:pt x="242531" y="927582"/>
                </a:lnTo>
                <a:lnTo>
                  <a:pt x="773468" y="927582"/>
                </a:lnTo>
                <a:lnTo>
                  <a:pt x="822346" y="922655"/>
                </a:lnTo>
                <a:lnTo>
                  <a:pt x="867872" y="908523"/>
                </a:lnTo>
                <a:lnTo>
                  <a:pt x="909070" y="886162"/>
                </a:lnTo>
                <a:lnTo>
                  <a:pt x="944964" y="856546"/>
                </a:lnTo>
                <a:lnTo>
                  <a:pt x="974579" y="820652"/>
                </a:lnTo>
                <a:lnTo>
                  <a:pt x="996940" y="779455"/>
                </a:lnTo>
                <a:lnTo>
                  <a:pt x="1011072" y="733929"/>
                </a:lnTo>
                <a:lnTo>
                  <a:pt x="1016000" y="685050"/>
                </a:lnTo>
                <a:lnTo>
                  <a:pt x="1016000" y="242531"/>
                </a:lnTo>
                <a:lnTo>
                  <a:pt x="1011072" y="193653"/>
                </a:lnTo>
                <a:lnTo>
                  <a:pt x="996940" y="148127"/>
                </a:lnTo>
                <a:lnTo>
                  <a:pt x="974579" y="106929"/>
                </a:lnTo>
                <a:lnTo>
                  <a:pt x="944964" y="71035"/>
                </a:lnTo>
                <a:lnTo>
                  <a:pt x="909070" y="41420"/>
                </a:lnTo>
                <a:lnTo>
                  <a:pt x="867872" y="19059"/>
                </a:lnTo>
                <a:lnTo>
                  <a:pt x="822346" y="4927"/>
                </a:lnTo>
                <a:lnTo>
                  <a:pt x="773468" y="0"/>
                </a:lnTo>
                <a:close/>
              </a:path>
            </a:pathLst>
          </a:custGeom>
          <a:solidFill>
            <a:srgbClr val="FD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23"/>
          <p:cNvSpPr/>
          <p:nvPr/>
        </p:nvSpPr>
        <p:spPr>
          <a:xfrm>
            <a:off x="2347346" y="232790"/>
            <a:ext cx="1016000" cy="927735"/>
          </a:xfrm>
          <a:custGeom>
            <a:avLst/>
            <a:gdLst/>
            <a:ahLst/>
            <a:cxnLst/>
            <a:rect l="l" t="t" r="r" b="b"/>
            <a:pathLst>
              <a:path w="1016000" h="927735">
                <a:moveTo>
                  <a:pt x="773468" y="927582"/>
                </a:moveTo>
                <a:lnTo>
                  <a:pt x="242531" y="927582"/>
                </a:lnTo>
                <a:lnTo>
                  <a:pt x="193653" y="922655"/>
                </a:lnTo>
                <a:lnTo>
                  <a:pt x="148127" y="908523"/>
                </a:lnTo>
                <a:lnTo>
                  <a:pt x="106929" y="886162"/>
                </a:lnTo>
                <a:lnTo>
                  <a:pt x="71035" y="856546"/>
                </a:lnTo>
                <a:lnTo>
                  <a:pt x="41420" y="820652"/>
                </a:lnTo>
                <a:lnTo>
                  <a:pt x="19059" y="779455"/>
                </a:lnTo>
                <a:lnTo>
                  <a:pt x="4927" y="733929"/>
                </a:lnTo>
                <a:lnTo>
                  <a:pt x="0" y="685050"/>
                </a:lnTo>
                <a:lnTo>
                  <a:pt x="0" y="242531"/>
                </a:lnTo>
                <a:lnTo>
                  <a:pt x="4927" y="193653"/>
                </a:lnTo>
                <a:lnTo>
                  <a:pt x="19059" y="148127"/>
                </a:lnTo>
                <a:lnTo>
                  <a:pt x="41420" y="106929"/>
                </a:lnTo>
                <a:lnTo>
                  <a:pt x="71035" y="71035"/>
                </a:lnTo>
                <a:lnTo>
                  <a:pt x="106929" y="41420"/>
                </a:lnTo>
                <a:lnTo>
                  <a:pt x="148127" y="19059"/>
                </a:lnTo>
                <a:lnTo>
                  <a:pt x="193653" y="4927"/>
                </a:lnTo>
                <a:lnTo>
                  <a:pt x="242531" y="0"/>
                </a:lnTo>
                <a:lnTo>
                  <a:pt x="773468" y="0"/>
                </a:lnTo>
                <a:lnTo>
                  <a:pt x="822346" y="4927"/>
                </a:lnTo>
                <a:lnTo>
                  <a:pt x="867872" y="19059"/>
                </a:lnTo>
                <a:lnTo>
                  <a:pt x="909070" y="41420"/>
                </a:lnTo>
                <a:lnTo>
                  <a:pt x="944964" y="71035"/>
                </a:lnTo>
                <a:lnTo>
                  <a:pt x="974579" y="106929"/>
                </a:lnTo>
                <a:lnTo>
                  <a:pt x="996940" y="148127"/>
                </a:lnTo>
                <a:lnTo>
                  <a:pt x="1011072" y="193653"/>
                </a:lnTo>
                <a:lnTo>
                  <a:pt x="1016000" y="242531"/>
                </a:lnTo>
                <a:lnTo>
                  <a:pt x="1016000" y="685050"/>
                </a:lnTo>
                <a:lnTo>
                  <a:pt x="1011072" y="733929"/>
                </a:lnTo>
                <a:lnTo>
                  <a:pt x="996940" y="779455"/>
                </a:lnTo>
                <a:lnTo>
                  <a:pt x="974579" y="820652"/>
                </a:lnTo>
                <a:lnTo>
                  <a:pt x="944964" y="856546"/>
                </a:lnTo>
                <a:lnTo>
                  <a:pt x="909070" y="886162"/>
                </a:lnTo>
                <a:lnTo>
                  <a:pt x="867872" y="908523"/>
                </a:lnTo>
                <a:lnTo>
                  <a:pt x="822346" y="922655"/>
                </a:lnTo>
                <a:lnTo>
                  <a:pt x="773468" y="927582"/>
                </a:lnTo>
                <a:close/>
              </a:path>
            </a:pathLst>
          </a:custGeom>
          <a:ln w="6349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44"/>
          <p:cNvSpPr/>
          <p:nvPr/>
        </p:nvSpPr>
        <p:spPr>
          <a:xfrm>
            <a:off x="2705036" y="569582"/>
            <a:ext cx="308216" cy="25399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46"/>
          <p:cNvSpPr/>
          <p:nvPr/>
        </p:nvSpPr>
        <p:spPr>
          <a:xfrm>
            <a:off x="8718" y="1382478"/>
            <a:ext cx="162000" cy="144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5" name="Group 154"/>
          <p:cNvGrpSpPr>
            <a:grpSpLocks noChangeAspect="1"/>
          </p:cNvGrpSpPr>
          <p:nvPr/>
        </p:nvGrpSpPr>
        <p:grpSpPr>
          <a:xfrm>
            <a:off x="4379550" y="2025096"/>
            <a:ext cx="185688" cy="173145"/>
            <a:chOff x="4212567" y="569012"/>
            <a:chExt cx="185688" cy="173145"/>
          </a:xfrm>
        </p:grpSpPr>
        <p:pic>
          <p:nvPicPr>
            <p:cNvPr id="158" name="Picture 15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567" y="569591"/>
              <a:ext cx="106551" cy="172566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342" y="569012"/>
              <a:ext cx="79913" cy="86862"/>
            </a:xfrm>
            <a:prstGeom prst="rect">
              <a:avLst/>
            </a:prstGeom>
          </p:spPr>
        </p:pic>
      </p:grpSp>
      <p:grpSp>
        <p:nvGrpSpPr>
          <p:cNvPr id="135" name="Group 134"/>
          <p:cNvGrpSpPr/>
          <p:nvPr/>
        </p:nvGrpSpPr>
        <p:grpSpPr>
          <a:xfrm>
            <a:off x="4152673" y="3477327"/>
            <a:ext cx="324000" cy="324000"/>
            <a:chOff x="4590498" y="3376029"/>
            <a:chExt cx="283845" cy="283845"/>
          </a:xfrm>
        </p:grpSpPr>
        <p:sp>
          <p:nvSpPr>
            <p:cNvPr id="153" name="object 36 3"/>
            <p:cNvSpPr/>
            <p:nvPr/>
          </p:nvSpPr>
          <p:spPr>
            <a:xfrm>
              <a:off x="4590498" y="3376029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141861" y="0"/>
                  </a:moveTo>
                  <a:lnTo>
                    <a:pt x="97022" y="7232"/>
                  </a:lnTo>
                  <a:lnTo>
                    <a:pt x="58080" y="27370"/>
                  </a:lnTo>
                  <a:lnTo>
                    <a:pt x="27371" y="58079"/>
                  </a:lnTo>
                  <a:lnTo>
                    <a:pt x="7232" y="97021"/>
                  </a:lnTo>
                  <a:lnTo>
                    <a:pt x="0" y="141860"/>
                  </a:lnTo>
                  <a:lnTo>
                    <a:pt x="7232" y="186699"/>
                  </a:lnTo>
                  <a:lnTo>
                    <a:pt x="27371" y="225641"/>
                  </a:lnTo>
                  <a:lnTo>
                    <a:pt x="58080" y="256350"/>
                  </a:lnTo>
                  <a:lnTo>
                    <a:pt x="97022" y="276489"/>
                  </a:lnTo>
                  <a:lnTo>
                    <a:pt x="141861" y="283721"/>
                  </a:lnTo>
                  <a:lnTo>
                    <a:pt x="186700" y="276489"/>
                  </a:lnTo>
                  <a:lnTo>
                    <a:pt x="225642" y="256350"/>
                  </a:lnTo>
                  <a:lnTo>
                    <a:pt x="256351" y="225641"/>
                  </a:lnTo>
                  <a:lnTo>
                    <a:pt x="276489" y="186699"/>
                  </a:lnTo>
                  <a:lnTo>
                    <a:pt x="283721" y="141860"/>
                  </a:lnTo>
                  <a:lnTo>
                    <a:pt x="276489" y="97021"/>
                  </a:lnTo>
                  <a:lnTo>
                    <a:pt x="256351" y="58079"/>
                  </a:lnTo>
                  <a:lnTo>
                    <a:pt x="225642" y="27370"/>
                  </a:lnTo>
                  <a:lnTo>
                    <a:pt x="186700" y="7232"/>
                  </a:lnTo>
                  <a:lnTo>
                    <a:pt x="14186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49" charset="0"/>
              </a:endParaRPr>
            </a:p>
          </p:txBody>
        </p:sp>
        <p:sp>
          <p:nvSpPr>
            <p:cNvPr id="154" name="object 37 3"/>
            <p:cNvSpPr/>
            <p:nvPr/>
          </p:nvSpPr>
          <p:spPr>
            <a:xfrm>
              <a:off x="4590498" y="3376029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0" y="141861"/>
                  </a:moveTo>
                  <a:lnTo>
                    <a:pt x="7232" y="97021"/>
                  </a:lnTo>
                  <a:lnTo>
                    <a:pt x="27370" y="58079"/>
                  </a:lnTo>
                  <a:lnTo>
                    <a:pt x="58079" y="27370"/>
                  </a:lnTo>
                  <a:lnTo>
                    <a:pt x="97021" y="7232"/>
                  </a:lnTo>
                  <a:lnTo>
                    <a:pt x="141861" y="0"/>
                  </a:lnTo>
                  <a:lnTo>
                    <a:pt x="186700" y="7232"/>
                  </a:lnTo>
                  <a:lnTo>
                    <a:pt x="225642" y="27370"/>
                  </a:lnTo>
                  <a:lnTo>
                    <a:pt x="256351" y="58079"/>
                  </a:lnTo>
                  <a:lnTo>
                    <a:pt x="276489" y="97021"/>
                  </a:lnTo>
                  <a:lnTo>
                    <a:pt x="283722" y="141861"/>
                  </a:lnTo>
                  <a:lnTo>
                    <a:pt x="276489" y="186700"/>
                  </a:lnTo>
                  <a:lnTo>
                    <a:pt x="256351" y="225642"/>
                  </a:lnTo>
                  <a:lnTo>
                    <a:pt x="225642" y="256351"/>
                  </a:lnTo>
                  <a:lnTo>
                    <a:pt x="186700" y="276489"/>
                  </a:lnTo>
                  <a:lnTo>
                    <a:pt x="141861" y="283722"/>
                  </a:lnTo>
                  <a:lnTo>
                    <a:pt x="97021" y="276489"/>
                  </a:lnTo>
                  <a:lnTo>
                    <a:pt x="58079" y="256351"/>
                  </a:lnTo>
                  <a:lnTo>
                    <a:pt x="27370" y="225642"/>
                  </a:lnTo>
                  <a:lnTo>
                    <a:pt x="7232" y="186700"/>
                  </a:lnTo>
                  <a:lnTo>
                    <a:pt x="0" y="141861"/>
                  </a:lnTo>
                  <a:close/>
                </a:path>
              </a:pathLst>
            </a:custGeom>
            <a:ln w="1270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urier" pitchFamily="49" charset="0"/>
              </a:endParaRPr>
            </a:p>
          </p:txBody>
        </p:sp>
      </p:grpSp>
      <p:grpSp>
        <p:nvGrpSpPr>
          <p:cNvPr id="161" name="Group 160"/>
          <p:cNvGrpSpPr>
            <a:grpSpLocks noChangeAspect="1"/>
          </p:cNvGrpSpPr>
          <p:nvPr/>
        </p:nvGrpSpPr>
        <p:grpSpPr>
          <a:xfrm>
            <a:off x="4228115" y="3561301"/>
            <a:ext cx="185688" cy="173145"/>
            <a:chOff x="4212567" y="569012"/>
            <a:chExt cx="185688" cy="173145"/>
          </a:xfrm>
        </p:grpSpPr>
        <p:pic>
          <p:nvPicPr>
            <p:cNvPr id="163" name="Picture 16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567" y="569591"/>
              <a:ext cx="106551" cy="172566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342" y="569012"/>
              <a:ext cx="79913" cy="868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52.25"/>
  <p:tag name="LATEXADDIN" val="\documentclass{article}&#10;\usepackage{amsmath,amsfonts}&#10;\newcommand{\T}{\ensuremath{\mathcal{T}}}&#10;\pagestyle{empty}&#10;&#10;\begin{document}&#10;$\tilde x_N$&#10;\end{document}"/>
  <p:tag name="IGUANATEXSIZE" val="28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5"/>
  <p:tag name="ORIGINALWIDTH" val="69"/>
  <p:tag name="LATEXADDIN" val="\documentclass{article}&#10;\usepackage{amsmath,amsfonts}&#10;\newcommand{\T}{\ensuremath{\mathcal{T}}}&#10;\pagestyle{empty}&#10;&#10;\begin{document}&#10;$\boldsymbol\uparrow$&#10;\end{document}"/>
  <p:tag name="IGUANATEXSIZE" val="28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"/>
  <p:tag name="ORIGINALWIDTH" val="51.75"/>
  <p:tag name="LATEXADDIN" val="\documentclass{article}&#10;\usepackage{amsmath,amsfonts}&#10;\newcommand{\T}{\ensuremath{\mathcal{T}}}&#10;\pagestyle{empty}&#10;&#10;\begin{document}&#10;$r$&#10;\end{document}"/>
  <p:tag name="IGUANATEXSIZE" val="28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5"/>
  <p:tag name="ORIGINALWIDTH" val="69"/>
  <p:tag name="LATEXADDIN" val="\documentclass{article}&#10;\usepackage{amsmath,amsfonts}&#10;\newcommand{\T}{\ensuremath{\mathcal{T}}}&#10;\pagestyle{empty}&#10;&#10;\begin{document}&#10;$\boldsymbol\uparrow$&#10;\end{document}"/>
  <p:tag name="IGUANATEXSIZE" val="28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"/>
  <p:tag name="ORIGINALWIDTH" val="51.75"/>
  <p:tag name="LATEXADDIN" val="\documentclass{article}&#10;\usepackage{amsmath,amsfonts}&#10;\newcommand{\T}{\ensuremath{\mathcal{T}}}&#10;\pagestyle{empty}&#10;&#10;\begin{document}&#10;$r$&#10;\end{document}"/>
  <p:tag name="IGUANATEXSIZE" val="28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14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teaser</dc:title>
  <cp:lastModifiedBy>anonymous</cp:lastModifiedBy>
  <cp:revision>18</cp:revision>
  <cp:lastPrinted>2019-03-21T20:01:04Z</cp:lastPrinted>
  <dcterms:created xsi:type="dcterms:W3CDTF">2019-03-21T17:34:45Z</dcterms:created>
  <dcterms:modified xsi:type="dcterms:W3CDTF">2019-03-21T20:02:45Z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Adobe Illustrator CC 23.0 (Macintosh)</vt:lpwstr>
  </property>
  <property fmtid="{D5CDD505-2E9C-101B-9397-08002B2CF9AE}" pid="4" name="LastSaved">
    <vt:filetime>2019-03-21T00:00:00Z</vt:filetime>
  </property>
</Properties>
</file>