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</p:sldIdLst>
  <p:sldSz cx="9756775" cy="2735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4" d="100"/>
          <a:sy n="94" d="100"/>
        </p:scale>
        <p:origin x="84" y="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597" y="447646"/>
            <a:ext cx="7317581" cy="952277"/>
          </a:xfrm>
        </p:spPr>
        <p:txBody>
          <a:bodyPr anchor="b"/>
          <a:lstStyle>
            <a:lvl1pPr algn="ctr">
              <a:defRPr sz="2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597" y="1436646"/>
            <a:ext cx="7317581" cy="660389"/>
          </a:xfrm>
        </p:spPr>
        <p:txBody>
          <a:bodyPr/>
          <a:lstStyle>
            <a:lvl1pPr marL="0" indent="0" algn="ctr">
              <a:buNone/>
              <a:defRPr sz="957"/>
            </a:lvl1pPr>
            <a:lvl2pPr marL="182331" indent="0" algn="ctr">
              <a:buNone/>
              <a:defRPr sz="798"/>
            </a:lvl2pPr>
            <a:lvl3pPr marL="364663" indent="0" algn="ctr">
              <a:buNone/>
              <a:defRPr sz="718"/>
            </a:lvl3pPr>
            <a:lvl4pPr marL="546994" indent="0" algn="ctr">
              <a:buNone/>
              <a:defRPr sz="638"/>
            </a:lvl4pPr>
            <a:lvl5pPr marL="729325" indent="0" algn="ctr">
              <a:buNone/>
              <a:defRPr sz="638"/>
            </a:lvl5pPr>
            <a:lvl6pPr marL="911657" indent="0" algn="ctr">
              <a:buNone/>
              <a:defRPr sz="638"/>
            </a:lvl6pPr>
            <a:lvl7pPr marL="1093988" indent="0" algn="ctr">
              <a:buNone/>
              <a:defRPr sz="638"/>
            </a:lvl7pPr>
            <a:lvl8pPr marL="1276320" indent="0" algn="ctr">
              <a:buNone/>
              <a:defRPr sz="638"/>
            </a:lvl8pPr>
            <a:lvl9pPr marL="1458651" indent="0" algn="ctr">
              <a:buNone/>
              <a:defRPr sz="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5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2192" y="145627"/>
            <a:ext cx="2103805" cy="23180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778" y="145627"/>
            <a:ext cx="6189454" cy="23180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5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2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97" y="681917"/>
            <a:ext cx="8415218" cy="1137793"/>
          </a:xfrm>
        </p:spPr>
        <p:txBody>
          <a:bodyPr anchor="b"/>
          <a:lstStyle>
            <a:lvl1pPr>
              <a:defRPr sz="2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697" y="1830474"/>
            <a:ext cx="8415218" cy="598339"/>
          </a:xfrm>
        </p:spPr>
        <p:txBody>
          <a:bodyPr/>
          <a:lstStyle>
            <a:lvl1pPr marL="0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1pPr>
            <a:lvl2pPr marL="182331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2pPr>
            <a:lvl3pPr marL="364663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3pPr>
            <a:lvl4pPr marL="546994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4pPr>
            <a:lvl5pPr marL="729325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5pPr>
            <a:lvl6pPr marL="911657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6pPr>
            <a:lvl7pPr marL="1093988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7pPr>
            <a:lvl8pPr marL="1276320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8pPr>
            <a:lvl9pPr marL="1458651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6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778" y="728137"/>
            <a:ext cx="4146629" cy="1735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9368" y="728137"/>
            <a:ext cx="4146629" cy="1735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9" y="145628"/>
            <a:ext cx="8415218" cy="5286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9" y="670520"/>
            <a:ext cx="4127573" cy="328611"/>
          </a:xfrm>
        </p:spPr>
        <p:txBody>
          <a:bodyPr anchor="b"/>
          <a:lstStyle>
            <a:lvl1pPr marL="0" indent="0">
              <a:buNone/>
              <a:defRPr sz="957" b="1"/>
            </a:lvl1pPr>
            <a:lvl2pPr marL="182331" indent="0">
              <a:buNone/>
              <a:defRPr sz="798" b="1"/>
            </a:lvl2pPr>
            <a:lvl3pPr marL="364663" indent="0">
              <a:buNone/>
              <a:defRPr sz="718" b="1"/>
            </a:lvl3pPr>
            <a:lvl4pPr marL="546994" indent="0">
              <a:buNone/>
              <a:defRPr sz="638" b="1"/>
            </a:lvl4pPr>
            <a:lvl5pPr marL="729325" indent="0">
              <a:buNone/>
              <a:defRPr sz="638" b="1"/>
            </a:lvl5pPr>
            <a:lvl6pPr marL="911657" indent="0">
              <a:buNone/>
              <a:defRPr sz="638" b="1"/>
            </a:lvl6pPr>
            <a:lvl7pPr marL="1093988" indent="0">
              <a:buNone/>
              <a:defRPr sz="638" b="1"/>
            </a:lvl7pPr>
            <a:lvl8pPr marL="1276320" indent="0">
              <a:buNone/>
              <a:defRPr sz="638" b="1"/>
            </a:lvl8pPr>
            <a:lvl9pPr marL="1458651" indent="0">
              <a:buNone/>
              <a:defRPr sz="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9" y="999131"/>
            <a:ext cx="4127573" cy="14695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9367" y="670520"/>
            <a:ext cx="4147900" cy="328611"/>
          </a:xfrm>
        </p:spPr>
        <p:txBody>
          <a:bodyPr anchor="b"/>
          <a:lstStyle>
            <a:lvl1pPr marL="0" indent="0">
              <a:buNone/>
              <a:defRPr sz="957" b="1"/>
            </a:lvl1pPr>
            <a:lvl2pPr marL="182331" indent="0">
              <a:buNone/>
              <a:defRPr sz="798" b="1"/>
            </a:lvl2pPr>
            <a:lvl3pPr marL="364663" indent="0">
              <a:buNone/>
              <a:defRPr sz="718" b="1"/>
            </a:lvl3pPr>
            <a:lvl4pPr marL="546994" indent="0">
              <a:buNone/>
              <a:defRPr sz="638" b="1"/>
            </a:lvl4pPr>
            <a:lvl5pPr marL="729325" indent="0">
              <a:buNone/>
              <a:defRPr sz="638" b="1"/>
            </a:lvl5pPr>
            <a:lvl6pPr marL="911657" indent="0">
              <a:buNone/>
              <a:defRPr sz="638" b="1"/>
            </a:lvl6pPr>
            <a:lvl7pPr marL="1093988" indent="0">
              <a:buNone/>
              <a:defRPr sz="638" b="1"/>
            </a:lvl7pPr>
            <a:lvl8pPr marL="1276320" indent="0">
              <a:buNone/>
              <a:defRPr sz="638" b="1"/>
            </a:lvl8pPr>
            <a:lvl9pPr marL="1458651" indent="0">
              <a:buNone/>
              <a:defRPr sz="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9367" y="999131"/>
            <a:ext cx="4147900" cy="14695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4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5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9" y="182351"/>
            <a:ext cx="3146814" cy="638228"/>
          </a:xfrm>
        </p:spPr>
        <p:txBody>
          <a:bodyPr anchor="b"/>
          <a:lstStyle>
            <a:lvl1pPr>
              <a:defRPr sz="1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7900" y="393827"/>
            <a:ext cx="4939367" cy="1943810"/>
          </a:xfrm>
        </p:spPr>
        <p:txBody>
          <a:bodyPr/>
          <a:lstStyle>
            <a:lvl1pPr>
              <a:defRPr sz="1276"/>
            </a:lvl1pPr>
            <a:lvl2pPr>
              <a:defRPr sz="1117"/>
            </a:lvl2pPr>
            <a:lvl3pPr>
              <a:defRPr sz="957"/>
            </a:lvl3pPr>
            <a:lvl4pPr>
              <a:defRPr sz="798"/>
            </a:lvl4pPr>
            <a:lvl5pPr>
              <a:defRPr sz="798"/>
            </a:lvl5pPr>
            <a:lvl6pPr>
              <a:defRPr sz="798"/>
            </a:lvl6pPr>
            <a:lvl7pPr>
              <a:defRPr sz="798"/>
            </a:lvl7pPr>
            <a:lvl8pPr>
              <a:defRPr sz="798"/>
            </a:lvl8pPr>
            <a:lvl9pPr>
              <a:defRPr sz="7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9" y="820579"/>
            <a:ext cx="3146814" cy="1520224"/>
          </a:xfrm>
        </p:spPr>
        <p:txBody>
          <a:bodyPr/>
          <a:lstStyle>
            <a:lvl1pPr marL="0" indent="0">
              <a:buNone/>
              <a:defRPr sz="638"/>
            </a:lvl1pPr>
            <a:lvl2pPr marL="182331" indent="0">
              <a:buNone/>
              <a:defRPr sz="558"/>
            </a:lvl2pPr>
            <a:lvl3pPr marL="364663" indent="0">
              <a:buNone/>
              <a:defRPr sz="479"/>
            </a:lvl3pPr>
            <a:lvl4pPr marL="546994" indent="0">
              <a:buNone/>
              <a:defRPr sz="399"/>
            </a:lvl4pPr>
            <a:lvl5pPr marL="729325" indent="0">
              <a:buNone/>
              <a:defRPr sz="399"/>
            </a:lvl5pPr>
            <a:lvl6pPr marL="911657" indent="0">
              <a:buNone/>
              <a:defRPr sz="399"/>
            </a:lvl6pPr>
            <a:lvl7pPr marL="1093988" indent="0">
              <a:buNone/>
              <a:defRPr sz="399"/>
            </a:lvl7pPr>
            <a:lvl8pPr marL="1276320" indent="0">
              <a:buNone/>
              <a:defRPr sz="399"/>
            </a:lvl8pPr>
            <a:lvl9pPr marL="1458651" indent="0">
              <a:buNone/>
              <a:defRPr sz="3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6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9" y="182351"/>
            <a:ext cx="3146814" cy="638228"/>
          </a:xfrm>
        </p:spPr>
        <p:txBody>
          <a:bodyPr anchor="b"/>
          <a:lstStyle>
            <a:lvl1pPr>
              <a:defRPr sz="1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7900" y="393827"/>
            <a:ext cx="4939367" cy="1943810"/>
          </a:xfrm>
        </p:spPr>
        <p:txBody>
          <a:bodyPr anchor="t"/>
          <a:lstStyle>
            <a:lvl1pPr marL="0" indent="0">
              <a:buNone/>
              <a:defRPr sz="1276"/>
            </a:lvl1pPr>
            <a:lvl2pPr marL="182331" indent="0">
              <a:buNone/>
              <a:defRPr sz="1117"/>
            </a:lvl2pPr>
            <a:lvl3pPr marL="364663" indent="0">
              <a:buNone/>
              <a:defRPr sz="957"/>
            </a:lvl3pPr>
            <a:lvl4pPr marL="546994" indent="0">
              <a:buNone/>
              <a:defRPr sz="798"/>
            </a:lvl4pPr>
            <a:lvl5pPr marL="729325" indent="0">
              <a:buNone/>
              <a:defRPr sz="798"/>
            </a:lvl5pPr>
            <a:lvl6pPr marL="911657" indent="0">
              <a:buNone/>
              <a:defRPr sz="798"/>
            </a:lvl6pPr>
            <a:lvl7pPr marL="1093988" indent="0">
              <a:buNone/>
              <a:defRPr sz="798"/>
            </a:lvl7pPr>
            <a:lvl8pPr marL="1276320" indent="0">
              <a:buNone/>
              <a:defRPr sz="798"/>
            </a:lvl8pPr>
            <a:lvl9pPr marL="1458651" indent="0">
              <a:buNone/>
              <a:defRPr sz="7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9" y="820579"/>
            <a:ext cx="3146814" cy="1520224"/>
          </a:xfrm>
        </p:spPr>
        <p:txBody>
          <a:bodyPr/>
          <a:lstStyle>
            <a:lvl1pPr marL="0" indent="0">
              <a:buNone/>
              <a:defRPr sz="638"/>
            </a:lvl1pPr>
            <a:lvl2pPr marL="182331" indent="0">
              <a:buNone/>
              <a:defRPr sz="558"/>
            </a:lvl2pPr>
            <a:lvl3pPr marL="364663" indent="0">
              <a:buNone/>
              <a:defRPr sz="479"/>
            </a:lvl3pPr>
            <a:lvl4pPr marL="546994" indent="0">
              <a:buNone/>
              <a:defRPr sz="399"/>
            </a:lvl4pPr>
            <a:lvl5pPr marL="729325" indent="0">
              <a:buNone/>
              <a:defRPr sz="399"/>
            </a:lvl5pPr>
            <a:lvl6pPr marL="911657" indent="0">
              <a:buNone/>
              <a:defRPr sz="399"/>
            </a:lvl6pPr>
            <a:lvl7pPr marL="1093988" indent="0">
              <a:buNone/>
              <a:defRPr sz="399"/>
            </a:lvl7pPr>
            <a:lvl8pPr marL="1276320" indent="0">
              <a:buNone/>
              <a:defRPr sz="399"/>
            </a:lvl8pPr>
            <a:lvl9pPr marL="1458651" indent="0">
              <a:buNone/>
              <a:defRPr sz="3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1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779" y="145628"/>
            <a:ext cx="8415218" cy="528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779" y="728137"/>
            <a:ext cx="8415218" cy="1735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778" y="2535184"/>
            <a:ext cx="2195274" cy="145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C286-16F6-4ECA-82BE-8D9A09A4EE5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1932" y="2535184"/>
            <a:ext cx="3292912" cy="145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0723" y="2535184"/>
            <a:ext cx="2195274" cy="145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3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364663" rtl="0" eaLnBrk="1" latinLnBrk="0" hangingPunct="1">
        <a:lnSpc>
          <a:spcPct val="90000"/>
        </a:lnSpc>
        <a:spcBef>
          <a:spcPct val="0"/>
        </a:spcBef>
        <a:buNone/>
        <a:defRPr sz="17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166" indent="-91166" algn="l" defTabSz="364663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73497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2pPr>
      <a:lvl3pPr marL="455828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98" kern="1200">
          <a:solidFill>
            <a:schemeClr val="tx1"/>
          </a:solidFill>
          <a:latin typeface="+mn-lt"/>
          <a:ea typeface="+mn-ea"/>
          <a:cs typeface="+mn-cs"/>
        </a:defRPr>
      </a:lvl3pPr>
      <a:lvl4pPr marL="638160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4pPr>
      <a:lvl5pPr marL="820491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5pPr>
      <a:lvl6pPr marL="1002822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6pPr>
      <a:lvl7pPr marL="1185154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7pPr>
      <a:lvl8pPr marL="1367485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8pPr>
      <a:lvl9pPr marL="1549817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1pPr>
      <a:lvl2pPr marL="182331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2pPr>
      <a:lvl3pPr marL="364663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3pPr>
      <a:lvl4pPr marL="546994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4pPr>
      <a:lvl5pPr marL="729325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5pPr>
      <a:lvl6pPr marL="911657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6pPr>
      <a:lvl7pPr marL="1093988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7pPr>
      <a:lvl8pPr marL="1276320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8pPr>
      <a:lvl9pPr marL="1458651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" y="406545"/>
            <a:ext cx="9752381" cy="23142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361" y="445587"/>
            <a:ext cx="2932157" cy="69581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8316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anonymous</dc:creator>
  <cp:lastModifiedBy>tamar rott</cp:lastModifiedBy>
  <cp:revision>66</cp:revision>
  <cp:lastPrinted>2019-03-14T12:38:03Z</cp:lastPrinted>
  <dcterms:created xsi:type="dcterms:W3CDTF">2019-01-15T11:05:10Z</dcterms:created>
  <dcterms:modified xsi:type="dcterms:W3CDTF">2019-11-07T16:53:21Z</dcterms:modified>
</cp:coreProperties>
</file>