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7740650" cy="774065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9" d="100"/>
          <a:sy n="19" d="100"/>
        </p:scale>
        <p:origin x="250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1266815"/>
            <a:ext cx="6579553" cy="2694893"/>
          </a:xfrm>
        </p:spPr>
        <p:txBody>
          <a:bodyPr anchor="b"/>
          <a:lstStyle>
            <a:lvl1pPr algn="ctr">
              <a:defRPr sz="5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581" y="4065633"/>
            <a:ext cx="5805488" cy="1868865"/>
          </a:xfrm>
        </p:spPr>
        <p:txBody>
          <a:bodyPr/>
          <a:lstStyle>
            <a:lvl1pPr marL="0" indent="0" algn="ctr">
              <a:buNone/>
              <a:defRPr sz="2032"/>
            </a:lvl1pPr>
            <a:lvl2pPr marL="387020" indent="0" algn="ctr">
              <a:buNone/>
              <a:defRPr sz="1693"/>
            </a:lvl2pPr>
            <a:lvl3pPr marL="774040" indent="0" algn="ctr">
              <a:buNone/>
              <a:defRPr sz="1524"/>
            </a:lvl3pPr>
            <a:lvl4pPr marL="1161059" indent="0" algn="ctr">
              <a:buNone/>
              <a:defRPr sz="1354"/>
            </a:lvl4pPr>
            <a:lvl5pPr marL="1548079" indent="0" algn="ctr">
              <a:buNone/>
              <a:defRPr sz="1354"/>
            </a:lvl5pPr>
            <a:lvl6pPr marL="1935099" indent="0" algn="ctr">
              <a:buNone/>
              <a:defRPr sz="1354"/>
            </a:lvl6pPr>
            <a:lvl7pPr marL="2322119" indent="0" algn="ctr">
              <a:buNone/>
              <a:defRPr sz="1354"/>
            </a:lvl7pPr>
            <a:lvl8pPr marL="2709139" indent="0" algn="ctr">
              <a:buNone/>
              <a:defRPr sz="1354"/>
            </a:lvl8pPr>
            <a:lvl9pPr marL="3096158" indent="0" algn="ctr">
              <a:buNone/>
              <a:defRPr sz="13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9403" y="412118"/>
            <a:ext cx="166907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170" y="412118"/>
            <a:ext cx="4910475" cy="65598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8" y="1929789"/>
            <a:ext cx="6676311" cy="3219895"/>
          </a:xfrm>
        </p:spPr>
        <p:txBody>
          <a:bodyPr anchor="b"/>
          <a:lstStyle>
            <a:lvl1pPr>
              <a:defRPr sz="5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38" y="5180145"/>
            <a:ext cx="6676311" cy="1693267"/>
          </a:xfrm>
        </p:spPr>
        <p:txBody>
          <a:bodyPr/>
          <a:lstStyle>
            <a:lvl1pPr marL="0" indent="0">
              <a:buNone/>
              <a:defRPr sz="2032">
                <a:solidFill>
                  <a:schemeClr val="tx1"/>
                </a:solidFill>
              </a:defRPr>
            </a:lvl1pPr>
            <a:lvl2pPr marL="387020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2pPr>
            <a:lvl3pPr marL="774040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16105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4pPr>
            <a:lvl5pPr marL="154807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5pPr>
            <a:lvl6pPr marL="193509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6pPr>
            <a:lvl7pPr marL="232211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7pPr>
            <a:lvl8pPr marL="270913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8pPr>
            <a:lvl9pPr marL="3096158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170" y="2060590"/>
            <a:ext cx="3289776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8704" y="2060590"/>
            <a:ext cx="3289776" cy="4911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412120"/>
            <a:ext cx="667631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179" y="1897535"/>
            <a:ext cx="3274657" cy="929953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179" y="2827487"/>
            <a:ext cx="3274657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8705" y="1897535"/>
            <a:ext cx="3290784" cy="929953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8705" y="2827487"/>
            <a:ext cx="3290784" cy="41588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9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516043"/>
            <a:ext cx="2496561" cy="1806152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784" y="1114512"/>
            <a:ext cx="3918704" cy="5500879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2322195"/>
            <a:ext cx="2496561" cy="4302153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516043"/>
            <a:ext cx="2496561" cy="1806152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0784" y="1114512"/>
            <a:ext cx="3918704" cy="5500879"/>
          </a:xfrm>
        </p:spPr>
        <p:txBody>
          <a:bodyPr anchor="t"/>
          <a:lstStyle>
            <a:lvl1pPr marL="0" indent="0">
              <a:buNone/>
              <a:defRPr sz="2709"/>
            </a:lvl1pPr>
            <a:lvl2pPr marL="387020" indent="0">
              <a:buNone/>
              <a:defRPr sz="2370"/>
            </a:lvl2pPr>
            <a:lvl3pPr marL="774040" indent="0">
              <a:buNone/>
              <a:defRPr sz="2032"/>
            </a:lvl3pPr>
            <a:lvl4pPr marL="1161059" indent="0">
              <a:buNone/>
              <a:defRPr sz="1693"/>
            </a:lvl4pPr>
            <a:lvl5pPr marL="1548079" indent="0">
              <a:buNone/>
              <a:defRPr sz="1693"/>
            </a:lvl5pPr>
            <a:lvl6pPr marL="1935099" indent="0">
              <a:buNone/>
              <a:defRPr sz="1693"/>
            </a:lvl6pPr>
            <a:lvl7pPr marL="2322119" indent="0">
              <a:buNone/>
              <a:defRPr sz="1693"/>
            </a:lvl7pPr>
            <a:lvl8pPr marL="2709139" indent="0">
              <a:buNone/>
              <a:defRPr sz="1693"/>
            </a:lvl8pPr>
            <a:lvl9pPr marL="3096158" indent="0">
              <a:buNone/>
              <a:defRPr sz="16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2322195"/>
            <a:ext cx="2496561" cy="4302153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170" y="412120"/>
            <a:ext cx="667631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70" y="2060590"/>
            <a:ext cx="667631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170" y="7174437"/>
            <a:ext cx="174164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C286-16F6-4ECA-82BE-8D9A09A4EE53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91" y="7174437"/>
            <a:ext cx="261246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6834" y="7174437"/>
            <a:ext cx="1741646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E53E-F408-4039-A71C-05AB5F55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74040" rtl="0" eaLnBrk="1" latinLnBrk="0" hangingPunct="1">
        <a:lnSpc>
          <a:spcPct val="90000"/>
        </a:lnSpc>
        <a:spcBef>
          <a:spcPct val="0"/>
        </a:spcBef>
        <a:buNone/>
        <a:defRPr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10" indent="-193510" algn="l" defTabSz="774040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1pPr>
      <a:lvl2pPr marL="58053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55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56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158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860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562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264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89668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02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04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05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07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09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11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13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158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 rot="16200000">
            <a:off x="-3233568" y="3653127"/>
            <a:ext cx="694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8716" y="0"/>
            <a:ext cx="238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16" y="4102474"/>
            <a:ext cx="2380952" cy="159047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6" y="5759473"/>
            <a:ext cx="2380952" cy="159047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2" y="400109"/>
            <a:ext cx="2379600" cy="178945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2" y="2252892"/>
            <a:ext cx="2379600" cy="178945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160" y="4102474"/>
            <a:ext cx="2380952" cy="159047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160" y="5759473"/>
            <a:ext cx="2380952" cy="1590476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868160" y="0"/>
            <a:ext cx="238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N-1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6" y="400109"/>
            <a:ext cx="2379600" cy="178946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6" y="2252892"/>
            <a:ext cx="2379600" cy="178945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04884" y="5759473"/>
            <a:ext cx="2380952" cy="1590476"/>
            <a:chOff x="5307941" y="5759473"/>
            <a:chExt cx="2380952" cy="1590476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07941" y="5759473"/>
              <a:ext cx="2380952" cy="1590476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10"/>
            <a:srcRect l="60206" t="39249" r="28454" b="43775"/>
            <a:stretch/>
          </p:blipFill>
          <p:spPr>
            <a:xfrm>
              <a:off x="7138592" y="5807098"/>
              <a:ext cx="504000" cy="504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grpSp>
        <p:nvGrpSpPr>
          <p:cNvPr id="6" name="Group 5"/>
          <p:cNvGrpSpPr/>
          <p:nvPr/>
        </p:nvGrpSpPr>
        <p:grpSpPr>
          <a:xfrm>
            <a:off x="5304884" y="4102474"/>
            <a:ext cx="2380952" cy="1590476"/>
            <a:chOff x="5307941" y="4102474"/>
            <a:chExt cx="2380952" cy="1590476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07941" y="4102474"/>
              <a:ext cx="2380952" cy="1590476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11"/>
            <a:srcRect l="60206" t="39249" r="28454" b="43775"/>
            <a:stretch/>
          </p:blipFill>
          <p:spPr>
            <a:xfrm>
              <a:off x="7138592" y="4150099"/>
              <a:ext cx="504000" cy="504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111" name="Rectangle 110"/>
            <p:cNvSpPr/>
            <p:nvPr/>
          </p:nvSpPr>
          <p:spPr>
            <a:xfrm>
              <a:off x="6748040" y="4718541"/>
              <a:ext cx="306000" cy="306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5307265" y="-1"/>
            <a:ext cx="238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N-2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5560" y="400109"/>
            <a:ext cx="2379600" cy="1789460"/>
            <a:chOff x="5307265" y="400109"/>
            <a:chExt cx="2379600" cy="178946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7265" y="400109"/>
              <a:ext cx="2379600" cy="1789460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6192336" y="1087905"/>
              <a:ext cx="155575" cy="14287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5" t="39948" r="57936" b="55026"/>
            <a:stretch/>
          </p:blipFill>
          <p:spPr>
            <a:xfrm>
              <a:off x="7138593" y="444273"/>
              <a:ext cx="504000" cy="504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5305560" y="2252892"/>
            <a:ext cx="2379600" cy="1789459"/>
            <a:chOff x="5307265" y="2242501"/>
            <a:chExt cx="2379600" cy="1789459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7265" y="2242501"/>
              <a:ext cx="2379600" cy="1789459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contrast="3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5" t="39948" r="57936" b="55026"/>
            <a:stretch/>
          </p:blipFill>
          <p:spPr>
            <a:xfrm>
              <a:off x="7138593" y="2287225"/>
              <a:ext cx="504000" cy="5040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sp>
          <p:nvSpPr>
            <p:cNvPr id="45" name="Rectangle 44"/>
            <p:cNvSpPr/>
            <p:nvPr/>
          </p:nvSpPr>
          <p:spPr>
            <a:xfrm>
              <a:off x="6192335" y="2929752"/>
              <a:ext cx="155575" cy="142876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98316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4934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tamar rott</cp:lastModifiedBy>
  <cp:revision>72</cp:revision>
  <cp:lastPrinted>2019-03-18T16:18:00Z</cp:lastPrinted>
  <dcterms:created xsi:type="dcterms:W3CDTF">2019-01-15T11:05:10Z</dcterms:created>
  <dcterms:modified xsi:type="dcterms:W3CDTF">2019-11-07T16:54:04Z</dcterms:modified>
</cp:coreProperties>
</file>