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59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294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61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517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62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35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63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5737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3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850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8575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86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15F7-A599-4EBF-985D-C591FDE0FCCF}" type="datetimeFigureOut">
              <a:rPr lang="id-ID" smtClean="0"/>
              <a:t>04/06/2022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5DD4-0D6F-4D25-9FEB-909291150A4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9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4896" cy="3168352"/>
          </a:xfrm>
        </p:spPr>
        <p:txBody>
          <a:bodyPr>
            <a:normAutofit/>
          </a:bodyPr>
          <a:lstStyle/>
          <a:p>
            <a:pPr algn="l"/>
            <a:r>
              <a:rPr lang="id-ID" dirty="0" smtClean="0">
                <a:latin typeface="Calibri" panose="020F0502020204030204" pitchFamily="34" charset="0"/>
              </a:rPr>
              <a:t>Analisis </a:t>
            </a:r>
            <a:r>
              <a:rPr lang="id-ID" dirty="0" smtClean="0">
                <a:latin typeface="Calibri" panose="020F0502020204030204" pitchFamily="34" charset="0"/>
              </a:rPr>
              <a:t>sistem transaksi </a:t>
            </a:r>
            <a:r>
              <a:rPr lang="id-ID" dirty="0" smtClean="0">
                <a:latin typeface="Calibri" panose="020F0502020204030204" pitchFamily="34" charset="0"/>
              </a:rPr>
              <a:t>pengeluaran dan penerimaan barang </a:t>
            </a:r>
            <a:r>
              <a:rPr lang="id-ID" dirty="0" smtClean="0">
                <a:latin typeface="Calibri" panose="020F0502020204030204" pitchFamily="34" charset="0"/>
              </a:rPr>
              <a:t>pada aplikasi inventori berbasis web</a:t>
            </a:r>
            <a:endParaRPr lang="id-ID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437112"/>
            <a:ext cx="6400800" cy="2281808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Muhammad Dedi Prasada -1214013</a:t>
            </a:r>
          </a:p>
          <a:p>
            <a:pPr algn="l"/>
            <a:r>
              <a:rPr lang="id-ID" sz="2000" dirty="0" smtClean="0"/>
              <a:t>Hilal Fakhri Dzakwan -1214018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3254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6279"/>
            <a:ext cx="8886653" cy="526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35696" y="5614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	          Data Costumer</a:t>
            </a:r>
          </a:p>
          <a:p>
            <a:endParaRPr lang="id-ID" dirty="0"/>
          </a:p>
          <a:p>
            <a:r>
              <a:rPr lang="id-ID" dirty="0"/>
              <a:t>		*view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79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0692"/>
            <a:ext cx="4190852" cy="294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708" y="332656"/>
            <a:ext cx="836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				Logout				</a:t>
            </a:r>
            <a:endParaRPr lang="id-ID" dirty="0"/>
          </a:p>
          <a:p>
            <a:r>
              <a:rPr lang="id-ID" dirty="0" smtClean="0"/>
              <a:t>*view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848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71600" y="3429000"/>
            <a:ext cx="1266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*controller </a:t>
            </a:r>
          </a:p>
        </p:txBody>
      </p:sp>
    </p:spTree>
    <p:extLst>
      <p:ext uri="{BB962C8B-B14F-4D97-AF65-F5344CB8AC3E}">
        <p14:creationId xmlns:p14="http://schemas.microsoft.com/office/powerpoint/2010/main" val="35353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7607"/>
            <a:ext cx="8010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2227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Proses Login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23731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Ada 2 Role yang digunakan yaitu petugas dan admin</a:t>
            </a:r>
            <a:endParaRPr lang="id-ID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950"/>
            <a:ext cx="7029450" cy="264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176" y="332600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Tampilan log 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59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" y="0"/>
            <a:ext cx="4333737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1571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Proses login petugas			Proses login admin</a:t>
            </a:r>
            <a:endParaRPr lang="id-ID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"/>
            <a:ext cx="4644008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352" y="12448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Dashboard</a:t>
            </a:r>
            <a:endParaRPr lang="id-ID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" y="656603"/>
            <a:ext cx="7637899" cy="359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352" y="4797152"/>
            <a:ext cx="278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Tampilan Dashboard admin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13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196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145" y="580526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transaksi penerimaan</a:t>
            </a:r>
            <a:endParaRPr lang="id-ID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0"/>
            <a:ext cx="4892676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2492" y="5808953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Transaksi pengeluaran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49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38" y="908720"/>
            <a:ext cx="456439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6632"/>
            <a:ext cx="806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				Profil toko</a:t>
            </a:r>
          </a:p>
          <a:p>
            <a:r>
              <a:rPr lang="id-ID" dirty="0" smtClean="0"/>
              <a:t>*view						*controller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5350"/>
            <a:ext cx="4501623" cy="440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76127"/>
            <a:ext cx="8678738" cy="61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6308" y="410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Profil toko</a:t>
            </a:r>
          </a:p>
          <a:p>
            <a:r>
              <a:rPr lang="id-ID" dirty="0" smtClean="0"/>
              <a:t>*view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61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08709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			Data Costumer</a:t>
            </a:r>
          </a:p>
          <a:p>
            <a:endParaRPr lang="id-ID" dirty="0"/>
          </a:p>
          <a:p>
            <a:r>
              <a:rPr lang="id-ID" dirty="0" smtClean="0"/>
              <a:t>			*controller</a:t>
            </a:r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628800"/>
            <a:ext cx="493204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9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388425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1680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 smtClean="0"/>
              <a:t>	          Data </a:t>
            </a:r>
            <a:r>
              <a:rPr lang="id-ID" dirty="0"/>
              <a:t>Costumer</a:t>
            </a:r>
          </a:p>
          <a:p>
            <a:endParaRPr lang="id-ID" dirty="0"/>
          </a:p>
          <a:p>
            <a:r>
              <a:rPr lang="id-ID" dirty="0"/>
              <a:t>		</a:t>
            </a:r>
            <a:r>
              <a:rPr lang="id-ID" dirty="0" smtClean="0"/>
              <a:t>*view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97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53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Aspect</vt:lpstr>
      <vt:lpstr>Office Theme</vt:lpstr>
      <vt:lpstr>Analisis sistem transaksi pengeluaran dan penerimaan barang pada aplikasi inventori berbasis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sistem transaksi pengeluaran barang pada aplikasi inventori berbasis web</dc:title>
  <dc:creator>Hp ProBook</dc:creator>
  <cp:lastModifiedBy>Hp ProBook</cp:lastModifiedBy>
  <cp:revision>18</cp:revision>
  <dcterms:created xsi:type="dcterms:W3CDTF">2022-05-27T02:40:35Z</dcterms:created>
  <dcterms:modified xsi:type="dcterms:W3CDTF">2022-06-04T03:06:53Z</dcterms:modified>
</cp:coreProperties>
</file>