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71" r:id="rId3"/>
    <p:sldId id="260" r:id="rId4"/>
    <p:sldId id="259" r:id="rId5"/>
    <p:sldId id="261" r:id="rId6"/>
    <p:sldId id="263" r:id="rId7"/>
    <p:sldId id="258" r:id="rId8"/>
    <p:sldId id="268" r:id="rId9"/>
    <p:sldId id="270" r:id="rId10"/>
    <p:sldId id="264" r:id="rId11"/>
    <p:sldId id="265" r:id="rId12"/>
    <p:sldId id="266" r:id="rId13"/>
    <p:sldId id="267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03CA4-6061-4492-8098-59A90A1D0328}" v="64" dt="2019-03-27T20:28:15.661"/>
    <p1510:client id="{A1D54BC0-966E-439D-8234-9C60B8F5141B}" v="129" dt="2019-03-28T04:48:09.232"/>
    <p1510:client id="{9B7709F0-6109-44EF-A3DC-09F85E4891C6}" v="3" dt="2019-03-28T04:59:59.602"/>
    <p1510:client id="{8CE28934-7C95-4566-9E01-C0DE92401A93}" v="76" dt="2019-03-28T14:38:31.821"/>
    <p1510:client id="{3B0BE5BA-0D40-4CF0-BBCA-747B469B4016}" v="61" dt="2019-03-28T14:13:19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Treleaven" userId="694781a9fe7d035b" providerId="Windows Live" clId="Web-{9B7709F0-6109-44EF-A3DC-09F85E4891C6}"/>
    <pc:docChg chg="addSld delSld modSld sldOrd">
      <pc:chgData name="Jesse Treleaven" userId="694781a9fe7d035b" providerId="Windows Live" clId="Web-{9B7709F0-6109-44EF-A3DC-09F85E4891C6}" dt="2019-03-28T05:00:37.149" v="312"/>
      <pc:docMkLst>
        <pc:docMk/>
      </pc:docMkLst>
      <pc:sldChg chg="modSp del ord">
        <pc:chgData name="Jesse Treleaven" userId="694781a9fe7d035b" providerId="Windows Live" clId="Web-{9B7709F0-6109-44EF-A3DC-09F85E4891C6}" dt="2019-03-28T05:00:37.149" v="312"/>
        <pc:sldMkLst>
          <pc:docMk/>
          <pc:sldMk cId="2982961127" sldId="257"/>
        </pc:sldMkLst>
        <pc:spChg chg="mod">
          <ac:chgData name="Jesse Treleaven" userId="694781a9fe7d035b" providerId="Windows Live" clId="Web-{9B7709F0-6109-44EF-A3DC-09F85E4891C6}" dt="2019-03-28T04:54:22.493" v="3" actId="20577"/>
          <ac:spMkLst>
            <pc:docMk/>
            <pc:sldMk cId="2982961127" sldId="257"/>
            <ac:spMk id="3" creationId="{00000000-0000-0000-0000-000000000000}"/>
          </ac:spMkLst>
        </pc:spChg>
        <pc:spChg chg="mod">
          <ac:chgData name="Jesse Treleaven" userId="694781a9fe7d035b" providerId="Windows Live" clId="Web-{9B7709F0-6109-44EF-A3DC-09F85E4891C6}" dt="2019-03-28T04:54:50.633" v="12" actId="1076"/>
          <ac:spMkLst>
            <pc:docMk/>
            <pc:sldMk cId="2982961127" sldId="257"/>
            <ac:spMk id="39" creationId="{FBD04A16-209A-44A3-B49E-9E7D75BA0FAF}"/>
          </ac:spMkLst>
        </pc:spChg>
        <pc:picChg chg="mod">
          <ac:chgData name="Jesse Treleaven" userId="694781a9fe7d035b" providerId="Windows Live" clId="Web-{9B7709F0-6109-44EF-A3DC-09F85E4891C6}" dt="2019-03-28T04:54:55.180" v="13" actId="1076"/>
          <ac:picMkLst>
            <pc:docMk/>
            <pc:sldMk cId="2982961127" sldId="257"/>
            <ac:picMk id="26" creationId="{C3F9C8DD-DB69-4EA1-96ED-14DD702724B5}"/>
          </ac:picMkLst>
        </pc:picChg>
      </pc:sldChg>
      <pc:sldChg chg="modSp">
        <pc:chgData name="Jesse Treleaven" userId="694781a9fe7d035b" providerId="Windows Live" clId="Web-{9B7709F0-6109-44EF-A3DC-09F85E4891C6}" dt="2019-03-28T04:50:48.227" v="2"/>
        <pc:sldMkLst>
          <pc:docMk/>
          <pc:sldMk cId="3985806317" sldId="270"/>
        </pc:sldMkLst>
        <pc:picChg chg="mod modCrop">
          <ac:chgData name="Jesse Treleaven" userId="694781a9fe7d035b" providerId="Windows Live" clId="Web-{9B7709F0-6109-44EF-A3DC-09F85E4891C6}" dt="2019-03-28T04:50:48.227" v="2"/>
          <ac:picMkLst>
            <pc:docMk/>
            <pc:sldMk cId="3985806317" sldId="270"/>
            <ac:picMk id="2" creationId="{A8739922-67B2-4297-8C25-A13C76FB61D7}"/>
          </ac:picMkLst>
        </pc:picChg>
      </pc:sldChg>
      <pc:sldChg chg="addSp delSp modSp add mod replId setBg">
        <pc:chgData name="Jesse Treleaven" userId="694781a9fe7d035b" providerId="Windows Live" clId="Web-{9B7709F0-6109-44EF-A3DC-09F85E4891C6}" dt="2019-03-28T05:00:13.946" v="310" actId="14100"/>
        <pc:sldMkLst>
          <pc:docMk/>
          <pc:sldMk cId="1676342290" sldId="271"/>
        </pc:sldMkLst>
        <pc:spChg chg="mod">
          <ac:chgData name="Jesse Treleaven" userId="694781a9fe7d035b" providerId="Windows Live" clId="Web-{9B7709F0-6109-44EF-A3DC-09F85E4891C6}" dt="2019-03-28T04:59:59.602" v="308" actId="20577"/>
          <ac:spMkLst>
            <pc:docMk/>
            <pc:sldMk cId="1676342290" sldId="271"/>
            <ac:spMk id="2" creationId="{00000000-0000-0000-0000-000000000000}"/>
          </ac:spMkLst>
        </pc:spChg>
        <pc:spChg chg="mod">
          <ac:chgData name="Jesse Treleaven" userId="694781a9fe7d035b" providerId="Windows Live" clId="Web-{9B7709F0-6109-44EF-A3DC-09F85E4891C6}" dt="2019-03-28T04:59:53.446" v="305"/>
          <ac:spMkLst>
            <pc:docMk/>
            <pc:sldMk cId="1676342290" sldId="271"/>
            <ac:spMk id="3" creationId="{00000000-0000-0000-0000-000000000000}"/>
          </ac:spMkLst>
        </pc:spChg>
        <pc:spChg chg="add del">
          <ac:chgData name="Jesse Treleaven" userId="694781a9fe7d035b" providerId="Windows Live" clId="Web-{9B7709F0-6109-44EF-A3DC-09F85E4891C6}" dt="2019-03-28T04:59:24.712" v="299"/>
          <ac:spMkLst>
            <pc:docMk/>
            <pc:sldMk cId="1676342290" sldId="271"/>
            <ac:spMk id="8" creationId="{538A90C8-AE0E-4EBA-9AF8-EEDB206020E0}"/>
          </ac:spMkLst>
        </pc:spChg>
        <pc:spChg chg="add del">
          <ac:chgData name="Jesse Treleaven" userId="694781a9fe7d035b" providerId="Windows Live" clId="Web-{9B7709F0-6109-44EF-A3DC-09F85E4891C6}" dt="2019-03-28T04:59:16.883" v="297"/>
          <ac:spMkLst>
            <pc:docMk/>
            <pc:sldMk cId="1676342290" sldId="271"/>
            <ac:spMk id="19" creationId="{9F33B405-D785-4738-B1C0-6A0AA5E98286}"/>
          </ac:spMkLst>
        </pc:spChg>
        <pc:grpChg chg="add del">
          <ac:chgData name="Jesse Treleaven" userId="694781a9fe7d035b" providerId="Windows Live" clId="Web-{9B7709F0-6109-44EF-A3DC-09F85E4891C6}" dt="2019-03-28T04:59:24.712" v="299"/>
          <ac:grpSpMkLst>
            <pc:docMk/>
            <pc:sldMk cId="1676342290" sldId="271"/>
            <ac:grpSpMk id="7" creationId="{427E0A4F-FE1D-4A81-8D8F-986345F71CBE}"/>
          </ac:grpSpMkLst>
        </pc:grpChg>
        <pc:grpChg chg="add del">
          <ac:chgData name="Jesse Treleaven" userId="694781a9fe7d035b" providerId="Windows Live" clId="Web-{9B7709F0-6109-44EF-A3DC-09F85E4891C6}" dt="2019-03-28T04:59:16.883" v="297"/>
          <ac:grpSpMkLst>
            <pc:docMk/>
            <pc:sldMk cId="1676342290" sldId="271"/>
            <ac:grpSpMk id="10" creationId="{6061F655-345C-4AD8-85BC-913D875232C0}"/>
          </ac:grpSpMkLst>
        </pc:grpChg>
        <pc:picChg chg="add mod">
          <ac:chgData name="Jesse Treleaven" userId="694781a9fe7d035b" providerId="Windows Live" clId="Web-{9B7709F0-6109-44EF-A3DC-09F85E4891C6}" dt="2019-03-28T05:00:13.946" v="310" actId="14100"/>
          <ac:picMkLst>
            <pc:docMk/>
            <pc:sldMk cId="1676342290" sldId="271"/>
            <ac:picMk id="5" creationId="{A869BC4A-16F6-4994-837D-EA0473C4DD33}"/>
          </ac:picMkLst>
        </pc:picChg>
      </pc:sldChg>
    </pc:docChg>
  </pc:docChgLst>
  <pc:docChgLst>
    <pc:chgData name="Jesse Treleaven" userId="694781a9fe7d035b" providerId="Windows Live" clId="Web-{A1D54BC0-966E-439D-8234-9C60B8F5141B}"/>
    <pc:docChg chg="addSld delSld modSld">
      <pc:chgData name="Jesse Treleaven" userId="694781a9fe7d035b" providerId="Windows Live" clId="Web-{A1D54BC0-966E-439D-8234-9C60B8F5141B}" dt="2019-03-28T04:48:09.232" v="167" actId="20577"/>
      <pc:docMkLst>
        <pc:docMk/>
      </pc:docMkLst>
      <pc:sldChg chg="delDesignElem">
        <pc:chgData name="Jesse Treleaven" userId="694781a9fe7d035b" providerId="Windows Live" clId="Web-{A1D54BC0-966E-439D-8234-9C60B8F5141B}" dt="2019-03-28T04:36:15.997" v="21"/>
        <pc:sldMkLst>
          <pc:docMk/>
          <pc:sldMk cId="2603706280" sldId="256"/>
        </pc:sldMkLst>
      </pc:sldChg>
      <pc:sldChg chg="delDesignElem">
        <pc:chgData name="Jesse Treleaven" userId="694781a9fe7d035b" providerId="Windows Live" clId="Web-{A1D54BC0-966E-439D-8234-9C60B8F5141B}" dt="2019-03-28T04:36:15.997" v="22"/>
        <pc:sldMkLst>
          <pc:docMk/>
          <pc:sldMk cId="2982961127" sldId="257"/>
        </pc:sldMkLst>
      </pc:sldChg>
      <pc:sldChg chg="modSp">
        <pc:chgData name="Jesse Treleaven" userId="694781a9fe7d035b" providerId="Windows Live" clId="Web-{A1D54BC0-966E-439D-8234-9C60B8F5141B}" dt="2019-03-28T04:33:51.559" v="2" actId="20577"/>
        <pc:sldMkLst>
          <pc:docMk/>
          <pc:sldMk cId="1214147468" sldId="258"/>
        </pc:sldMkLst>
        <pc:spChg chg="mod">
          <ac:chgData name="Jesse Treleaven" userId="694781a9fe7d035b" providerId="Windows Live" clId="Web-{A1D54BC0-966E-439D-8234-9C60B8F5141B}" dt="2019-03-28T04:33:51.559" v="2" actId="20577"/>
          <ac:spMkLst>
            <pc:docMk/>
            <pc:sldMk cId="1214147468" sldId="258"/>
            <ac:spMk id="3" creationId="{00000000-0000-0000-0000-000000000000}"/>
          </ac:spMkLst>
        </pc:spChg>
      </pc:sldChg>
      <pc:sldChg chg="delDesignElem">
        <pc:chgData name="Jesse Treleaven" userId="694781a9fe7d035b" providerId="Windows Live" clId="Web-{A1D54BC0-966E-439D-8234-9C60B8F5141B}" dt="2019-03-28T04:36:15.997" v="23"/>
        <pc:sldMkLst>
          <pc:docMk/>
          <pc:sldMk cId="2168949377" sldId="265"/>
        </pc:sldMkLst>
      </pc:sldChg>
      <pc:sldChg chg="delDesignElem">
        <pc:chgData name="Jesse Treleaven" userId="694781a9fe7d035b" providerId="Windows Live" clId="Web-{A1D54BC0-966E-439D-8234-9C60B8F5141B}" dt="2019-03-28T04:36:15.997" v="24"/>
        <pc:sldMkLst>
          <pc:docMk/>
          <pc:sldMk cId="809475555" sldId="266"/>
        </pc:sldMkLst>
      </pc:sldChg>
      <pc:sldChg chg="delDesignElem">
        <pc:chgData name="Jesse Treleaven" userId="694781a9fe7d035b" providerId="Windows Live" clId="Web-{A1D54BC0-966E-439D-8234-9C60B8F5141B}" dt="2019-03-28T04:36:15.997" v="25"/>
        <pc:sldMkLst>
          <pc:docMk/>
          <pc:sldMk cId="2591730108" sldId="267"/>
        </pc:sldMkLst>
      </pc:sldChg>
      <pc:sldChg chg="addSp delSp modSp new del mod setBg setClrOvrMap">
        <pc:chgData name="Jesse Treleaven" userId="694781a9fe7d035b" providerId="Windows Live" clId="Web-{A1D54BC0-966E-439D-8234-9C60B8F5141B}" dt="2019-03-28T04:36:22.013" v="26"/>
        <pc:sldMkLst>
          <pc:docMk/>
          <pc:sldMk cId="2198913477" sldId="268"/>
        </pc:sldMkLst>
        <pc:spChg chg="add del mod">
          <ac:chgData name="Jesse Treleaven" userId="694781a9fe7d035b" providerId="Windows Live" clId="Web-{A1D54BC0-966E-439D-8234-9C60B8F5141B}" dt="2019-03-28T04:36:00.122" v="18"/>
          <ac:spMkLst>
            <pc:docMk/>
            <pc:sldMk cId="2198913477" sldId="268"/>
            <ac:spMk id="2" creationId="{02FBD581-BCD1-43AC-84A5-AB763B6AB7C9}"/>
          </ac:spMkLst>
        </pc:spChg>
        <pc:spChg chg="add del">
          <ac:chgData name="Jesse Treleaven" userId="694781a9fe7d035b" providerId="Windows Live" clId="Web-{A1D54BC0-966E-439D-8234-9C60B8F5141B}" dt="2019-03-28T04:36:07.575" v="20"/>
          <ac:spMkLst>
            <pc:docMk/>
            <pc:sldMk cId="2198913477" sldId="268"/>
            <ac:spMk id="3" creationId="{62ABE81B-043E-498E-80A8-E4E8F0CB9737}"/>
          </ac:spMkLst>
        </pc:spChg>
        <pc:spChg chg="add del">
          <ac:chgData name="Jesse Treleaven" userId="694781a9fe7d035b" providerId="Windows Live" clId="Web-{A1D54BC0-966E-439D-8234-9C60B8F5141B}" dt="2019-03-28T04:35:39.403" v="10"/>
          <ac:spMkLst>
            <pc:docMk/>
            <pc:sldMk cId="2198913477" sldId="268"/>
            <ac:spMk id="4" creationId="{0B34DBE5-6D4D-4E9F-89E3-EDC625B5FE51}"/>
          </ac:spMkLst>
        </pc:spChg>
        <pc:spChg chg="add del">
          <ac:chgData name="Jesse Treleaven" userId="694781a9fe7d035b" providerId="Windows Live" clId="Web-{A1D54BC0-966E-439D-8234-9C60B8F5141B}" dt="2019-03-28T04:36:00.122" v="18"/>
          <ac:spMkLst>
            <pc:docMk/>
            <pc:sldMk cId="2198913477" sldId="268"/>
            <ac:spMk id="9" creationId="{B8144315-1C5A-4185-A952-25D98D303D46}"/>
          </ac:spMkLst>
        </pc:spChg>
        <pc:spChg chg="add del">
          <ac:chgData name="Jesse Treleaven" userId="694781a9fe7d035b" providerId="Windows Live" clId="Web-{A1D54BC0-966E-439D-8234-9C60B8F5141B}" dt="2019-03-28T04:35:39.403" v="10"/>
          <ac:spMkLst>
            <pc:docMk/>
            <pc:sldMk cId="2198913477" sldId="268"/>
            <ac:spMk id="10" creationId="{388DD50E-1D2D-48C6-A470-79FB7F337F8A}"/>
          </ac:spMkLst>
        </pc:spChg>
        <pc:spChg chg="add del">
          <ac:chgData name="Jesse Treleaven" userId="694781a9fe7d035b" providerId="Windows Live" clId="Web-{A1D54BC0-966E-439D-8234-9C60B8F5141B}" dt="2019-03-28T04:35:39.403" v="10"/>
          <ac:spMkLst>
            <pc:docMk/>
            <pc:sldMk cId="2198913477" sldId="268"/>
            <ac:spMk id="12" creationId="{85F279D6-ED25-4D3F-9479-8ABB21867D9B}"/>
          </ac:spMkLst>
        </pc:spChg>
        <pc:spChg chg="add del">
          <ac:chgData name="Jesse Treleaven" userId="694781a9fe7d035b" providerId="Windows Live" clId="Web-{A1D54BC0-966E-439D-8234-9C60B8F5141B}" dt="2019-03-28T04:36:00.122" v="18"/>
          <ac:spMkLst>
            <pc:docMk/>
            <pc:sldMk cId="2198913477" sldId="268"/>
            <ac:spMk id="13" creationId="{4E212B76-74CB-461F-90A3-EF4F2397A883}"/>
          </ac:spMkLst>
        </pc:spChg>
        <pc:spChg chg="add del">
          <ac:chgData name="Jesse Treleaven" userId="694781a9fe7d035b" providerId="Windows Live" clId="Web-{A1D54BC0-966E-439D-8234-9C60B8F5141B}" dt="2019-03-28T04:35:39.403" v="10"/>
          <ac:spMkLst>
            <pc:docMk/>
            <pc:sldMk cId="2198913477" sldId="268"/>
            <ac:spMk id="14" creationId="{38D0B1B4-C487-47EF-B7D0-421066454CB6}"/>
          </ac:spMkLst>
        </pc:spChg>
        <pc:spChg chg="add del">
          <ac:chgData name="Jesse Treleaven" userId="694781a9fe7d035b" providerId="Windows Live" clId="Web-{A1D54BC0-966E-439D-8234-9C60B8F5141B}" dt="2019-03-28T04:35:39.403" v="10"/>
          <ac:spMkLst>
            <pc:docMk/>
            <pc:sldMk cId="2198913477" sldId="268"/>
            <ac:spMk id="16" creationId="{0214736A-03B2-4B91-B0AF-B21213F3B9DF}"/>
          </ac:spMkLst>
        </pc:spChg>
        <pc:spChg chg="add del">
          <ac:chgData name="Jesse Treleaven" userId="694781a9fe7d035b" providerId="Windows Live" clId="Web-{A1D54BC0-966E-439D-8234-9C60B8F5141B}" dt="2019-03-28T04:36:00.122" v="18"/>
          <ac:spMkLst>
            <pc:docMk/>
            <pc:sldMk cId="2198913477" sldId="268"/>
            <ac:spMk id="18" creationId="{81E746D0-4B37-4869-B2EF-79D5F0FFFBC9}"/>
          </ac:spMkLst>
        </pc:spChg>
        <pc:grpChg chg="add del">
          <ac:chgData name="Jesse Treleaven" userId="694781a9fe7d035b" providerId="Windows Live" clId="Web-{A1D54BC0-966E-439D-8234-9C60B8F5141B}" dt="2019-03-28T04:36:00.122" v="18"/>
          <ac:grpSpMkLst>
            <pc:docMk/>
            <pc:sldMk cId="2198913477" sldId="268"/>
            <ac:grpSpMk id="7" creationId="{4091D54B-59AB-4A5E-8E9E-0421BD66D4FB}"/>
          </ac:grpSpMkLst>
        </pc:grpChg>
        <pc:picChg chg="add del mod ord">
          <ac:chgData name="Jesse Treleaven" userId="694781a9fe7d035b" providerId="Windows Live" clId="Web-{A1D54BC0-966E-439D-8234-9C60B8F5141B}" dt="2019-03-28T04:36:07.575" v="20"/>
          <ac:picMkLst>
            <pc:docMk/>
            <pc:sldMk cId="2198913477" sldId="268"/>
            <ac:picMk id="5" creationId="{A23924A1-22C1-4A25-A2EA-A4BDBFB851AD}"/>
          </ac:picMkLst>
        </pc:picChg>
      </pc:sldChg>
      <pc:sldChg chg="addSp delSp modSp new mod setBg">
        <pc:chgData name="Jesse Treleaven" userId="694781a9fe7d035b" providerId="Windows Live" clId="Web-{A1D54BC0-966E-439D-8234-9C60B8F5141B}" dt="2019-03-28T04:48:09.232" v="167" actId="20577"/>
        <pc:sldMkLst>
          <pc:docMk/>
          <pc:sldMk cId="2204605576" sldId="268"/>
        </pc:sldMkLst>
        <pc:spChg chg="add del mod">
          <ac:chgData name="Jesse Treleaven" userId="694781a9fe7d035b" providerId="Windows Live" clId="Web-{A1D54BC0-966E-439D-8234-9C60B8F5141B}" dt="2019-03-28T04:44:29.185" v="64"/>
          <ac:spMkLst>
            <pc:docMk/>
            <pc:sldMk cId="2204605576" sldId="268"/>
            <ac:spMk id="4" creationId="{5806CB25-829B-486D-9588-1D612583E4F0}"/>
          </ac:spMkLst>
        </pc:spChg>
        <pc:spChg chg="add mod">
          <ac:chgData name="Jesse Treleaven" userId="694781a9fe7d035b" providerId="Windows Live" clId="Web-{A1D54BC0-966E-439D-8234-9C60B8F5141B}" dt="2019-03-28T04:48:09.232" v="167" actId="20577"/>
          <ac:spMkLst>
            <pc:docMk/>
            <pc:sldMk cId="2204605576" sldId="268"/>
            <ac:spMk id="5" creationId="{D665BED4-C2EA-4E05-96DD-344F86B1341B}"/>
          </ac:spMkLst>
        </pc:spChg>
        <pc:spChg chg="add del">
          <ac:chgData name="Jesse Treleaven" userId="694781a9fe7d035b" providerId="Windows Live" clId="Web-{A1D54BC0-966E-439D-8234-9C60B8F5141B}" dt="2019-03-28T04:39:27.591" v="47"/>
          <ac:spMkLst>
            <pc:docMk/>
            <pc:sldMk cId="2204605576" sldId="268"/>
            <ac:spMk id="7" creationId="{49AF1E17-E2EA-4DFA-ABA4-1FF1F27FA1BE}"/>
          </ac:spMkLst>
        </pc:spChg>
        <pc:spChg chg="add del">
          <ac:chgData name="Jesse Treleaven" userId="694781a9fe7d035b" providerId="Windows Live" clId="Web-{A1D54BC0-966E-439D-8234-9C60B8F5141B}" dt="2019-03-28T04:39:27.591" v="47"/>
          <ac:spMkLst>
            <pc:docMk/>
            <pc:sldMk cId="2204605576" sldId="268"/>
            <ac:spMk id="9" creationId="{5B254329-6146-42F5-9E30-4BB7D9457956}"/>
          </ac:spMkLst>
        </pc:spChg>
        <pc:spChg chg="add del">
          <ac:chgData name="Jesse Treleaven" userId="694781a9fe7d035b" providerId="Windows Live" clId="Web-{A1D54BC0-966E-439D-8234-9C60B8F5141B}" dt="2019-03-28T04:39:27.591" v="47"/>
          <ac:spMkLst>
            <pc:docMk/>
            <pc:sldMk cId="2204605576" sldId="268"/>
            <ac:spMk id="11" creationId="{72BE43CF-5A8F-4260-9B74-14E5BE9D6E4D}"/>
          </ac:spMkLst>
        </pc:spChg>
        <pc:picChg chg="add mod modCrop">
          <ac:chgData name="Jesse Treleaven" userId="694781a9fe7d035b" providerId="Windows Live" clId="Web-{A1D54BC0-966E-439D-8234-9C60B8F5141B}" dt="2019-03-28T04:39:27.591" v="47"/>
          <ac:picMkLst>
            <pc:docMk/>
            <pc:sldMk cId="2204605576" sldId="268"/>
            <ac:picMk id="2" creationId="{A8739922-67B2-4297-8C25-A13C76FB61D7}"/>
          </ac:picMkLst>
        </pc:picChg>
      </pc:sldChg>
      <pc:sldChg chg="addSp delSp modSp new del mod setBg setClrOvrMap">
        <pc:chgData name="Jesse Treleaven" userId="694781a9fe7d035b" providerId="Windows Live" clId="Web-{A1D54BC0-966E-439D-8234-9C60B8F5141B}" dt="2019-03-28T04:37:20.981" v="33"/>
        <pc:sldMkLst>
          <pc:docMk/>
          <pc:sldMk cId="2567892981" sldId="268"/>
        </pc:sldMkLst>
        <pc:spChg chg="mod">
          <ac:chgData name="Jesse Treleaven" userId="694781a9fe7d035b" providerId="Windows Live" clId="Web-{A1D54BC0-966E-439D-8234-9C60B8F5141B}" dt="2019-03-28T04:37:11.794" v="32"/>
          <ac:spMkLst>
            <pc:docMk/>
            <pc:sldMk cId="2567892981" sldId="268"/>
            <ac:spMk id="2" creationId="{C413633A-8599-4F46-A67B-B0E0146BAA4A}"/>
          </ac:spMkLst>
        </pc:spChg>
        <pc:spChg chg="add del">
          <ac:chgData name="Jesse Treleaven" userId="694781a9fe7d035b" providerId="Windows Live" clId="Web-{A1D54BC0-966E-439D-8234-9C60B8F5141B}" dt="2019-03-28T04:37:11.794" v="32"/>
          <ac:spMkLst>
            <pc:docMk/>
            <pc:sldMk cId="2567892981" sldId="268"/>
            <ac:spMk id="3" creationId="{471ED4F1-1788-4F5D-A8A3-0B9A2DEA3956}"/>
          </ac:spMkLst>
        </pc:spChg>
        <pc:spChg chg="mod">
          <ac:chgData name="Jesse Treleaven" userId="694781a9fe7d035b" providerId="Windows Live" clId="Web-{A1D54BC0-966E-439D-8234-9C60B8F5141B}" dt="2019-03-28T04:37:11.794" v="32"/>
          <ac:spMkLst>
            <pc:docMk/>
            <pc:sldMk cId="2567892981" sldId="268"/>
            <ac:spMk id="4" creationId="{9288E36D-0BE2-4629-BAB8-FFCDAC6A59B5}"/>
          </ac:spMkLst>
        </pc:spChg>
        <pc:spChg chg="add">
          <ac:chgData name="Jesse Treleaven" userId="694781a9fe7d035b" providerId="Windows Live" clId="Web-{A1D54BC0-966E-439D-8234-9C60B8F5141B}" dt="2019-03-28T04:37:11.794" v="32"/>
          <ac:spMkLst>
            <pc:docMk/>
            <pc:sldMk cId="2567892981" sldId="268"/>
            <ac:spMk id="20" creationId="{20E145FF-1D18-4246-A2BA-9F6B4D53364C}"/>
          </ac:spMkLst>
        </pc:spChg>
        <pc:spChg chg="add">
          <ac:chgData name="Jesse Treleaven" userId="694781a9fe7d035b" providerId="Windows Live" clId="Web-{A1D54BC0-966E-439D-8234-9C60B8F5141B}" dt="2019-03-28T04:37:11.794" v="32"/>
          <ac:spMkLst>
            <pc:docMk/>
            <pc:sldMk cId="2567892981" sldId="268"/>
            <ac:spMk id="22" creationId="{B219AE65-9B94-44EA-BEF3-EF4BFA169C81}"/>
          </ac:spMkLst>
        </pc:spChg>
        <pc:spChg chg="add">
          <ac:chgData name="Jesse Treleaven" userId="694781a9fe7d035b" providerId="Windows Live" clId="Web-{A1D54BC0-966E-439D-8234-9C60B8F5141B}" dt="2019-03-28T04:37:11.794" v="32"/>
          <ac:spMkLst>
            <pc:docMk/>
            <pc:sldMk cId="2567892981" sldId="268"/>
            <ac:spMk id="24" creationId="{F0C81A57-9CD5-461B-8FFE-4A8CB6CFBE01}"/>
          </ac:spMkLst>
        </pc:spChg>
        <pc:grpChg chg="add">
          <ac:chgData name="Jesse Treleaven" userId="694781a9fe7d035b" providerId="Windows Live" clId="Web-{A1D54BC0-966E-439D-8234-9C60B8F5141B}" dt="2019-03-28T04:37:11.794" v="32"/>
          <ac:grpSpMkLst>
            <pc:docMk/>
            <pc:sldMk cId="2567892981" sldId="268"/>
            <ac:grpSpMk id="9" creationId="{7084313B-C03D-4981-9786-879159A60395}"/>
          </ac:grpSpMkLst>
        </pc:grpChg>
        <pc:grpChg chg="add">
          <ac:chgData name="Jesse Treleaven" userId="694781a9fe7d035b" providerId="Windows Live" clId="Web-{A1D54BC0-966E-439D-8234-9C60B8F5141B}" dt="2019-03-28T04:37:11.794" v="32"/>
          <ac:grpSpMkLst>
            <pc:docMk/>
            <pc:sldMk cId="2567892981" sldId="268"/>
            <ac:grpSpMk id="26" creationId="{3086C462-37F4-494D-8292-CCB95221CC1A}"/>
          </ac:grpSpMkLst>
        </pc:grpChg>
        <pc:picChg chg="add del mod ord modCrop">
          <ac:chgData name="Jesse Treleaven" userId="694781a9fe7d035b" providerId="Windows Live" clId="Web-{A1D54BC0-966E-439D-8234-9C60B8F5141B}" dt="2019-03-28T04:36:57.560" v="31"/>
          <ac:picMkLst>
            <pc:docMk/>
            <pc:sldMk cId="2567892981" sldId="268"/>
            <ac:picMk id="5" creationId="{1C3DA4BD-97BC-43B8-9C4B-3165583E0A94}"/>
          </ac:picMkLst>
        </pc:picChg>
      </pc:sldChg>
      <pc:sldChg chg="modSp add del replId">
        <pc:chgData name="Jesse Treleaven" userId="694781a9fe7d035b" providerId="Windows Live" clId="Web-{A1D54BC0-966E-439D-8234-9C60B8F5141B}" dt="2019-03-28T04:42:01.560" v="56"/>
        <pc:sldMkLst>
          <pc:docMk/>
          <pc:sldMk cId="180174060" sldId="269"/>
        </pc:sldMkLst>
        <pc:picChg chg="mod">
          <ac:chgData name="Jesse Treleaven" userId="694781a9fe7d035b" providerId="Windows Live" clId="Web-{A1D54BC0-966E-439D-8234-9C60B8F5141B}" dt="2019-03-28T04:40:39.591" v="54" actId="14100"/>
          <ac:picMkLst>
            <pc:docMk/>
            <pc:sldMk cId="180174060" sldId="269"/>
            <ac:picMk id="2" creationId="{A8739922-67B2-4297-8C25-A13C76FB61D7}"/>
          </ac:picMkLst>
        </pc:picChg>
      </pc:sldChg>
      <pc:sldChg chg="addSp delSp modSp add replId">
        <pc:chgData name="Jesse Treleaven" userId="694781a9fe7d035b" providerId="Windows Live" clId="Web-{A1D54BC0-966E-439D-8234-9C60B8F5141B}" dt="2019-03-28T04:48:00.716" v="164" actId="20577"/>
        <pc:sldMkLst>
          <pc:docMk/>
          <pc:sldMk cId="3985806317" sldId="270"/>
        </pc:sldMkLst>
        <pc:spChg chg="add mod">
          <ac:chgData name="Jesse Treleaven" userId="694781a9fe7d035b" providerId="Windows Live" clId="Web-{A1D54BC0-966E-439D-8234-9C60B8F5141B}" dt="2019-03-28T04:48:00.716" v="164" actId="20577"/>
          <ac:spMkLst>
            <pc:docMk/>
            <pc:sldMk cId="3985806317" sldId="270"/>
            <ac:spMk id="3" creationId="{D52BC22B-ED5A-44D8-82F9-74426DDADDC0}"/>
          </ac:spMkLst>
        </pc:spChg>
        <pc:spChg chg="del">
          <ac:chgData name="Jesse Treleaven" userId="694781a9fe7d035b" providerId="Windows Live" clId="Web-{A1D54BC0-966E-439D-8234-9C60B8F5141B}" dt="2019-03-28T04:42:18.841" v="58"/>
          <ac:spMkLst>
            <pc:docMk/>
            <pc:sldMk cId="3985806317" sldId="270"/>
            <ac:spMk id="7" creationId="{49AF1E17-E2EA-4DFA-ABA4-1FF1F27FA1BE}"/>
          </ac:spMkLst>
        </pc:spChg>
        <pc:spChg chg="del">
          <ac:chgData name="Jesse Treleaven" userId="694781a9fe7d035b" providerId="Windows Live" clId="Web-{A1D54BC0-966E-439D-8234-9C60B8F5141B}" dt="2019-03-28T04:42:18.841" v="58"/>
          <ac:spMkLst>
            <pc:docMk/>
            <pc:sldMk cId="3985806317" sldId="270"/>
            <ac:spMk id="9" creationId="{5B254329-6146-42F5-9E30-4BB7D9457956}"/>
          </ac:spMkLst>
        </pc:spChg>
        <pc:spChg chg="del">
          <ac:chgData name="Jesse Treleaven" userId="694781a9fe7d035b" providerId="Windows Live" clId="Web-{A1D54BC0-966E-439D-8234-9C60B8F5141B}" dt="2019-03-28T04:42:18.841" v="58"/>
          <ac:spMkLst>
            <pc:docMk/>
            <pc:sldMk cId="3985806317" sldId="270"/>
            <ac:spMk id="11" creationId="{72BE43CF-5A8F-4260-9B74-14E5BE9D6E4D}"/>
          </ac:spMkLst>
        </pc:spChg>
        <pc:spChg chg="add">
          <ac:chgData name="Jesse Treleaven" userId="694781a9fe7d035b" providerId="Windows Live" clId="Web-{A1D54BC0-966E-439D-8234-9C60B8F5141B}" dt="2019-03-28T04:42:18.841" v="58"/>
          <ac:spMkLst>
            <pc:docMk/>
            <pc:sldMk cId="3985806317" sldId="270"/>
            <ac:spMk id="16" creationId="{49AF1E17-E2EA-4DFA-ABA4-1FF1F27FA1BE}"/>
          </ac:spMkLst>
        </pc:spChg>
        <pc:spChg chg="add">
          <ac:chgData name="Jesse Treleaven" userId="694781a9fe7d035b" providerId="Windows Live" clId="Web-{A1D54BC0-966E-439D-8234-9C60B8F5141B}" dt="2019-03-28T04:42:18.841" v="58"/>
          <ac:spMkLst>
            <pc:docMk/>
            <pc:sldMk cId="3985806317" sldId="270"/>
            <ac:spMk id="18" creationId="{5B254329-6146-42F5-9E30-4BB7D9457956}"/>
          </ac:spMkLst>
        </pc:spChg>
        <pc:spChg chg="add">
          <ac:chgData name="Jesse Treleaven" userId="694781a9fe7d035b" providerId="Windows Live" clId="Web-{A1D54BC0-966E-439D-8234-9C60B8F5141B}" dt="2019-03-28T04:42:18.841" v="58"/>
          <ac:spMkLst>
            <pc:docMk/>
            <pc:sldMk cId="3985806317" sldId="270"/>
            <ac:spMk id="20" creationId="{72BE43CF-5A8F-4260-9B74-14E5BE9D6E4D}"/>
          </ac:spMkLst>
        </pc:spChg>
        <pc:picChg chg="mod">
          <ac:chgData name="Jesse Treleaven" userId="694781a9fe7d035b" providerId="Windows Live" clId="Web-{A1D54BC0-966E-439D-8234-9C60B8F5141B}" dt="2019-03-28T04:42:30.091" v="59" actId="1076"/>
          <ac:picMkLst>
            <pc:docMk/>
            <pc:sldMk cId="3985806317" sldId="270"/>
            <ac:picMk id="2" creationId="{A8739922-67B2-4297-8C25-A13C76FB61D7}"/>
          </ac:picMkLst>
        </pc:picChg>
      </pc:sldChg>
    </pc:docChg>
  </pc:docChgLst>
  <pc:docChgLst>
    <pc:chgData name="Jesse Treleaven" userId="694781a9fe7d035b" providerId="LiveId" clId="{8CE28934-7C95-4566-9E01-C0DE92401A93}"/>
    <pc:docChg chg="undo custSel addSld modSld sldOrd">
      <pc:chgData name="Jesse Treleaven" userId="694781a9fe7d035b" providerId="LiveId" clId="{8CE28934-7C95-4566-9E01-C0DE92401A93}" dt="2019-03-28T14:40:43.604" v="313" actId="20577"/>
      <pc:docMkLst>
        <pc:docMk/>
      </pc:docMkLst>
      <pc:sldChg chg="modSp">
        <pc:chgData name="Jesse Treleaven" userId="694781a9fe7d035b" providerId="LiveId" clId="{8CE28934-7C95-4566-9E01-C0DE92401A93}" dt="2019-03-28T14:33:14.801" v="117"/>
        <pc:sldMkLst>
          <pc:docMk/>
          <pc:sldMk cId="1214147468" sldId="258"/>
        </pc:sldMkLst>
        <pc:spChg chg="mod">
          <ac:chgData name="Jesse Treleaven" userId="694781a9fe7d035b" providerId="LiveId" clId="{8CE28934-7C95-4566-9E01-C0DE92401A93}" dt="2019-03-28T14:33:14.801" v="117"/>
          <ac:spMkLst>
            <pc:docMk/>
            <pc:sldMk cId="1214147468" sldId="258"/>
            <ac:spMk id="3" creationId="{00000000-0000-0000-0000-000000000000}"/>
          </ac:spMkLst>
        </pc:spChg>
      </pc:sldChg>
      <pc:sldChg chg="modSp ord">
        <pc:chgData name="Jesse Treleaven" userId="694781a9fe7d035b" providerId="LiveId" clId="{8CE28934-7C95-4566-9E01-C0DE92401A93}" dt="2019-03-28T14:33:27.628" v="123" actId="20577"/>
        <pc:sldMkLst>
          <pc:docMk/>
          <pc:sldMk cId="3922230666" sldId="263"/>
        </pc:sldMkLst>
        <pc:spChg chg="mod">
          <ac:chgData name="Jesse Treleaven" userId="694781a9fe7d035b" providerId="LiveId" clId="{8CE28934-7C95-4566-9E01-C0DE92401A93}" dt="2019-03-28T14:33:27.628" v="123" actId="20577"/>
          <ac:spMkLst>
            <pc:docMk/>
            <pc:sldMk cId="3922230666" sldId="263"/>
            <ac:spMk id="2" creationId="{00000000-0000-0000-0000-000000000000}"/>
          </ac:spMkLst>
        </pc:spChg>
        <pc:spChg chg="mod">
          <ac:chgData name="Jesse Treleaven" userId="694781a9fe7d035b" providerId="LiveId" clId="{8CE28934-7C95-4566-9E01-C0DE92401A93}" dt="2019-03-28T14:33:22.035" v="120"/>
          <ac:spMkLst>
            <pc:docMk/>
            <pc:sldMk cId="3922230666" sldId="263"/>
            <ac:spMk id="3" creationId="{00000000-0000-0000-0000-000000000000}"/>
          </ac:spMkLst>
        </pc:spChg>
      </pc:sldChg>
      <pc:sldChg chg="modSp add">
        <pc:chgData name="Jesse Treleaven" userId="694781a9fe7d035b" providerId="LiveId" clId="{8CE28934-7C95-4566-9E01-C0DE92401A93}" dt="2019-03-28T14:40:43.604" v="313" actId="20577"/>
        <pc:sldMkLst>
          <pc:docMk/>
          <pc:sldMk cId="3634282555" sldId="272"/>
        </pc:sldMkLst>
        <pc:spChg chg="mod">
          <ac:chgData name="Jesse Treleaven" userId="694781a9fe7d035b" providerId="LiveId" clId="{8CE28934-7C95-4566-9E01-C0DE92401A93}" dt="2019-03-28T14:40:14.794" v="300" actId="20577"/>
          <ac:spMkLst>
            <pc:docMk/>
            <pc:sldMk cId="3634282555" sldId="272"/>
            <ac:spMk id="2" creationId="{A8E42BB6-4FA7-4725-ADFB-9179D0D0CBB5}"/>
          </ac:spMkLst>
        </pc:spChg>
        <pc:spChg chg="mod">
          <ac:chgData name="Jesse Treleaven" userId="694781a9fe7d035b" providerId="LiveId" clId="{8CE28934-7C95-4566-9E01-C0DE92401A93}" dt="2019-03-28T14:40:43.604" v="313" actId="20577"/>
          <ac:spMkLst>
            <pc:docMk/>
            <pc:sldMk cId="3634282555" sldId="272"/>
            <ac:spMk id="3" creationId="{E5674998-F1F3-4C9F-9E9E-570DD4999C25}"/>
          </ac:spMkLst>
        </pc:spChg>
      </pc:sldChg>
    </pc:docChg>
  </pc:docChgLst>
  <pc:docChgLst>
    <pc:chgData name="Guest User" providerId="Windows Live" clId="Web-{3B0BE5BA-0D40-4CF0-BBCA-747B469B4016}"/>
    <pc:docChg chg="modSld">
      <pc:chgData name="Guest User" userId="" providerId="Windows Live" clId="Web-{3B0BE5BA-0D40-4CF0-BBCA-747B469B4016}" dt="2019-03-28T14:13:19.394" v="125" actId="20577"/>
      <pc:docMkLst>
        <pc:docMk/>
      </pc:docMkLst>
      <pc:sldChg chg="modSp">
        <pc:chgData name="Guest User" userId="" providerId="Windows Live" clId="Web-{3B0BE5BA-0D40-4CF0-BBCA-747B469B4016}" dt="2019-03-28T14:13:04.143" v="123" actId="20577"/>
        <pc:sldMkLst>
          <pc:docMk/>
          <pc:sldMk cId="3667346289" sldId="260"/>
        </pc:sldMkLst>
        <pc:spChg chg="mod">
          <ac:chgData name="Guest User" userId="" providerId="Windows Live" clId="Web-{3B0BE5BA-0D40-4CF0-BBCA-747B469B4016}" dt="2019-03-28T14:13:04.143" v="123" actId="20577"/>
          <ac:spMkLst>
            <pc:docMk/>
            <pc:sldMk cId="3667346289" sldId="260"/>
            <ac:spMk id="3" creationId="{00000000-0000-0000-0000-000000000000}"/>
          </ac:spMkLst>
        </pc:spChg>
      </pc:sldChg>
      <pc:sldChg chg="modSp">
        <pc:chgData name="Guest User" userId="" providerId="Windows Live" clId="Web-{3B0BE5BA-0D40-4CF0-BBCA-747B469B4016}" dt="2019-03-28T14:13:19.394" v="125" actId="20577"/>
        <pc:sldMkLst>
          <pc:docMk/>
          <pc:sldMk cId="4000187998" sldId="264"/>
        </pc:sldMkLst>
        <pc:spChg chg="mod">
          <ac:chgData name="Guest User" userId="" providerId="Windows Live" clId="Web-{3B0BE5BA-0D40-4CF0-BBCA-747B469B4016}" dt="2019-03-28T14:13:19.394" v="125" actId="20577"/>
          <ac:spMkLst>
            <pc:docMk/>
            <pc:sldMk cId="4000187998" sldId="264"/>
            <ac:spMk id="2" creationId="{00000000-0000-0000-0000-000000000000}"/>
          </ac:spMkLst>
        </pc:spChg>
      </pc:sldChg>
    </pc:docChg>
  </pc:docChgLst>
  <pc:docChgLst>
    <pc:chgData name="Jesse Treleaven" userId="694781a9fe7d035b" providerId="Windows Live" clId="Web-{6FAD314A-BBA5-425A-AE74-BAAE80064CB6}"/>
    <pc:docChg chg="modSld">
      <pc:chgData name="Jesse Treleaven" userId="694781a9fe7d035b" providerId="Windows Live" clId="Web-{6FAD314A-BBA5-425A-AE74-BAAE80064CB6}" dt="2019-03-27T19:11:40.528" v="3" actId="20577"/>
      <pc:docMkLst>
        <pc:docMk/>
      </pc:docMkLst>
      <pc:sldChg chg="modSp">
        <pc:chgData name="Jesse Treleaven" userId="694781a9fe7d035b" providerId="Windows Live" clId="Web-{6FAD314A-BBA5-425A-AE74-BAAE80064CB6}" dt="2019-03-27T19:11:40.528" v="3" actId="20577"/>
        <pc:sldMkLst>
          <pc:docMk/>
          <pc:sldMk cId="2603706280" sldId="256"/>
        </pc:sldMkLst>
        <pc:spChg chg="mod">
          <ac:chgData name="Jesse Treleaven" userId="694781a9fe7d035b" providerId="Windows Live" clId="Web-{6FAD314A-BBA5-425A-AE74-BAAE80064CB6}" dt="2019-03-27T19:11:40.528" v="3" actId="20577"/>
          <ac:spMkLst>
            <pc:docMk/>
            <pc:sldMk cId="2603706280" sldId="256"/>
            <ac:spMk id="2" creationId="{00000000-0000-0000-0000-000000000000}"/>
          </ac:spMkLst>
        </pc:spChg>
      </pc:sldChg>
    </pc:docChg>
  </pc:docChgLst>
  <pc:docChgLst>
    <pc:chgData name="Guest User" providerId="Windows Live" clId="Web-{7B903CA4-6061-4492-8098-59A90A1D0328}"/>
    <pc:docChg chg="addSld delSld modSld">
      <pc:chgData name="Guest User" userId="" providerId="Windows Live" clId="Web-{7B903CA4-6061-4492-8098-59A90A1D0328}" dt="2019-03-27T20:30:06.572" v="565" actId="1076"/>
      <pc:docMkLst>
        <pc:docMk/>
      </pc:docMkLst>
      <pc:sldChg chg="addSp delSp modSp mod setBg">
        <pc:chgData name="Guest User" userId="" providerId="Windows Live" clId="Web-{7B903CA4-6061-4492-8098-59A90A1D0328}" dt="2019-03-27T19:53:35.285" v="212" actId="20577"/>
        <pc:sldMkLst>
          <pc:docMk/>
          <pc:sldMk cId="2603706280" sldId="256"/>
        </pc:sldMkLst>
        <pc:spChg chg="add del mod">
          <ac:chgData name="Guest User" userId="" providerId="Windows Live" clId="Web-{7B903CA4-6061-4492-8098-59A90A1D0328}" dt="2019-03-27T19:53:25.331" v="208" actId="1076"/>
          <ac:spMkLst>
            <pc:docMk/>
            <pc:sldMk cId="2603706280" sldId="256"/>
            <ac:spMk id="2" creationId="{00000000-0000-0000-0000-000000000000}"/>
          </ac:spMkLst>
        </pc:spChg>
        <pc:spChg chg="mod">
          <ac:chgData name="Guest User" userId="" providerId="Windows Live" clId="Web-{7B903CA4-6061-4492-8098-59A90A1D0328}" dt="2019-03-27T19:53:35.285" v="212" actId="20577"/>
          <ac:spMkLst>
            <pc:docMk/>
            <pc:sldMk cId="2603706280" sldId="256"/>
            <ac:spMk id="3" creationId="{00000000-0000-0000-0000-000000000000}"/>
          </ac:spMkLst>
        </pc:spChg>
        <pc:grpChg chg="add">
          <ac:chgData name="Guest User" userId="" providerId="Windows Live" clId="Web-{7B903CA4-6061-4492-8098-59A90A1D0328}" dt="2019-03-27T19:49:50.089" v="88"/>
          <ac:grpSpMkLst>
            <pc:docMk/>
            <pc:sldMk cId="2603706280" sldId="256"/>
            <ac:grpSpMk id="8" creationId="{7E2D86BB-893F-471B-AD66-50E01777C082}"/>
          </ac:grpSpMkLst>
        </pc:grpChg>
        <pc:grpChg chg="add del">
          <ac:chgData name="Guest User" userId="" providerId="Windows Live" clId="Web-{7B903CA4-6061-4492-8098-59A90A1D0328}" dt="2019-03-27T19:47:05.864" v="80"/>
          <ac:grpSpMkLst>
            <pc:docMk/>
            <pc:sldMk cId="2603706280" sldId="256"/>
            <ac:grpSpMk id="9" creationId="{F41F5BDA-0140-462B-933C-538752EEADC3}"/>
          </ac:grpSpMkLst>
        </pc:grpChg>
        <pc:grpChg chg="add del">
          <ac:chgData name="Guest User" userId="" providerId="Windows Live" clId="Web-{7B903CA4-6061-4492-8098-59A90A1D0328}" dt="2019-03-27T19:48:48.524" v="86"/>
          <ac:grpSpMkLst>
            <pc:docMk/>
            <pc:sldMk cId="2603706280" sldId="256"/>
            <ac:grpSpMk id="11" creationId="{F374EBD7-1B46-4ED9-90D6-A1B39FF264B4}"/>
          </ac:grpSpMkLst>
        </pc:grpChg>
        <pc:picChg chg="add del mod">
          <ac:chgData name="Guest User" userId="" providerId="Windows Live" clId="Web-{7B903CA4-6061-4492-8098-59A90A1D0328}" dt="2019-03-27T19:47:08.801" v="81"/>
          <ac:picMkLst>
            <pc:docMk/>
            <pc:sldMk cId="2603706280" sldId="256"/>
            <ac:picMk id="4" creationId="{54326D05-C989-4D93-A6BE-131EF83FEF63}"/>
          </ac:picMkLst>
        </pc:picChg>
        <pc:picChg chg="add mod">
          <ac:chgData name="Guest User" userId="" providerId="Windows Live" clId="Web-{7B903CA4-6061-4492-8098-59A90A1D0328}" dt="2019-03-27T19:50:11.683" v="95" actId="1076"/>
          <ac:picMkLst>
            <pc:docMk/>
            <pc:sldMk cId="2603706280" sldId="256"/>
            <ac:picMk id="6" creationId="{1DDD894C-E3BD-411F-B3B2-89819B86FF7E}"/>
          </ac:picMkLst>
        </pc:picChg>
      </pc:sldChg>
      <pc:sldChg chg="addSp delSp modSp mod setBg">
        <pc:chgData name="Guest User" userId="" providerId="Windows Live" clId="Web-{7B903CA4-6061-4492-8098-59A90A1D0328}" dt="2019-03-27T20:18:55.827" v="314" actId="1076"/>
        <pc:sldMkLst>
          <pc:docMk/>
          <pc:sldMk cId="2982961127" sldId="257"/>
        </pc:sldMkLst>
        <pc:spChg chg="mod">
          <ac:chgData name="Guest User" userId="" providerId="Windows Live" clId="Web-{7B903CA4-6061-4492-8098-59A90A1D0328}" dt="2019-03-27T20:18:20.404" v="280"/>
          <ac:spMkLst>
            <pc:docMk/>
            <pc:sldMk cId="2982961127" sldId="257"/>
            <ac:spMk id="2" creationId="{00000000-0000-0000-0000-000000000000}"/>
          </ac:spMkLst>
        </pc:spChg>
        <pc:spChg chg="mod">
          <ac:chgData name="Guest User" userId="" providerId="Windows Live" clId="Web-{7B903CA4-6061-4492-8098-59A90A1D0328}" dt="2019-03-27T20:18:20.404" v="280"/>
          <ac:spMkLst>
            <pc:docMk/>
            <pc:sldMk cId="2982961127" sldId="257"/>
            <ac:spMk id="3" creationId="{00000000-0000-0000-0000-000000000000}"/>
          </ac:spMkLst>
        </pc:spChg>
        <pc:spChg chg="add del mod">
          <ac:chgData name="Guest User" userId="" providerId="Windows Live" clId="Web-{7B903CA4-6061-4492-8098-59A90A1D0328}" dt="2019-03-27T20:11:58.186" v="230"/>
          <ac:spMkLst>
            <pc:docMk/>
            <pc:sldMk cId="2982961127" sldId="257"/>
            <ac:spMk id="8" creationId="{26171DCF-EB06-4100-8EA3-E1995BF46BAD}"/>
          </ac:spMkLst>
        </pc:spChg>
        <pc:spChg chg="add del">
          <ac:chgData name="Guest User" userId="" providerId="Windows Live" clId="Web-{7B903CA4-6061-4492-8098-59A90A1D0328}" dt="2019-03-27T20:11:35.154" v="221"/>
          <ac:spMkLst>
            <pc:docMk/>
            <pc:sldMk cId="2982961127" sldId="257"/>
            <ac:spMk id="20" creationId="{538A90C8-AE0E-4EBA-9AF8-EEDB206020E0}"/>
          </ac:spMkLst>
        </pc:spChg>
        <pc:spChg chg="add del">
          <ac:chgData name="Guest User" userId="" providerId="Windows Live" clId="Web-{7B903CA4-6061-4492-8098-59A90A1D0328}" dt="2019-03-27T20:12:39.704" v="237"/>
          <ac:spMkLst>
            <pc:docMk/>
            <pc:sldMk cId="2982961127" sldId="257"/>
            <ac:spMk id="23" creationId="{538A90C8-AE0E-4EBA-9AF8-EEDB206020E0}"/>
          </ac:spMkLst>
        </pc:spChg>
        <pc:spChg chg="add del mod">
          <ac:chgData name="Guest User" userId="" providerId="Windows Live" clId="Web-{7B903CA4-6061-4492-8098-59A90A1D0328}" dt="2019-03-27T20:14:42.943" v="270"/>
          <ac:spMkLst>
            <pc:docMk/>
            <pc:sldMk cId="2982961127" sldId="257"/>
            <ac:spMk id="25" creationId="{F1C74486-65E8-4132-A6FD-669889F7F661}"/>
          </ac:spMkLst>
        </pc:spChg>
        <pc:spChg chg="add del">
          <ac:chgData name="Guest User" userId="" providerId="Windows Live" clId="Web-{7B903CA4-6061-4492-8098-59A90A1D0328}" dt="2019-03-27T20:14:57.349" v="275"/>
          <ac:spMkLst>
            <pc:docMk/>
            <pc:sldMk cId="2982961127" sldId="257"/>
            <ac:spMk id="36" creationId="{538A90C8-AE0E-4EBA-9AF8-EEDB206020E0}"/>
          </ac:spMkLst>
        </pc:spChg>
        <pc:spChg chg="add mod">
          <ac:chgData name="Guest User" userId="" providerId="Windows Live" clId="Web-{7B903CA4-6061-4492-8098-59A90A1D0328}" dt="2019-03-27T20:18:55.827" v="314" actId="1076"/>
          <ac:spMkLst>
            <pc:docMk/>
            <pc:sldMk cId="2982961127" sldId="257"/>
            <ac:spMk id="39" creationId="{FBD04A16-209A-44A3-B49E-9E7D75BA0FAF}"/>
          </ac:spMkLst>
        </pc:spChg>
        <pc:spChg chg="add">
          <ac:chgData name="Guest User" userId="" providerId="Windows Live" clId="Web-{7B903CA4-6061-4492-8098-59A90A1D0328}" dt="2019-03-27T20:18:20.404" v="280"/>
          <ac:spMkLst>
            <pc:docMk/>
            <pc:sldMk cId="2982961127" sldId="257"/>
            <ac:spMk id="40" creationId="{538A90C8-AE0E-4EBA-9AF8-EEDB206020E0}"/>
          </ac:spMkLst>
        </pc:spChg>
        <pc:grpChg chg="add del">
          <ac:chgData name="Guest User" userId="" providerId="Windows Live" clId="Web-{7B903CA4-6061-4492-8098-59A90A1D0328}" dt="2019-03-27T20:11:35.154" v="221"/>
          <ac:grpSpMkLst>
            <pc:docMk/>
            <pc:sldMk cId="2982961127" sldId="257"/>
            <ac:grpSpMk id="11" creationId="{427E0A4F-FE1D-4A81-8D8F-986345F71CBE}"/>
          </ac:grpSpMkLst>
        </pc:grpChg>
        <pc:grpChg chg="add del">
          <ac:chgData name="Guest User" userId="" providerId="Windows Live" clId="Web-{7B903CA4-6061-4492-8098-59A90A1D0328}" dt="2019-03-27T20:12:39.704" v="237"/>
          <ac:grpSpMkLst>
            <pc:docMk/>
            <pc:sldMk cId="2982961127" sldId="257"/>
            <ac:grpSpMk id="14" creationId="{427E0A4F-FE1D-4A81-8D8F-986345F71CBE}"/>
          </ac:grpSpMkLst>
        </pc:grpChg>
        <pc:grpChg chg="add del">
          <ac:chgData name="Guest User" userId="" providerId="Windows Live" clId="Web-{7B903CA4-6061-4492-8098-59A90A1D0328}" dt="2019-03-27T20:14:57.349" v="275"/>
          <ac:grpSpMkLst>
            <pc:docMk/>
            <pc:sldMk cId="2982961127" sldId="257"/>
            <ac:grpSpMk id="27" creationId="{427E0A4F-FE1D-4A81-8D8F-986345F71CBE}"/>
          </ac:grpSpMkLst>
        </pc:grpChg>
        <pc:grpChg chg="add">
          <ac:chgData name="Guest User" userId="" providerId="Windows Live" clId="Web-{7B903CA4-6061-4492-8098-59A90A1D0328}" dt="2019-03-27T20:18:20.404" v="280"/>
          <ac:grpSpMkLst>
            <pc:docMk/>
            <pc:sldMk cId="2982961127" sldId="257"/>
            <ac:grpSpMk id="31" creationId="{427E0A4F-FE1D-4A81-8D8F-986345F71CBE}"/>
          </ac:grpSpMkLst>
        </pc:grpChg>
        <pc:picChg chg="add del mod">
          <ac:chgData name="Guest User" userId="" providerId="Windows Live" clId="Web-{7B903CA4-6061-4492-8098-59A90A1D0328}" dt="2019-03-27T20:11:13.856" v="216"/>
          <ac:picMkLst>
            <pc:docMk/>
            <pc:sldMk cId="2982961127" sldId="257"/>
            <ac:picMk id="4" creationId="{943B7B15-88D9-4E68-A7AB-405D8D50A803}"/>
          </ac:picMkLst>
        </pc:picChg>
        <pc:picChg chg="add del mod">
          <ac:chgData name="Guest User" userId="" providerId="Windows Live" clId="Web-{7B903CA4-6061-4492-8098-59A90A1D0328}" dt="2019-03-27T20:15:05.678" v="278"/>
          <ac:picMkLst>
            <pc:docMk/>
            <pc:sldMk cId="2982961127" sldId="257"/>
            <ac:picMk id="6" creationId="{E576A454-70B9-4AB9-AB0E-D1D24A8E149F}"/>
          </ac:picMkLst>
        </pc:picChg>
        <pc:picChg chg="add del mod">
          <ac:chgData name="Guest User" userId="" providerId="Windows Live" clId="Web-{7B903CA4-6061-4492-8098-59A90A1D0328}" dt="2019-03-27T20:12:42.391" v="238"/>
          <ac:picMkLst>
            <pc:docMk/>
            <pc:sldMk cId="2982961127" sldId="257"/>
            <ac:picMk id="9" creationId="{2914BE4F-8950-4EC0-9C86-C29682437B55}"/>
          </ac:picMkLst>
        </pc:picChg>
        <pc:picChg chg="add del mod">
          <ac:chgData name="Guest User" userId="" providerId="Windows Live" clId="Web-{7B903CA4-6061-4492-8098-59A90A1D0328}" dt="2019-03-27T20:15:00.146" v="276"/>
          <ac:picMkLst>
            <pc:docMk/>
            <pc:sldMk cId="2982961127" sldId="257"/>
            <ac:picMk id="22" creationId="{81393BB8-D9F2-4585-BC2D-AB821B8B076F}"/>
          </ac:picMkLst>
        </pc:picChg>
        <pc:picChg chg="add mod">
          <ac:chgData name="Guest User" userId="" providerId="Windows Live" clId="Web-{7B903CA4-6061-4492-8098-59A90A1D0328}" dt="2019-03-27T20:18:20.404" v="280"/>
          <ac:picMkLst>
            <pc:docMk/>
            <pc:sldMk cId="2982961127" sldId="257"/>
            <ac:picMk id="26" creationId="{C3F9C8DD-DB69-4EA1-96ED-14DD702724B5}"/>
          </ac:picMkLst>
        </pc:picChg>
      </pc:sldChg>
      <pc:sldChg chg="delSp modSp new del">
        <pc:chgData name="Guest User" userId="" providerId="Windows Live" clId="Web-{7B903CA4-6061-4492-8098-59A90A1D0328}" dt="2019-03-27T20:22:35.836" v="320"/>
        <pc:sldMkLst>
          <pc:docMk/>
          <pc:sldMk cId="903940380" sldId="264"/>
        </pc:sldMkLst>
        <pc:spChg chg="mod">
          <ac:chgData name="Guest User" userId="" providerId="Windows Live" clId="Web-{7B903CA4-6061-4492-8098-59A90A1D0328}" dt="2019-03-27T20:21:46.537" v="318" actId="20577"/>
          <ac:spMkLst>
            <pc:docMk/>
            <pc:sldMk cId="903940380" sldId="264"/>
            <ac:spMk id="2" creationId="{EFACC6B0-5DD2-4558-9459-72CB18E0A269}"/>
          </ac:spMkLst>
        </pc:spChg>
        <pc:spChg chg="del">
          <ac:chgData name="Guest User" userId="" providerId="Windows Live" clId="Web-{7B903CA4-6061-4492-8098-59A90A1D0328}" dt="2019-03-27T20:21:49.178" v="319"/>
          <ac:spMkLst>
            <pc:docMk/>
            <pc:sldMk cId="903940380" sldId="264"/>
            <ac:spMk id="3" creationId="{A18EAA98-FDA5-45CB-BACD-687F45E9A032}"/>
          </ac:spMkLst>
        </pc:spChg>
      </pc:sldChg>
      <pc:sldChg chg="addSp delSp modSp add mod replId setBg">
        <pc:chgData name="Guest User" userId="" providerId="Windows Live" clId="Web-{7B903CA4-6061-4492-8098-59A90A1D0328}" dt="2019-03-27T20:27:28.394" v="480" actId="20577"/>
        <pc:sldMkLst>
          <pc:docMk/>
          <pc:sldMk cId="4000187998" sldId="264"/>
        </pc:sldMkLst>
        <pc:spChg chg="mod">
          <ac:chgData name="Guest User" userId="" providerId="Windows Live" clId="Web-{7B903CA4-6061-4492-8098-59A90A1D0328}" dt="2019-03-27T20:25:12.795" v="424" actId="20577"/>
          <ac:spMkLst>
            <pc:docMk/>
            <pc:sldMk cId="4000187998" sldId="264"/>
            <ac:spMk id="2" creationId="{00000000-0000-0000-0000-000000000000}"/>
          </ac:spMkLst>
        </pc:spChg>
        <pc:spChg chg="mod">
          <ac:chgData name="Guest User" userId="" providerId="Windows Live" clId="Web-{7B903CA4-6061-4492-8098-59A90A1D0328}" dt="2019-03-27T20:27:28.394" v="480" actId="20577"/>
          <ac:spMkLst>
            <pc:docMk/>
            <pc:sldMk cId="4000187998" sldId="264"/>
            <ac:spMk id="3" creationId="{00000000-0000-0000-0000-000000000000}"/>
          </ac:spMkLst>
        </pc:spChg>
        <pc:spChg chg="add del">
          <ac:chgData name="Guest User" userId="" providerId="Windows Live" clId="Web-{7B903CA4-6061-4492-8098-59A90A1D0328}" dt="2019-03-27T20:25:07.154" v="421"/>
          <ac:spMkLst>
            <pc:docMk/>
            <pc:sldMk cId="4000187998" sldId="264"/>
            <ac:spMk id="18" creationId="{9F33B405-D785-4738-B1C0-6A0AA5E98286}"/>
          </ac:spMkLst>
        </pc:spChg>
        <pc:grpChg chg="add del">
          <ac:chgData name="Guest User" userId="" providerId="Windows Live" clId="Web-{7B903CA4-6061-4492-8098-59A90A1D0328}" dt="2019-03-27T20:25:07.154" v="421"/>
          <ac:grpSpMkLst>
            <pc:docMk/>
            <pc:sldMk cId="4000187998" sldId="264"/>
            <ac:grpSpMk id="9" creationId="{6061F655-345C-4AD8-85BC-913D875232C0}"/>
          </ac:grpSpMkLst>
        </pc:grpChg>
        <pc:picChg chg="add del mod">
          <ac:chgData name="Guest User" userId="" providerId="Windows Live" clId="Web-{7B903CA4-6061-4492-8098-59A90A1D0328}" dt="2019-03-27T20:25:10.264" v="423"/>
          <ac:picMkLst>
            <pc:docMk/>
            <pc:sldMk cId="4000187998" sldId="264"/>
            <ac:picMk id="4" creationId="{41D9E789-A0B9-462E-A3E5-CA910ABADE30}"/>
          </ac:picMkLst>
        </pc:picChg>
      </pc:sldChg>
      <pc:sldChg chg="addSp delSp modSp new mod setBg setClrOvrMap">
        <pc:chgData name="Guest User" userId="" providerId="Windows Live" clId="Web-{7B903CA4-6061-4492-8098-59A90A1D0328}" dt="2019-03-27T20:25:44.796" v="435"/>
        <pc:sldMkLst>
          <pc:docMk/>
          <pc:sldMk cId="2168949377" sldId="265"/>
        </pc:sldMkLst>
        <pc:spChg chg="mod">
          <ac:chgData name="Guest User" userId="" providerId="Windows Live" clId="Web-{7B903CA4-6061-4492-8098-59A90A1D0328}" dt="2019-03-27T20:25:44.796" v="435"/>
          <ac:spMkLst>
            <pc:docMk/>
            <pc:sldMk cId="2168949377" sldId="265"/>
            <ac:spMk id="2" creationId="{8CE34368-1A07-4A3E-BBBE-4227A7EEABD6}"/>
          </ac:spMkLst>
        </pc:spChg>
        <pc:spChg chg="del">
          <ac:chgData name="Guest User" userId="" providerId="Windows Live" clId="Web-{7B903CA4-6061-4492-8098-59A90A1D0328}" dt="2019-03-27T20:25:27.483" v="430"/>
          <ac:spMkLst>
            <pc:docMk/>
            <pc:sldMk cId="2168949377" sldId="265"/>
            <ac:spMk id="3" creationId="{9333462C-99DB-4CD1-9563-BF924F1900DA}"/>
          </ac:spMkLst>
        </pc:spChg>
        <pc:spChg chg="add">
          <ac:chgData name="Guest User" userId="" providerId="Windows Live" clId="Web-{7B903CA4-6061-4492-8098-59A90A1D0328}" dt="2019-03-27T20:25:44.796" v="435"/>
          <ac:spMkLst>
            <pc:docMk/>
            <pc:sldMk cId="2168949377" sldId="265"/>
            <ac:spMk id="13" creationId="{B8144315-1C5A-4185-A952-25D98D303D46}"/>
          </ac:spMkLst>
        </pc:spChg>
        <pc:spChg chg="add">
          <ac:chgData name="Guest User" userId="" providerId="Windows Live" clId="Web-{7B903CA4-6061-4492-8098-59A90A1D0328}" dt="2019-03-27T20:25:44.796" v="435"/>
          <ac:spMkLst>
            <pc:docMk/>
            <pc:sldMk cId="2168949377" sldId="265"/>
            <ac:spMk id="15" creationId="{11CAC6F2-0806-417B-BF5D-5AEF6195FA49}"/>
          </ac:spMkLst>
        </pc:spChg>
        <pc:spChg chg="add">
          <ac:chgData name="Guest User" userId="" providerId="Windows Live" clId="Web-{7B903CA4-6061-4492-8098-59A90A1D0328}" dt="2019-03-27T20:25:44.796" v="435"/>
          <ac:spMkLst>
            <pc:docMk/>
            <pc:sldMk cId="2168949377" sldId="265"/>
            <ac:spMk id="17" creationId="{D4723B02-0AAB-4F6E-BA41-8ED99D559D93}"/>
          </ac:spMkLst>
        </pc:spChg>
        <pc:grpChg chg="add">
          <ac:chgData name="Guest User" userId="" providerId="Windows Live" clId="Web-{7B903CA4-6061-4492-8098-59A90A1D0328}" dt="2019-03-27T20:25:44.796" v="435"/>
          <ac:grpSpMkLst>
            <pc:docMk/>
            <pc:sldMk cId="2168949377" sldId="265"/>
            <ac:grpSpMk id="9" creationId="{4091D54B-59AB-4A5E-8E9E-0421BD66D4FB}"/>
          </ac:grpSpMkLst>
        </pc:grpChg>
        <pc:picChg chg="add mod">
          <ac:chgData name="Guest User" userId="" providerId="Windows Live" clId="Web-{7B903CA4-6061-4492-8098-59A90A1D0328}" dt="2019-03-27T20:25:44.796" v="435"/>
          <ac:picMkLst>
            <pc:docMk/>
            <pc:sldMk cId="2168949377" sldId="265"/>
            <ac:picMk id="4" creationId="{81EC4AF3-AEF2-4D73-B155-2DA3567D1792}"/>
          </ac:picMkLst>
        </pc:picChg>
      </pc:sldChg>
      <pc:sldChg chg="addSp delSp modSp new mod setBg setClrOvrMap">
        <pc:chgData name="Guest User" userId="" providerId="Windows Live" clId="Web-{7B903CA4-6061-4492-8098-59A90A1D0328}" dt="2019-03-27T20:26:50.939" v="447"/>
        <pc:sldMkLst>
          <pc:docMk/>
          <pc:sldMk cId="809475555" sldId="266"/>
        </pc:sldMkLst>
        <pc:spChg chg="add del mod">
          <ac:chgData name="Guest User" userId="" providerId="Windows Live" clId="Web-{7B903CA4-6061-4492-8098-59A90A1D0328}" dt="2019-03-27T20:26:50.939" v="447"/>
          <ac:spMkLst>
            <pc:docMk/>
            <pc:sldMk cId="809475555" sldId="266"/>
            <ac:spMk id="2" creationId="{CC311304-8805-4ECC-9928-949DCDE152CC}"/>
          </ac:spMkLst>
        </pc:spChg>
        <pc:spChg chg="del">
          <ac:chgData name="Guest User" userId="" providerId="Windows Live" clId="Web-{7B903CA4-6061-4492-8098-59A90A1D0328}" dt="2019-03-27T20:26:33.282" v="441"/>
          <ac:spMkLst>
            <pc:docMk/>
            <pc:sldMk cId="809475555" sldId="266"/>
            <ac:spMk id="3" creationId="{754BB741-9E21-4BC9-B1F8-5807663941E5}"/>
          </ac:spMkLst>
        </pc:spChg>
        <pc:spChg chg="add del mod">
          <ac:chgData name="Guest User" userId="" providerId="Windows Live" clId="Web-{7B903CA4-6061-4492-8098-59A90A1D0328}" dt="2019-03-27T20:26:23.188" v="440"/>
          <ac:spMkLst>
            <pc:docMk/>
            <pc:sldMk cId="809475555" sldId="266"/>
            <ac:spMk id="5" creationId="{AD2314CF-D7D5-4443-8932-144D1B926627}"/>
          </ac:spMkLst>
        </pc:spChg>
        <pc:spChg chg="add">
          <ac:chgData name="Guest User" userId="" providerId="Windows Live" clId="Web-{7B903CA4-6061-4492-8098-59A90A1D0328}" dt="2019-03-27T20:26:50.939" v="447"/>
          <ac:spMkLst>
            <pc:docMk/>
            <pc:sldMk cId="809475555" sldId="266"/>
            <ac:spMk id="12" creationId="{B8144315-1C5A-4185-A952-25D98D303D46}"/>
          </ac:spMkLst>
        </pc:spChg>
        <pc:spChg chg="add del">
          <ac:chgData name="Guest User" userId="" providerId="Windows Live" clId="Web-{7B903CA4-6061-4492-8098-59A90A1D0328}" dt="2019-03-27T20:26:43.861" v="444"/>
          <ac:spMkLst>
            <pc:docMk/>
            <pc:sldMk cId="809475555" sldId="266"/>
            <ac:spMk id="15" creationId="{B8144315-1C5A-4185-A952-25D98D303D46}"/>
          </ac:spMkLst>
        </pc:spChg>
        <pc:spChg chg="add">
          <ac:chgData name="Guest User" userId="" providerId="Windows Live" clId="Web-{7B903CA4-6061-4492-8098-59A90A1D0328}" dt="2019-03-27T20:26:50.939" v="447"/>
          <ac:spMkLst>
            <pc:docMk/>
            <pc:sldMk cId="809475555" sldId="266"/>
            <ac:spMk id="19" creationId="{11CAC6F2-0806-417B-BF5D-5AEF6195FA49}"/>
          </ac:spMkLst>
        </pc:spChg>
        <pc:spChg chg="add">
          <ac:chgData name="Guest User" userId="" providerId="Windows Live" clId="Web-{7B903CA4-6061-4492-8098-59A90A1D0328}" dt="2019-03-27T20:26:50.939" v="447"/>
          <ac:spMkLst>
            <pc:docMk/>
            <pc:sldMk cId="809475555" sldId="266"/>
            <ac:spMk id="21" creationId="{D4723B02-0AAB-4F6E-BA41-8ED99D559D93}"/>
          </ac:spMkLst>
        </pc:spChg>
        <pc:grpChg chg="add del">
          <ac:chgData name="Guest User" userId="" providerId="Windows Live" clId="Web-{7B903CA4-6061-4492-8098-59A90A1D0328}" dt="2019-03-27T20:26:43.861" v="444"/>
          <ac:grpSpMkLst>
            <pc:docMk/>
            <pc:sldMk cId="809475555" sldId="266"/>
            <ac:grpSpMk id="11" creationId="{4091D54B-59AB-4A5E-8E9E-0421BD66D4FB}"/>
          </ac:grpSpMkLst>
        </pc:grpChg>
        <pc:grpChg chg="add">
          <ac:chgData name="Guest User" userId="" providerId="Windows Live" clId="Web-{7B903CA4-6061-4492-8098-59A90A1D0328}" dt="2019-03-27T20:26:50.939" v="447"/>
          <ac:grpSpMkLst>
            <pc:docMk/>
            <pc:sldMk cId="809475555" sldId="266"/>
            <ac:grpSpMk id="13" creationId="{4091D54B-59AB-4A5E-8E9E-0421BD66D4FB}"/>
          </ac:grpSpMkLst>
        </pc:grpChg>
        <pc:grpChg chg="add del">
          <ac:chgData name="Guest User" userId="" providerId="Windows Live" clId="Web-{7B903CA4-6061-4492-8098-59A90A1D0328}" dt="2019-03-27T20:26:43.861" v="444"/>
          <ac:grpSpMkLst>
            <pc:docMk/>
            <pc:sldMk cId="809475555" sldId="266"/>
            <ac:grpSpMk id="17" creationId="{25A657F0-42F3-40D3-BC75-7DA1F5C6A225}"/>
          </ac:grpSpMkLst>
        </pc:grpChg>
        <pc:picChg chg="add del mod">
          <ac:chgData name="Guest User" userId="" providerId="Windows Live" clId="Web-{7B903CA4-6061-4492-8098-59A90A1D0328}" dt="2019-03-27T20:26:46.142" v="445"/>
          <ac:picMkLst>
            <pc:docMk/>
            <pc:sldMk cId="809475555" sldId="266"/>
            <ac:picMk id="6" creationId="{02686EE3-B53A-481A-8D5E-08DA909D8719}"/>
          </ac:picMkLst>
        </pc:picChg>
        <pc:picChg chg="add mod">
          <ac:chgData name="Guest User" userId="" providerId="Windows Live" clId="Web-{7B903CA4-6061-4492-8098-59A90A1D0328}" dt="2019-03-27T20:26:50.939" v="447"/>
          <ac:picMkLst>
            <pc:docMk/>
            <pc:sldMk cId="809475555" sldId="266"/>
            <ac:picMk id="8" creationId="{8402E3D1-C74E-4F38-97F6-634416C18BA3}"/>
          </ac:picMkLst>
        </pc:picChg>
      </pc:sldChg>
      <pc:sldChg chg="addSp delSp modSp new del">
        <pc:chgData name="Guest User" userId="" providerId="Windows Live" clId="Web-{7B903CA4-6061-4492-8098-59A90A1D0328}" dt="2019-03-27T20:28:36.365" v="499"/>
        <pc:sldMkLst>
          <pc:docMk/>
          <pc:sldMk cId="638120562" sldId="267"/>
        </pc:sldMkLst>
        <pc:spChg chg="mod">
          <ac:chgData name="Guest User" userId="" providerId="Windows Live" clId="Web-{7B903CA4-6061-4492-8098-59A90A1D0328}" dt="2019-03-27T20:27:30.425" v="483" actId="20577"/>
          <ac:spMkLst>
            <pc:docMk/>
            <pc:sldMk cId="638120562" sldId="267"/>
            <ac:spMk id="2" creationId="{EC870D3A-F5E4-4967-B888-95D8EEF7B31C}"/>
          </ac:spMkLst>
        </pc:spChg>
        <pc:spChg chg="del">
          <ac:chgData name="Guest User" userId="" providerId="Windows Live" clId="Web-{7B903CA4-6061-4492-8098-59A90A1D0328}" dt="2019-03-27T20:27:31.941" v="484"/>
          <ac:spMkLst>
            <pc:docMk/>
            <pc:sldMk cId="638120562" sldId="267"/>
            <ac:spMk id="3" creationId="{3F184113-BFFC-44CD-ADF0-1E97B378F71D}"/>
          </ac:spMkLst>
        </pc:spChg>
        <pc:picChg chg="add del mod">
          <ac:chgData name="Guest User" userId="" providerId="Windows Live" clId="Web-{7B903CA4-6061-4492-8098-59A90A1D0328}" dt="2019-03-27T20:28:16.771" v="495"/>
          <ac:picMkLst>
            <pc:docMk/>
            <pc:sldMk cId="638120562" sldId="267"/>
            <ac:picMk id="4" creationId="{54CDB633-75F4-4057-9A46-1799E1179F6E}"/>
          </ac:picMkLst>
        </pc:picChg>
        <pc:picChg chg="add del mod">
          <ac:chgData name="Guest User" userId="" providerId="Windows Live" clId="Web-{7B903CA4-6061-4492-8098-59A90A1D0328}" dt="2019-03-27T20:28:29.802" v="498"/>
          <ac:picMkLst>
            <pc:docMk/>
            <pc:sldMk cId="638120562" sldId="267"/>
            <ac:picMk id="6" creationId="{BB5CE7D8-1FB1-4B17-8C66-2B158C551F12}"/>
          </ac:picMkLst>
        </pc:picChg>
      </pc:sldChg>
      <pc:sldChg chg="addSp delSp modSp add replId">
        <pc:chgData name="Guest User" userId="" providerId="Windows Live" clId="Web-{7B903CA4-6061-4492-8098-59A90A1D0328}" dt="2019-03-27T20:30:06.572" v="565" actId="1076"/>
        <pc:sldMkLst>
          <pc:docMk/>
          <pc:sldMk cId="2591730108" sldId="267"/>
        </pc:sldMkLst>
        <pc:spChg chg="del mod">
          <ac:chgData name="Guest User" userId="" providerId="Windows Live" clId="Web-{7B903CA4-6061-4492-8098-59A90A1D0328}" dt="2019-03-27T20:29:07.648" v="535"/>
          <ac:spMkLst>
            <pc:docMk/>
            <pc:sldMk cId="2591730108" sldId="267"/>
            <ac:spMk id="2" creationId="{CC311304-8805-4ECC-9928-949DCDE152CC}"/>
          </ac:spMkLst>
        </pc:spChg>
        <pc:spChg chg="add del mod">
          <ac:chgData name="Guest User" userId="" providerId="Windows Live" clId="Web-{7B903CA4-6061-4492-8098-59A90A1D0328}" dt="2019-03-27T20:28:44.897" v="505"/>
          <ac:spMkLst>
            <pc:docMk/>
            <pc:sldMk cId="2591730108" sldId="267"/>
            <ac:spMk id="3" creationId="{05894D8A-5F17-4D2C-8E66-B763D0331EB6}"/>
          </ac:spMkLst>
        </pc:spChg>
        <pc:spChg chg="add mod">
          <ac:chgData name="Guest User" userId="" providerId="Windows Live" clId="Web-{7B903CA4-6061-4492-8098-59A90A1D0328}" dt="2019-03-27T20:30:02.759" v="562" actId="20577"/>
          <ac:spMkLst>
            <pc:docMk/>
            <pc:sldMk cId="2591730108" sldId="267"/>
            <ac:spMk id="5" creationId="{9965802C-CEDB-45DC-9C61-148E4E68008C}"/>
          </ac:spMkLst>
        </pc:spChg>
        <pc:spChg chg="del">
          <ac:chgData name="Guest User" userId="" providerId="Windows Live" clId="Web-{7B903CA4-6061-4492-8098-59A90A1D0328}" dt="2019-03-27T20:29:17.040" v="537"/>
          <ac:spMkLst>
            <pc:docMk/>
            <pc:sldMk cId="2591730108" sldId="267"/>
            <ac:spMk id="12" creationId="{B8144315-1C5A-4185-A952-25D98D303D46}"/>
          </ac:spMkLst>
        </pc:spChg>
        <pc:spChg chg="del">
          <ac:chgData name="Guest User" userId="" providerId="Windows Live" clId="Web-{7B903CA4-6061-4492-8098-59A90A1D0328}" dt="2019-03-27T20:29:17.040" v="537"/>
          <ac:spMkLst>
            <pc:docMk/>
            <pc:sldMk cId="2591730108" sldId="267"/>
            <ac:spMk id="19" creationId="{11CAC6F2-0806-417B-BF5D-5AEF6195FA49}"/>
          </ac:spMkLst>
        </pc:spChg>
        <pc:spChg chg="del">
          <ac:chgData name="Guest User" userId="" providerId="Windows Live" clId="Web-{7B903CA4-6061-4492-8098-59A90A1D0328}" dt="2019-03-27T20:29:17.040" v="537"/>
          <ac:spMkLst>
            <pc:docMk/>
            <pc:sldMk cId="2591730108" sldId="267"/>
            <ac:spMk id="21" creationId="{D4723B02-0AAB-4F6E-BA41-8ED99D559D93}"/>
          </ac:spMkLst>
        </pc:spChg>
        <pc:spChg chg="add">
          <ac:chgData name="Guest User" userId="" providerId="Windows Live" clId="Web-{7B903CA4-6061-4492-8098-59A90A1D0328}" dt="2019-03-27T20:29:17.040" v="537"/>
          <ac:spMkLst>
            <pc:docMk/>
            <pc:sldMk cId="2591730108" sldId="267"/>
            <ac:spMk id="30" creationId="{B8144315-1C5A-4185-A952-25D98D303D46}"/>
          </ac:spMkLst>
        </pc:spChg>
        <pc:spChg chg="add">
          <ac:chgData name="Guest User" userId="" providerId="Windows Live" clId="Web-{7B903CA4-6061-4492-8098-59A90A1D0328}" dt="2019-03-27T20:29:17.040" v="537"/>
          <ac:spMkLst>
            <pc:docMk/>
            <pc:sldMk cId="2591730108" sldId="267"/>
            <ac:spMk id="32" creationId="{11CAC6F2-0806-417B-BF5D-5AEF6195FA49}"/>
          </ac:spMkLst>
        </pc:spChg>
        <pc:spChg chg="add">
          <ac:chgData name="Guest User" userId="" providerId="Windows Live" clId="Web-{7B903CA4-6061-4492-8098-59A90A1D0328}" dt="2019-03-27T20:29:17.040" v="537"/>
          <ac:spMkLst>
            <pc:docMk/>
            <pc:sldMk cId="2591730108" sldId="267"/>
            <ac:spMk id="34" creationId="{D4723B02-0AAB-4F6E-BA41-8ED99D559D93}"/>
          </ac:spMkLst>
        </pc:spChg>
        <pc:grpChg chg="del">
          <ac:chgData name="Guest User" userId="" providerId="Windows Live" clId="Web-{7B903CA4-6061-4492-8098-59A90A1D0328}" dt="2019-03-27T20:29:17.040" v="537"/>
          <ac:grpSpMkLst>
            <pc:docMk/>
            <pc:sldMk cId="2591730108" sldId="267"/>
            <ac:grpSpMk id="13" creationId="{4091D54B-59AB-4A5E-8E9E-0421BD66D4FB}"/>
          </ac:grpSpMkLst>
        </pc:grpChg>
        <pc:grpChg chg="add">
          <ac:chgData name="Guest User" userId="" providerId="Windows Live" clId="Web-{7B903CA4-6061-4492-8098-59A90A1D0328}" dt="2019-03-27T20:29:17.040" v="537"/>
          <ac:grpSpMkLst>
            <pc:docMk/>
            <pc:sldMk cId="2591730108" sldId="267"/>
            <ac:grpSpMk id="26" creationId="{4091D54B-59AB-4A5E-8E9E-0421BD66D4FB}"/>
          </ac:grpSpMkLst>
        </pc:grpChg>
        <pc:picChg chg="add mod">
          <ac:chgData name="Guest User" userId="" providerId="Windows Live" clId="Web-{7B903CA4-6061-4492-8098-59A90A1D0328}" dt="2019-03-27T20:30:06.572" v="565" actId="1076"/>
          <ac:picMkLst>
            <pc:docMk/>
            <pc:sldMk cId="2591730108" sldId="267"/>
            <ac:picMk id="6" creationId="{4AE2543F-355C-48BD-B85C-F5A90AB5FCD2}"/>
          </ac:picMkLst>
        </pc:picChg>
        <pc:picChg chg="del">
          <ac:chgData name="Guest User" userId="" providerId="Windows Live" clId="Web-{7B903CA4-6061-4492-8098-59A90A1D0328}" dt="2019-03-27T20:28:40.772" v="501"/>
          <ac:picMkLst>
            <pc:docMk/>
            <pc:sldMk cId="2591730108" sldId="267"/>
            <ac:picMk id="8" creationId="{8402E3D1-C74E-4F38-97F6-634416C18B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5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4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4B2938-4248-46D0-BC5E-FE6A7E3A18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D08F18-69DB-43FE-B9B5-98275C43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eleaven6/COSC-4F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7145" y="818952"/>
            <a:ext cx="4664456" cy="172156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Measurement Of Code Duplication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7145" y="2884051"/>
            <a:ext cx="4535926" cy="1622322"/>
          </a:xfrm>
        </p:spPr>
        <p:txBody>
          <a:bodyPr>
            <a:normAutofit/>
          </a:bodyPr>
          <a:lstStyle/>
          <a:p>
            <a:r>
              <a:rPr lang="en-US"/>
              <a:t>GROUP 3: Dr. Java</a:t>
            </a:r>
          </a:p>
        </p:txBody>
      </p:sp>
      <p:pic>
        <p:nvPicPr>
          <p:cNvPr id="6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DDD894C-E3BD-411F-B3B2-89819B86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15" y="1390042"/>
            <a:ext cx="3637241" cy="36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(Storyboard)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Log-In Page</a:t>
            </a:r>
          </a:p>
          <a:p>
            <a:r>
              <a:rPr lang="en-US"/>
              <a:t>Submission Page</a:t>
            </a:r>
          </a:p>
          <a:p>
            <a:r>
              <a:rPr lang="en-US"/>
              <a:t>Result(Output Page)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4368-1A07-4A3E-BBBE-4227A7E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Log-In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EC4AF3-AEF2-4D73-B155-2DA3567D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3" y="1219245"/>
            <a:ext cx="6470907" cy="441639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949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1304-8805-4ECC-9928-949DCDE1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Submission Page</a:t>
            </a:r>
          </a:p>
          <a:p>
            <a:endParaRPr lang="en-US" sz="4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02E3D1-C74E-4F38-97F6-634416C1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3" y="1219245"/>
            <a:ext cx="6470907" cy="441639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47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65802C-CEDB-45DC-9C61-148E4E68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721" y="1053686"/>
            <a:ext cx="2996349" cy="3341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Result Page</a:t>
            </a:r>
          </a:p>
          <a:p>
            <a:endParaRPr lang="en-US" sz="5400" b="0" i="0" kern="1200">
              <a:solidFill>
                <a:srgbClr val="EBEBEB"/>
              </a:solidFill>
              <a:latin typeface="+mj-l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E2543F-355C-48BD-B85C-F5A90AB5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38163" y="-292182"/>
            <a:ext cx="4142757" cy="709288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73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2BB6-4FA7-4725-ADFB-9179D0D0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4998-F1F3-4C9F-9E9E-570DD499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Things to improve on</a:t>
            </a:r>
          </a:p>
          <a:p>
            <a:r>
              <a:rPr lang="en-CA" dirty="0"/>
              <a:t>Implementation changes</a:t>
            </a:r>
          </a:p>
          <a:p>
            <a:r>
              <a:rPr lang="en-CA" dirty="0"/>
              <a:t>Any problems with our approach</a:t>
            </a:r>
          </a:p>
          <a:p>
            <a:r>
              <a:rPr lang="en-CA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63428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https://github.com/Treleaven6/COSC-4F00</a:t>
            </a:r>
            <a:endParaRPr lang="en-US"/>
          </a:p>
          <a:p>
            <a:r>
              <a:rPr lang="en-US"/>
              <a:t>Jensen Hung, Liam Marcassa, Tina </a:t>
            </a:r>
            <a:r>
              <a:rPr lang="en-US" err="1"/>
              <a:t>Pazaj</a:t>
            </a:r>
            <a:r>
              <a:rPr lang="en-US"/>
              <a:t>, Jesse </a:t>
            </a:r>
            <a:r>
              <a:rPr lang="en-US" err="1"/>
              <a:t>Treleaven</a:t>
            </a:r>
            <a:r>
              <a:rPr lang="en-US"/>
              <a:t>, Juan Manuel </a:t>
            </a:r>
            <a:r>
              <a:rPr lang="en-US" err="1"/>
              <a:t>Vallecilla</a:t>
            </a:r>
            <a:r>
              <a:rPr lang="en-US"/>
              <a:t>, Ji Wang</a:t>
            </a:r>
          </a:p>
        </p:txBody>
      </p:sp>
    </p:spTree>
    <p:extLst>
      <p:ext uri="{BB962C8B-B14F-4D97-AF65-F5344CB8AC3E}">
        <p14:creationId xmlns:p14="http://schemas.microsoft.com/office/powerpoint/2010/main" val="267766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Components            Process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Frontend (School Server)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PHP, Python, PostgreSQL</a:t>
            </a:r>
          </a:p>
          <a:p>
            <a:pPr lvl="1"/>
            <a:r>
              <a:rPr lang="en-US" dirty="0"/>
              <a:t>Anonymization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Algorithm</a:t>
            </a:r>
          </a:p>
        </p:txBody>
      </p:sp>
      <p:pic>
        <p:nvPicPr>
          <p:cNvPr id="5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69BC4A-16F6-4994-837D-EA0473C4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37" y="2656296"/>
            <a:ext cx="5285906" cy="2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4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React on the web</a:t>
            </a:r>
          </a:p>
          <a:p>
            <a:r>
              <a:rPr lang="en-US"/>
              <a:t>PHP, Python, PostgreSQL</a:t>
            </a:r>
          </a:p>
          <a:p>
            <a:r>
              <a:rPr lang="en-US"/>
              <a:t>Zip file management</a:t>
            </a:r>
          </a:p>
          <a:p>
            <a:r>
              <a:rPr lang="en-US"/>
              <a:t>Admin management</a:t>
            </a:r>
          </a:p>
        </p:txBody>
      </p:sp>
    </p:spTree>
    <p:extLst>
      <p:ext uri="{BB962C8B-B14F-4D97-AF65-F5344CB8AC3E}">
        <p14:creationId xmlns:p14="http://schemas.microsoft.com/office/powerpoint/2010/main" val="366734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Immediately</a:t>
            </a:r>
          </a:p>
          <a:p>
            <a:r>
              <a:rPr lang="en-US"/>
              <a:t>Database level</a:t>
            </a:r>
          </a:p>
          <a:p>
            <a:r>
              <a:rPr lang="en-US"/>
              <a:t>File names  are not anonymized</a:t>
            </a:r>
          </a:p>
          <a:p>
            <a:r>
              <a:rPr lang="en-US"/>
              <a:t>File contents are anonymized</a:t>
            </a:r>
          </a:p>
        </p:txBody>
      </p:sp>
    </p:spTree>
    <p:extLst>
      <p:ext uri="{BB962C8B-B14F-4D97-AF65-F5344CB8AC3E}">
        <p14:creationId xmlns:p14="http://schemas.microsoft.com/office/powerpoint/2010/main" val="74532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Between Server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Sockets</a:t>
            </a:r>
          </a:p>
          <a:p>
            <a:r>
              <a:rPr lang="en-US"/>
              <a:t>JSON</a:t>
            </a:r>
          </a:p>
          <a:p>
            <a:r>
              <a:rPr lang="en-US"/>
              <a:t>ZIP</a:t>
            </a:r>
          </a:p>
          <a:p>
            <a:r>
              <a:rPr lang="en-US"/>
              <a:t>Authorization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Template (exclude)</a:t>
            </a:r>
          </a:p>
          <a:p>
            <a:pPr lvl="1"/>
            <a:r>
              <a:rPr lang="en-US" dirty="0"/>
              <a:t>Past (include)</a:t>
            </a:r>
          </a:p>
          <a:p>
            <a:pPr lvl="1"/>
            <a:r>
              <a:rPr lang="en-US" dirty="0"/>
              <a:t>Present</a:t>
            </a:r>
          </a:p>
          <a:p>
            <a:r>
              <a:rPr lang="en-US" dirty="0"/>
              <a:t>Between language comparison</a:t>
            </a:r>
          </a:p>
          <a:p>
            <a:r>
              <a:rPr lang="en-US" dirty="0"/>
              <a:t>Gradients (granularity)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Desired Properties</a:t>
            </a:r>
          </a:p>
          <a:p>
            <a:pPr lvl="1"/>
            <a:r>
              <a:rPr lang="en-US" dirty="0"/>
              <a:t>Whitespace</a:t>
            </a:r>
          </a:p>
          <a:p>
            <a:pPr lvl="1"/>
            <a:r>
              <a:rPr lang="en-US" dirty="0"/>
              <a:t>Noise Suppression</a:t>
            </a:r>
          </a:p>
          <a:p>
            <a:pPr lvl="1"/>
            <a:r>
              <a:rPr lang="en-US" dirty="0"/>
              <a:t>Positional Independence</a:t>
            </a:r>
          </a:p>
          <a:p>
            <a:r>
              <a:rPr lang="en-US" dirty="0"/>
              <a:t>Processing and Parsing</a:t>
            </a:r>
          </a:p>
          <a:p>
            <a:r>
              <a:rPr lang="en-US" dirty="0"/>
              <a:t>Winnowing</a:t>
            </a:r>
          </a:p>
          <a:p>
            <a:r>
              <a:rPr lang="en-US" dirty="0"/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4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739922-67B2-4297-8C25-A13C76FB6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14" b="25948"/>
          <a:stretch/>
        </p:blipFill>
        <p:spPr>
          <a:xfrm>
            <a:off x="2260148" y="643467"/>
            <a:ext cx="9288385" cy="5571066"/>
          </a:xfrm>
          <a:custGeom>
            <a:avLst/>
            <a:gdLst>
              <a:gd name="connsiteX0" fmla="*/ 55276 w 6933502"/>
              <a:gd name="connsiteY0" fmla="*/ 0 h 5571066"/>
              <a:gd name="connsiteX1" fmla="*/ 6933502 w 6933502"/>
              <a:gd name="connsiteY1" fmla="*/ 0 h 5571066"/>
              <a:gd name="connsiteX2" fmla="*/ 6933502 w 6933502"/>
              <a:gd name="connsiteY2" fmla="*/ 5571066 h 5571066"/>
              <a:gd name="connsiteX3" fmla="*/ 0 w 6933502"/>
              <a:gd name="connsiteY3" fmla="*/ 5571066 h 5571066"/>
              <a:gd name="connsiteX4" fmla="*/ 0 w 6933502"/>
              <a:gd name="connsiteY4" fmla="*/ 5571065 h 5571066"/>
              <a:gd name="connsiteX5" fmla="*/ 50061 w 6933502"/>
              <a:gd name="connsiteY5" fmla="*/ 5571065 h 5571066"/>
              <a:gd name="connsiteX6" fmla="*/ 58753 w 6933502"/>
              <a:gd name="connsiteY6" fmla="*/ 5504841 h 5571066"/>
              <a:gd name="connsiteX7" fmla="*/ 73023 w 6933502"/>
              <a:gd name="connsiteY7" fmla="*/ 5397085 h 5571066"/>
              <a:gd name="connsiteX8" fmla="*/ 88078 w 6933502"/>
              <a:gd name="connsiteY8" fmla="*/ 5277828 h 5571066"/>
              <a:gd name="connsiteX9" fmla="*/ 103917 w 6933502"/>
              <a:gd name="connsiteY9" fmla="*/ 5143437 h 5571066"/>
              <a:gd name="connsiteX10" fmla="*/ 120697 w 6933502"/>
              <a:gd name="connsiteY10" fmla="*/ 4996938 h 5571066"/>
              <a:gd name="connsiteX11" fmla="*/ 137476 w 6933502"/>
              <a:gd name="connsiteY11" fmla="*/ 4837726 h 5571066"/>
              <a:gd name="connsiteX12" fmla="*/ 154570 w 6933502"/>
              <a:gd name="connsiteY12" fmla="*/ 4668224 h 5571066"/>
              <a:gd name="connsiteX13" fmla="*/ 170408 w 6933502"/>
              <a:gd name="connsiteY13" fmla="*/ 4485403 h 5571066"/>
              <a:gd name="connsiteX14" fmla="*/ 185620 w 6933502"/>
              <a:gd name="connsiteY14" fmla="*/ 4294107 h 5571066"/>
              <a:gd name="connsiteX15" fmla="*/ 199420 w 6933502"/>
              <a:gd name="connsiteY15" fmla="*/ 4091914 h 5571066"/>
              <a:gd name="connsiteX16" fmla="*/ 212593 w 6933502"/>
              <a:gd name="connsiteY16" fmla="*/ 3881246 h 5571066"/>
              <a:gd name="connsiteX17" fmla="*/ 224982 w 6933502"/>
              <a:gd name="connsiteY17" fmla="*/ 3661498 h 5571066"/>
              <a:gd name="connsiteX18" fmla="*/ 229373 w 6933502"/>
              <a:gd name="connsiteY18" fmla="*/ 3548900 h 5571066"/>
              <a:gd name="connsiteX19" fmla="*/ 234234 w 6933502"/>
              <a:gd name="connsiteY19" fmla="*/ 3433880 h 5571066"/>
              <a:gd name="connsiteX20" fmla="*/ 238782 w 6933502"/>
              <a:gd name="connsiteY20" fmla="*/ 3317044 h 5571066"/>
              <a:gd name="connsiteX21" fmla="*/ 241761 w 6933502"/>
              <a:gd name="connsiteY21" fmla="*/ 3199603 h 5571066"/>
              <a:gd name="connsiteX22" fmla="*/ 244427 w 6933502"/>
              <a:gd name="connsiteY22" fmla="*/ 3079740 h 5571066"/>
              <a:gd name="connsiteX23" fmla="*/ 247250 w 6933502"/>
              <a:gd name="connsiteY23" fmla="*/ 2958667 h 5571066"/>
              <a:gd name="connsiteX24" fmla="*/ 249132 w 6933502"/>
              <a:gd name="connsiteY24" fmla="*/ 2835172 h 5571066"/>
              <a:gd name="connsiteX25" fmla="*/ 249132 w 6933502"/>
              <a:gd name="connsiteY25" fmla="*/ 2710467 h 5571066"/>
              <a:gd name="connsiteX26" fmla="*/ 250073 w 6933502"/>
              <a:gd name="connsiteY26" fmla="*/ 2584550 h 5571066"/>
              <a:gd name="connsiteX27" fmla="*/ 249132 w 6933502"/>
              <a:gd name="connsiteY27" fmla="*/ 2457423 h 5571066"/>
              <a:gd name="connsiteX28" fmla="*/ 247250 w 6933502"/>
              <a:gd name="connsiteY28" fmla="*/ 2328480 h 5571066"/>
              <a:gd name="connsiteX29" fmla="*/ 245525 w 6933502"/>
              <a:gd name="connsiteY29" fmla="*/ 2199537 h 5571066"/>
              <a:gd name="connsiteX30" fmla="*/ 241761 w 6933502"/>
              <a:gd name="connsiteY30" fmla="*/ 2068778 h 5571066"/>
              <a:gd name="connsiteX31" fmla="*/ 237841 w 6933502"/>
              <a:gd name="connsiteY31" fmla="*/ 1936808 h 5571066"/>
              <a:gd name="connsiteX32" fmla="*/ 233293 w 6933502"/>
              <a:gd name="connsiteY32" fmla="*/ 1804838 h 5571066"/>
              <a:gd name="connsiteX33" fmla="*/ 226863 w 6933502"/>
              <a:gd name="connsiteY33" fmla="*/ 1671657 h 5571066"/>
              <a:gd name="connsiteX34" fmla="*/ 219179 w 6933502"/>
              <a:gd name="connsiteY34" fmla="*/ 1537265 h 5571066"/>
              <a:gd name="connsiteX35" fmla="*/ 211809 w 6933502"/>
              <a:gd name="connsiteY35" fmla="*/ 1402269 h 5571066"/>
              <a:gd name="connsiteX36" fmla="*/ 202400 w 6933502"/>
              <a:gd name="connsiteY36" fmla="*/ 1267272 h 5571066"/>
              <a:gd name="connsiteX37" fmla="*/ 191109 w 6933502"/>
              <a:gd name="connsiteY37" fmla="*/ 1130459 h 5571066"/>
              <a:gd name="connsiteX38" fmla="*/ 179818 w 6933502"/>
              <a:gd name="connsiteY38" fmla="*/ 995462 h 5571066"/>
              <a:gd name="connsiteX39" fmla="*/ 166801 w 6933502"/>
              <a:gd name="connsiteY39" fmla="*/ 858044 h 5571066"/>
              <a:gd name="connsiteX40" fmla="*/ 152531 w 6933502"/>
              <a:gd name="connsiteY40" fmla="*/ 720020 h 5571066"/>
              <a:gd name="connsiteX41" fmla="*/ 137476 w 6933502"/>
              <a:gd name="connsiteY41" fmla="*/ 583812 h 5571066"/>
              <a:gd name="connsiteX42" fmla="*/ 119912 w 6933502"/>
              <a:gd name="connsiteY42" fmla="*/ 445789 h 5571066"/>
              <a:gd name="connsiteX43" fmla="*/ 101094 w 6933502"/>
              <a:gd name="connsiteY43" fmla="*/ 308370 h 5571066"/>
              <a:gd name="connsiteX44" fmla="*/ 82432 w 6933502"/>
              <a:gd name="connsiteY44" fmla="*/ 170347 h 5571066"/>
              <a:gd name="connsiteX45" fmla="*/ 60635 w 6933502"/>
              <a:gd name="connsiteY45" fmla="*/ 32929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65BED4-C2EA-4E05-96DD-344F86B1341B}"/>
              </a:ext>
            </a:extLst>
          </p:cNvPr>
          <p:cNvSpPr txBox="1">
            <a:spLocks/>
          </p:cNvSpPr>
          <p:nvPr/>
        </p:nvSpPr>
        <p:spPr>
          <a:xfrm>
            <a:off x="824754" y="2192870"/>
            <a:ext cx="1598613" cy="1579029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/>
              <a:t>Example:</a:t>
            </a:r>
          </a:p>
          <a:p>
            <a:endParaRPr lang="en-US" sz="2400"/>
          </a:p>
          <a:p>
            <a:r>
              <a:rPr lang="en-US" sz="2400"/>
              <a:t>Java</a:t>
            </a:r>
          </a:p>
          <a:p>
            <a:r>
              <a:rPr lang="en-US" sz="1400"/>
              <a:t>(Source)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0460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 l="-12279" t="-11550" r="-120392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739922-67B2-4297-8C25-A13C76FB6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1" b="26112"/>
          <a:stretch/>
        </p:blipFill>
        <p:spPr>
          <a:xfrm>
            <a:off x="2260148" y="643860"/>
            <a:ext cx="9288385" cy="5570934"/>
          </a:xfrm>
          <a:custGeom>
            <a:avLst/>
            <a:gdLst>
              <a:gd name="connsiteX0" fmla="*/ 55276 w 6933502"/>
              <a:gd name="connsiteY0" fmla="*/ 0 h 5571066"/>
              <a:gd name="connsiteX1" fmla="*/ 6933502 w 6933502"/>
              <a:gd name="connsiteY1" fmla="*/ 0 h 5571066"/>
              <a:gd name="connsiteX2" fmla="*/ 6933502 w 6933502"/>
              <a:gd name="connsiteY2" fmla="*/ 5571066 h 5571066"/>
              <a:gd name="connsiteX3" fmla="*/ 0 w 6933502"/>
              <a:gd name="connsiteY3" fmla="*/ 5571066 h 5571066"/>
              <a:gd name="connsiteX4" fmla="*/ 0 w 6933502"/>
              <a:gd name="connsiteY4" fmla="*/ 5571065 h 5571066"/>
              <a:gd name="connsiteX5" fmla="*/ 50061 w 6933502"/>
              <a:gd name="connsiteY5" fmla="*/ 5571065 h 5571066"/>
              <a:gd name="connsiteX6" fmla="*/ 58753 w 6933502"/>
              <a:gd name="connsiteY6" fmla="*/ 5504841 h 5571066"/>
              <a:gd name="connsiteX7" fmla="*/ 73023 w 6933502"/>
              <a:gd name="connsiteY7" fmla="*/ 5397085 h 5571066"/>
              <a:gd name="connsiteX8" fmla="*/ 88078 w 6933502"/>
              <a:gd name="connsiteY8" fmla="*/ 5277828 h 5571066"/>
              <a:gd name="connsiteX9" fmla="*/ 103917 w 6933502"/>
              <a:gd name="connsiteY9" fmla="*/ 5143437 h 5571066"/>
              <a:gd name="connsiteX10" fmla="*/ 120697 w 6933502"/>
              <a:gd name="connsiteY10" fmla="*/ 4996938 h 5571066"/>
              <a:gd name="connsiteX11" fmla="*/ 137476 w 6933502"/>
              <a:gd name="connsiteY11" fmla="*/ 4837726 h 5571066"/>
              <a:gd name="connsiteX12" fmla="*/ 154570 w 6933502"/>
              <a:gd name="connsiteY12" fmla="*/ 4668224 h 5571066"/>
              <a:gd name="connsiteX13" fmla="*/ 170408 w 6933502"/>
              <a:gd name="connsiteY13" fmla="*/ 4485403 h 5571066"/>
              <a:gd name="connsiteX14" fmla="*/ 185620 w 6933502"/>
              <a:gd name="connsiteY14" fmla="*/ 4294107 h 5571066"/>
              <a:gd name="connsiteX15" fmla="*/ 199420 w 6933502"/>
              <a:gd name="connsiteY15" fmla="*/ 4091914 h 5571066"/>
              <a:gd name="connsiteX16" fmla="*/ 212593 w 6933502"/>
              <a:gd name="connsiteY16" fmla="*/ 3881246 h 5571066"/>
              <a:gd name="connsiteX17" fmla="*/ 224982 w 6933502"/>
              <a:gd name="connsiteY17" fmla="*/ 3661498 h 5571066"/>
              <a:gd name="connsiteX18" fmla="*/ 229373 w 6933502"/>
              <a:gd name="connsiteY18" fmla="*/ 3548900 h 5571066"/>
              <a:gd name="connsiteX19" fmla="*/ 234234 w 6933502"/>
              <a:gd name="connsiteY19" fmla="*/ 3433880 h 5571066"/>
              <a:gd name="connsiteX20" fmla="*/ 238782 w 6933502"/>
              <a:gd name="connsiteY20" fmla="*/ 3317044 h 5571066"/>
              <a:gd name="connsiteX21" fmla="*/ 241761 w 6933502"/>
              <a:gd name="connsiteY21" fmla="*/ 3199603 h 5571066"/>
              <a:gd name="connsiteX22" fmla="*/ 244427 w 6933502"/>
              <a:gd name="connsiteY22" fmla="*/ 3079740 h 5571066"/>
              <a:gd name="connsiteX23" fmla="*/ 247250 w 6933502"/>
              <a:gd name="connsiteY23" fmla="*/ 2958667 h 5571066"/>
              <a:gd name="connsiteX24" fmla="*/ 249132 w 6933502"/>
              <a:gd name="connsiteY24" fmla="*/ 2835172 h 5571066"/>
              <a:gd name="connsiteX25" fmla="*/ 249132 w 6933502"/>
              <a:gd name="connsiteY25" fmla="*/ 2710467 h 5571066"/>
              <a:gd name="connsiteX26" fmla="*/ 250073 w 6933502"/>
              <a:gd name="connsiteY26" fmla="*/ 2584550 h 5571066"/>
              <a:gd name="connsiteX27" fmla="*/ 249132 w 6933502"/>
              <a:gd name="connsiteY27" fmla="*/ 2457423 h 5571066"/>
              <a:gd name="connsiteX28" fmla="*/ 247250 w 6933502"/>
              <a:gd name="connsiteY28" fmla="*/ 2328480 h 5571066"/>
              <a:gd name="connsiteX29" fmla="*/ 245525 w 6933502"/>
              <a:gd name="connsiteY29" fmla="*/ 2199537 h 5571066"/>
              <a:gd name="connsiteX30" fmla="*/ 241761 w 6933502"/>
              <a:gd name="connsiteY30" fmla="*/ 2068778 h 5571066"/>
              <a:gd name="connsiteX31" fmla="*/ 237841 w 6933502"/>
              <a:gd name="connsiteY31" fmla="*/ 1936808 h 5571066"/>
              <a:gd name="connsiteX32" fmla="*/ 233293 w 6933502"/>
              <a:gd name="connsiteY32" fmla="*/ 1804838 h 5571066"/>
              <a:gd name="connsiteX33" fmla="*/ 226863 w 6933502"/>
              <a:gd name="connsiteY33" fmla="*/ 1671657 h 5571066"/>
              <a:gd name="connsiteX34" fmla="*/ 219179 w 6933502"/>
              <a:gd name="connsiteY34" fmla="*/ 1537265 h 5571066"/>
              <a:gd name="connsiteX35" fmla="*/ 211809 w 6933502"/>
              <a:gd name="connsiteY35" fmla="*/ 1402269 h 5571066"/>
              <a:gd name="connsiteX36" fmla="*/ 202400 w 6933502"/>
              <a:gd name="connsiteY36" fmla="*/ 1267272 h 5571066"/>
              <a:gd name="connsiteX37" fmla="*/ 191109 w 6933502"/>
              <a:gd name="connsiteY37" fmla="*/ 1130459 h 5571066"/>
              <a:gd name="connsiteX38" fmla="*/ 179818 w 6933502"/>
              <a:gd name="connsiteY38" fmla="*/ 995462 h 5571066"/>
              <a:gd name="connsiteX39" fmla="*/ 166801 w 6933502"/>
              <a:gd name="connsiteY39" fmla="*/ 858044 h 5571066"/>
              <a:gd name="connsiteX40" fmla="*/ 152531 w 6933502"/>
              <a:gd name="connsiteY40" fmla="*/ 720020 h 5571066"/>
              <a:gd name="connsiteX41" fmla="*/ 137476 w 6933502"/>
              <a:gd name="connsiteY41" fmla="*/ 583812 h 5571066"/>
              <a:gd name="connsiteX42" fmla="*/ 119912 w 6933502"/>
              <a:gd name="connsiteY42" fmla="*/ 445789 h 5571066"/>
              <a:gd name="connsiteX43" fmla="*/ 101094 w 6933502"/>
              <a:gd name="connsiteY43" fmla="*/ 308370 h 5571066"/>
              <a:gd name="connsiteX44" fmla="*/ 82432 w 6933502"/>
              <a:gd name="connsiteY44" fmla="*/ 170347 h 5571066"/>
              <a:gd name="connsiteX45" fmla="*/ 60635 w 6933502"/>
              <a:gd name="connsiteY45" fmla="*/ 32929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2BC22B-ED5A-44D8-82F9-74426DDADDC0}"/>
              </a:ext>
            </a:extLst>
          </p:cNvPr>
          <p:cNvSpPr txBox="1">
            <a:spLocks/>
          </p:cNvSpPr>
          <p:nvPr/>
        </p:nvSpPr>
        <p:spPr>
          <a:xfrm>
            <a:off x="824754" y="2192870"/>
            <a:ext cx="1598613" cy="1579029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/>
              <a:t>Example:</a:t>
            </a:r>
          </a:p>
          <a:p>
            <a:endParaRPr lang="en-US" sz="2400"/>
          </a:p>
          <a:p>
            <a:r>
              <a:rPr lang="en-US" sz="2400"/>
              <a:t>Java</a:t>
            </a:r>
          </a:p>
          <a:p>
            <a:r>
              <a:rPr lang="en-US" sz="1400"/>
              <a:t>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985806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167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Measurement Of Code Duplication</vt:lpstr>
      <vt:lpstr>Components            Process Overview</vt:lpstr>
      <vt:lpstr>Frontend</vt:lpstr>
      <vt:lpstr>Anonymization</vt:lpstr>
      <vt:lpstr>Between Server Communication</vt:lpstr>
      <vt:lpstr>Features</vt:lpstr>
      <vt:lpstr>Algorithm</vt:lpstr>
      <vt:lpstr>PowerPoint Presentation</vt:lpstr>
      <vt:lpstr>PowerPoint Presentation</vt:lpstr>
      <vt:lpstr>User Interface (Storyboard)</vt:lpstr>
      <vt:lpstr>Log-In Page</vt:lpstr>
      <vt:lpstr>Submission Page </vt:lpstr>
      <vt:lpstr>Result Page </vt:lpstr>
      <vt:lpstr>Discussion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MOCD</dc:title>
  <dc:creator>Liam Marcassa</dc:creator>
  <cp:lastModifiedBy>Jesse Treleaven</cp:lastModifiedBy>
  <cp:revision>58</cp:revision>
  <dcterms:created xsi:type="dcterms:W3CDTF">2019-03-27T18:09:58Z</dcterms:created>
  <dcterms:modified xsi:type="dcterms:W3CDTF">2019-03-28T14:40:47Z</dcterms:modified>
</cp:coreProperties>
</file>