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45CE8-96CC-421A-8057-E5A0FEC14559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295-9345-4FAC-AB17-C212154B4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2927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45CE8-96CC-421A-8057-E5A0FEC14559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295-9345-4FAC-AB17-C212154B4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6442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45CE8-96CC-421A-8057-E5A0FEC14559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295-9345-4FAC-AB17-C212154B4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454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45CE8-96CC-421A-8057-E5A0FEC14559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295-9345-4FAC-AB17-C212154B4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04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45CE8-96CC-421A-8057-E5A0FEC14559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295-9345-4FAC-AB17-C212154B4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2636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45CE8-96CC-421A-8057-E5A0FEC14559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295-9345-4FAC-AB17-C212154B4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196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45CE8-96CC-421A-8057-E5A0FEC14559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295-9345-4FAC-AB17-C212154B4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4389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45CE8-96CC-421A-8057-E5A0FEC14559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295-9345-4FAC-AB17-C212154B4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423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45CE8-96CC-421A-8057-E5A0FEC14559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295-9345-4FAC-AB17-C212154B4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3904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45CE8-96CC-421A-8057-E5A0FEC14559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295-9345-4FAC-AB17-C212154B4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4041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45CE8-96CC-421A-8057-E5A0FEC14559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295-9345-4FAC-AB17-C212154B4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9072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45CE8-96CC-421A-8057-E5A0FEC14559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C0295-9345-4FAC-AB17-C212154B4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509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microsoft.com/office/2007/relationships/hdphoto" Target="../media/hdphoto1.wdp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Hilary Facul\Projeto-Individual---HiPlay\Projeto Individual - com API\public\imagens\notas2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39B6A"/>
              </a:clrFrom>
              <a:clrTo>
                <a:srgbClr val="E39B6A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4044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Hilary Facul\Projeto-Individual---HiPlay\Projeto Individual - com API\public\imagens\HI - OFICIA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12784"/>
            <a:ext cx="6513512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35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Hilary Facul\Projeto-Individual---HiPlay\Projeto Individual - com API\public\imagens\notas2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39B6A"/>
              </a:clrFrom>
              <a:clrTo>
                <a:srgbClr val="E39B6A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4044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4217479"/>
            <a:ext cx="7772400" cy="2234679"/>
          </a:xfrm>
        </p:spPr>
        <p:txBody>
          <a:bodyPr>
            <a:noAutofit/>
          </a:bodyPr>
          <a:lstStyle/>
          <a:p>
            <a:r>
              <a:rPr lang="pt-BR" sz="1200" b="1" dirty="0"/>
              <a:t/>
            </a:r>
            <a:br>
              <a:rPr lang="pt-BR" sz="1200" b="1" dirty="0"/>
            </a:br>
            <a:r>
              <a:rPr lang="pt-BR" sz="1200" b="1" dirty="0" err="1" smtClean="0"/>
              <a:t>Karaoke</a:t>
            </a:r>
            <a:r>
              <a:rPr lang="pt-BR" sz="1200" b="1" dirty="0" smtClean="0"/>
              <a:t> em </a:t>
            </a:r>
            <a:r>
              <a:rPr lang="pt-BR" sz="1200" b="1" dirty="0" err="1" smtClean="0"/>
              <a:t>familia</a:t>
            </a:r>
            <a:r>
              <a:rPr lang="pt-BR" sz="1200" b="1" dirty="0" smtClean="0"/>
              <a:t/>
            </a:r>
            <a:br>
              <a:rPr lang="pt-BR" sz="1200" b="1" dirty="0" smtClean="0"/>
            </a:br>
            <a:r>
              <a:rPr lang="pt-BR" sz="1200" b="1" dirty="0" smtClean="0"/>
              <a:t>publicação – 2014</a:t>
            </a:r>
            <a:br>
              <a:rPr lang="pt-BR" sz="1200" b="1" dirty="0" smtClean="0"/>
            </a:br>
            <a:r>
              <a:rPr lang="pt-BR" sz="1200" b="1" dirty="0" smtClean="0"/>
              <a:t>Igreja</a:t>
            </a:r>
            <a:br>
              <a:rPr lang="pt-BR" sz="1200" b="1" dirty="0" smtClean="0"/>
            </a:br>
            <a:r>
              <a:rPr lang="pt-BR" sz="1200" b="1" dirty="0" smtClean="0"/>
              <a:t>escrever musica</a:t>
            </a:r>
            <a:br>
              <a:rPr lang="pt-BR" sz="1200" b="1" dirty="0" smtClean="0"/>
            </a:br>
            <a:r>
              <a:rPr lang="pt-BR" sz="1200" b="1" dirty="0" smtClean="0"/>
              <a:t>Instrumento</a:t>
            </a:r>
            <a:br>
              <a:rPr lang="pt-BR" sz="1200" b="1" dirty="0" smtClean="0"/>
            </a:br>
            <a:r>
              <a:rPr lang="pt-BR" sz="1200" b="1" dirty="0" smtClean="0"/>
              <a:t>Trabalhos de escola</a:t>
            </a:r>
            <a:br>
              <a:rPr lang="pt-BR" sz="1200" b="1" dirty="0" smtClean="0"/>
            </a:br>
            <a:r>
              <a:rPr lang="pt-BR" sz="1200" b="1" dirty="0" smtClean="0"/>
              <a:t>Faculdade de Musica</a:t>
            </a:r>
            <a:br>
              <a:rPr lang="pt-BR" sz="1200" b="1" dirty="0" smtClean="0"/>
            </a:br>
            <a:r>
              <a:rPr lang="pt-BR" sz="1200" b="1" dirty="0" err="1" smtClean="0"/>
              <a:t>Insonia</a:t>
            </a:r>
            <a:r>
              <a:rPr lang="pt-BR" sz="1200" b="1" dirty="0" smtClean="0"/>
              <a:t/>
            </a:r>
            <a:br>
              <a:rPr lang="pt-BR" sz="1200" b="1" dirty="0" smtClean="0"/>
            </a:br>
            <a:r>
              <a:rPr lang="pt-BR" sz="1200" b="1" dirty="0" smtClean="0"/>
              <a:t>ser lembrada por isso (cantar)</a:t>
            </a:r>
            <a:endParaRPr lang="pt-BR" sz="1200" b="1" dirty="0"/>
          </a:p>
        </p:txBody>
      </p:sp>
      <p:pic>
        <p:nvPicPr>
          <p:cNvPr id="4" name="Picture 3" descr="D:\Hilary Facul\Projeto-Individual---HiPlay\Projeto Individual - com API\public\imagens\HI - OFICIA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973132"/>
            <a:ext cx="2007632" cy="936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2339752" y="2647192"/>
            <a:ext cx="49685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9600" dirty="0" smtClean="0">
                <a:latin typeface="Brush Script MT" pitchFamily="66" charset="0"/>
              </a:rPr>
              <a:t>Sobre Mim</a:t>
            </a:r>
            <a:endParaRPr lang="pt-BR" sz="9600" dirty="0">
              <a:latin typeface="Brush Script MT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45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Hilary Facul\Projeto-Individual---HiPlay\Projeto Individual - com API\public\imagens\notas2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39B6A"/>
              </a:clrFrom>
              <a:clrTo>
                <a:srgbClr val="E39B6A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03" y="3047"/>
            <a:ext cx="9144000" cy="6864044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D:\Hilary Facul\Projeto-Individual---HiPlay\Projeto Individual - com API\public\imagens\HI - OFICIA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973132"/>
            <a:ext cx="2007632" cy="936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2051720" y="732692"/>
            <a:ext cx="544411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6600" dirty="0" smtClean="0">
                <a:latin typeface="Brush Script MT" pitchFamily="66" charset="0"/>
              </a:rPr>
              <a:t>Modelagem Lógica</a:t>
            </a:r>
            <a:endParaRPr lang="pt-BR" sz="6600" dirty="0">
              <a:latin typeface="Brush Script MT" pitchFamily="66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71" y="2420888"/>
            <a:ext cx="7790858" cy="2770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053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Hilary Facul\Projeto-Individual---HiPlay\Projeto Individual - com API\public\imagens\notas2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39B6A"/>
              </a:clrFrom>
              <a:clrTo>
                <a:srgbClr val="E39B6A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4044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9472"/>
            <a:ext cx="7772400" cy="1872208"/>
          </a:xfrm>
        </p:spPr>
        <p:txBody>
          <a:bodyPr>
            <a:noAutofit/>
          </a:bodyPr>
          <a:lstStyle/>
          <a:p>
            <a:r>
              <a:rPr lang="pt-BR" sz="6600" dirty="0" smtClean="0">
                <a:latin typeface="Brush Script MT" pitchFamily="66" charset="0"/>
              </a:rPr>
              <a:t>Valores</a:t>
            </a:r>
            <a:br>
              <a:rPr lang="pt-BR" sz="6600" dirty="0" smtClean="0">
                <a:latin typeface="Brush Script MT" pitchFamily="66" charset="0"/>
              </a:rPr>
            </a:br>
            <a:r>
              <a:rPr lang="pt-BR" sz="1400" b="1" dirty="0" smtClean="0"/>
              <a:t/>
            </a:r>
            <a:br>
              <a:rPr lang="pt-BR" sz="1400" b="1" dirty="0" smtClean="0"/>
            </a:br>
            <a:endParaRPr lang="pt-BR" sz="1400" b="1" dirty="0"/>
          </a:p>
        </p:txBody>
      </p:sp>
      <p:pic>
        <p:nvPicPr>
          <p:cNvPr id="4" name="Picture 3" descr="D:\Hilary Facul\Projeto-Individual---HiPlay\Projeto Individual - com API\public\imagens\HI - OFICIA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973132"/>
            <a:ext cx="2007632" cy="936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1002510" y="1268760"/>
            <a:ext cx="1298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Sinceridade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6954315" y="1289621"/>
            <a:ext cx="1014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Respeito</a:t>
            </a:r>
            <a:endParaRPr lang="pt-BR" b="1" dirty="0"/>
          </a:p>
        </p:txBody>
      </p:sp>
      <p:sp>
        <p:nvSpPr>
          <p:cNvPr id="6" name="Retângulo 5"/>
          <p:cNvSpPr/>
          <p:nvPr/>
        </p:nvSpPr>
        <p:spPr>
          <a:xfrm>
            <a:off x="1034547" y="3861048"/>
            <a:ext cx="969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Empatia</a:t>
            </a:r>
            <a:endParaRPr lang="pt-BR" b="1" dirty="0"/>
          </a:p>
        </p:txBody>
      </p:sp>
      <p:sp>
        <p:nvSpPr>
          <p:cNvPr id="7" name="Retângulo 6"/>
          <p:cNvSpPr/>
          <p:nvPr/>
        </p:nvSpPr>
        <p:spPr>
          <a:xfrm>
            <a:off x="3874439" y="2636912"/>
            <a:ext cx="1229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Humildade</a:t>
            </a:r>
            <a:endParaRPr lang="pt-BR" b="1" dirty="0"/>
          </a:p>
        </p:txBody>
      </p:sp>
      <p:sp>
        <p:nvSpPr>
          <p:cNvPr id="8" name="Retângulo 7"/>
          <p:cNvSpPr/>
          <p:nvPr/>
        </p:nvSpPr>
        <p:spPr>
          <a:xfrm>
            <a:off x="6660232" y="3789040"/>
            <a:ext cx="1393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Honestidade</a:t>
            </a:r>
            <a:endParaRPr lang="pt-BR" b="1" dirty="0"/>
          </a:p>
        </p:txBody>
      </p:sp>
      <p:sp>
        <p:nvSpPr>
          <p:cNvPr id="9" name="AutoShape 4" descr="Sinceridade, com o coração na mão | Ícone Grati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6" descr="Sinceridade, com o coração na mão | Ícone Grati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104" name="Picture 8" descr="Sinceridade, com o coração na mão | Ícone Grati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364" y="1875173"/>
            <a:ext cx="946405" cy="94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onesty Pixel Perfect Linear Icon Thin Stock Vector (Royalty Free)  1660492897 | Shutterstock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7" t="10846" r="27588" b="38695"/>
          <a:stretch/>
        </p:blipFill>
        <p:spPr bwMode="auto">
          <a:xfrm>
            <a:off x="6774934" y="4365103"/>
            <a:ext cx="1164566" cy="134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Respeito fundo png &amp; imagem png - Pessoa Emoção Respeito Ícones Do  Computador Sentimento - Afforest png transparente gráti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953" y="1767993"/>
            <a:ext cx="1238250" cy="123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Vetores de Conjunto De Ícones De Oração Estilo De Contorno e mais imagens  de Humildade - iStock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5" t="5563" r="68659" b="51233"/>
          <a:stretch/>
        </p:blipFill>
        <p:spPr bwMode="auto">
          <a:xfrm>
            <a:off x="3889280" y="3141151"/>
            <a:ext cx="1214983" cy="1511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Empatia - ícones de do utilizador gráti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77" y="4347900"/>
            <a:ext cx="1333964" cy="133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13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Hilary Facul\Projeto-Individual---HiPlay\Projeto Individual - com API\public\imagens\notas2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39B6A"/>
              </a:clrFrom>
              <a:clrTo>
                <a:srgbClr val="E39B6A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044"/>
            <a:ext cx="9144000" cy="6864044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3816424"/>
          </a:xfrm>
        </p:spPr>
        <p:txBody>
          <a:bodyPr>
            <a:noAutofit/>
          </a:bodyPr>
          <a:lstStyle/>
          <a:p>
            <a:r>
              <a:rPr lang="pt-BR" sz="6600" dirty="0" smtClean="0">
                <a:latin typeface="Brush Script MT" pitchFamily="66" charset="0"/>
              </a:rPr>
              <a:t>Dificuldade</a:t>
            </a:r>
            <a:br>
              <a:rPr lang="pt-BR" sz="6600" dirty="0" smtClean="0">
                <a:latin typeface="Brush Script MT" pitchFamily="66" charset="0"/>
              </a:rPr>
            </a:br>
            <a:r>
              <a:rPr lang="pt-BR" sz="1800" dirty="0">
                <a:latin typeface="Brush Script MT" pitchFamily="66" charset="0"/>
              </a:rPr>
              <a:t/>
            </a:r>
            <a:br>
              <a:rPr lang="pt-BR" sz="1800" dirty="0">
                <a:latin typeface="Brush Script MT" pitchFamily="66" charset="0"/>
              </a:rPr>
            </a:br>
            <a:r>
              <a:rPr lang="pt-BR" sz="1800" dirty="0" smtClean="0">
                <a:latin typeface="Brush Script MT" pitchFamily="66" charset="0"/>
              </a:rPr>
              <a:t/>
            </a:r>
            <a:br>
              <a:rPr lang="pt-BR" sz="1800" dirty="0" smtClean="0">
                <a:latin typeface="Brush Script MT" pitchFamily="66" charset="0"/>
              </a:rPr>
            </a:br>
            <a:r>
              <a:rPr lang="pt-BR" sz="1800" dirty="0" smtClean="0">
                <a:latin typeface="Brush Script MT" pitchFamily="66" charset="0"/>
              </a:rPr>
              <a:t/>
            </a:r>
            <a:br>
              <a:rPr lang="pt-BR" sz="1800" dirty="0" smtClean="0">
                <a:latin typeface="Brush Script MT" pitchFamily="66" charset="0"/>
              </a:rPr>
            </a:br>
            <a:r>
              <a:rPr lang="pt-BR" sz="6600" dirty="0" smtClean="0">
                <a:latin typeface="Brush Script MT" pitchFamily="66" charset="0"/>
              </a:rPr>
              <a:t/>
            </a:r>
            <a:br>
              <a:rPr lang="pt-BR" sz="6600" dirty="0" smtClean="0">
                <a:latin typeface="Brush Script MT" pitchFamily="66" charset="0"/>
              </a:rPr>
            </a:br>
            <a:r>
              <a:rPr lang="pt-BR" sz="6600" dirty="0" smtClean="0">
                <a:latin typeface="Brush Script MT" pitchFamily="66" charset="0"/>
              </a:rPr>
              <a:t>Superação</a:t>
            </a:r>
            <a:endParaRPr lang="pt-BR" sz="6600" dirty="0">
              <a:latin typeface="Brush Script MT" pitchFamily="66" charset="0"/>
            </a:endParaRPr>
          </a:p>
        </p:txBody>
      </p:sp>
      <p:pic>
        <p:nvPicPr>
          <p:cNvPr id="4" name="Picture 3" descr="D:\Hilary Facul\Projeto-Individual---HiPlay\Projeto Individual - com API\public\imagens\HI - OFICIA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973132"/>
            <a:ext cx="2007632" cy="936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2231740" y="1628800"/>
            <a:ext cx="47880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b="1" dirty="0" smtClean="0"/>
              <a:t>API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b="1" dirty="0" smtClean="0"/>
              <a:t>Criar um site do zero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b="1" dirty="0" smtClean="0"/>
              <a:t>Ter ideias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b="1" dirty="0" smtClean="0"/>
              <a:t>Saber </a:t>
            </a:r>
            <a:r>
              <a:rPr lang="pt-BR" b="1" dirty="0"/>
              <a:t>como transmitir esse tema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2201046" y="4653135"/>
            <a:ext cx="467521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b="1" dirty="0" smtClean="0"/>
              <a:t>API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b="1" dirty="0" smtClean="0"/>
              <a:t>Conseguir finalizar, mesmo que não saiba tudo, fiquei feliz pelo que sei ainda tenho muito a desenvolver, mas fico feliz por essa realização.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934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Hilary Facul\Projeto-Individual---HiPlay\Projeto Individual - com API\public\imagens\notas2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39B6A"/>
              </a:clrFrom>
              <a:clrTo>
                <a:srgbClr val="E39B6A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65" y="-6044"/>
            <a:ext cx="9144000" cy="6864044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>
            <a:noAutofit/>
          </a:bodyPr>
          <a:lstStyle/>
          <a:p>
            <a:r>
              <a:rPr lang="pt-BR" sz="6600" dirty="0" smtClean="0">
                <a:latin typeface="Brush Script MT" pitchFamily="66" charset="0"/>
              </a:rPr>
              <a:t>Agradecimentos</a:t>
            </a:r>
            <a:endParaRPr lang="pt-BR" sz="6600" dirty="0"/>
          </a:p>
        </p:txBody>
      </p:sp>
      <p:pic>
        <p:nvPicPr>
          <p:cNvPr id="4" name="Picture 3" descr="D:\Hilary Facul\Projeto-Individual---HiPlay\Projeto Individual - com API\public\imagens\HI - OFICIA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973132"/>
            <a:ext cx="2007632" cy="936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2292081" y="2420888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b="1" dirty="0" smtClean="0"/>
              <a:t>Deus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b="1" dirty="0" smtClean="0"/>
              <a:t>Mim Mesma</a:t>
            </a:r>
            <a:endParaRPr lang="pt-BR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pt-BR" b="1" dirty="0" smtClean="0"/>
              <a:t>Meu Namorado Guilherme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b="1" dirty="0" smtClean="0"/>
              <a:t>Meus Amigos de Curso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b="1" dirty="0" smtClean="0"/>
              <a:t>Professores e Monitores</a:t>
            </a:r>
          </a:p>
          <a:p>
            <a:endParaRPr lang="pt-BR" b="1" dirty="0" smtClean="0"/>
          </a:p>
          <a:p>
            <a:endParaRPr lang="pt-BR" b="1" dirty="0"/>
          </a:p>
          <a:p>
            <a:r>
              <a:rPr lang="pt-BR" b="1" dirty="0" smtClean="0"/>
              <a:t>Agradeço a Paciência e Compreensão</a:t>
            </a:r>
            <a:r>
              <a:rPr lang="pt-BR" b="1" dirty="0" smtClean="0"/>
              <a:t/>
            </a:r>
            <a:br>
              <a:rPr lang="pt-BR" b="1" dirty="0" smtClean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87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Hilary Facul\Projeto-Individual---HiPlay\Projeto Individual - com API\public\imagens\notas2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39B6A"/>
              </a:clrFrom>
              <a:clrTo>
                <a:srgbClr val="E39B6A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4044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99592" y="3645024"/>
            <a:ext cx="7772400" cy="1470025"/>
          </a:xfrm>
        </p:spPr>
        <p:txBody>
          <a:bodyPr>
            <a:noAutofit/>
          </a:bodyPr>
          <a:lstStyle/>
          <a:p>
            <a:r>
              <a:rPr lang="pt-BR" sz="11500" dirty="0" smtClean="0">
                <a:latin typeface="Brush Script MT" pitchFamily="66" charset="0"/>
              </a:rPr>
              <a:t>Obrigada !!!</a:t>
            </a:r>
            <a:endParaRPr lang="pt-BR" sz="11500" dirty="0">
              <a:latin typeface="Brush Script MT" pitchFamily="66" charset="0"/>
            </a:endParaRPr>
          </a:p>
        </p:txBody>
      </p:sp>
      <p:pic>
        <p:nvPicPr>
          <p:cNvPr id="4" name="Picture 3" descr="D:\Hilary Facul\Projeto-Individual---HiPlay\Projeto Individual - com API\public\imagens\HI - OFICIA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027" y="995298"/>
            <a:ext cx="5093946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24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73</Words>
  <Application>Microsoft Office PowerPoint</Application>
  <PresentationFormat>Apresentação na tela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Apresentação do PowerPoint</vt:lpstr>
      <vt:lpstr> Karaoke em familia publicação – 2014 Igreja escrever musica Instrumento Trabalhos de escola Faculdade de Musica Insonia ser lembrada por isso (cantar)</vt:lpstr>
      <vt:lpstr>Apresentação do PowerPoint</vt:lpstr>
      <vt:lpstr>Valores  </vt:lpstr>
      <vt:lpstr>Dificuldade     Superação</vt:lpstr>
      <vt:lpstr>Agradecimentos</vt:lpstr>
      <vt:lpstr>Obrigada 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Criei esse site, com o intuito de transmitir um pouco do porque eu amo a música.                 a música sempre fez parte da minha vida, desde que me conheço por gente, minha familia é formada por                 musicos e cantores (nada profissional, exceto meu pai que seguiu carreira durante um tempo), escutei de                 tudo de raggae a rock, de pop a sertanejo, de samba a axé, minha vida e minhas reuniões em familia se                 resumiam em Karaoke e muita dança (ainda é assim).                   Ela sempre esteve ali como uma velha amiga, nos momentos bons principalmente ruins, tentei aprender a                 tocar algum instrumentos mas nunca tive muita paciencia, mas sempre quando tentava entender o que                 estava sentidno, ou quando algo me magoava, pegava meu caderno, ou simplesmente uma folha e escrevia                 algumas musicas (nenhuma termianda).                  sempre amei o quanto a musica significava pra mim, em varios aspectos, na dança, no canto, ou só no                 simples fato de ouvir musica.                   Ela é tão marcante pra mim que quando desenvolvi noites de insonia, minha psicologa me recomendou ouvir                 musica pra ajudar a dormir, eu segui o conselho e realmente me ajuda muito até hoje,tanto que é até                 estranho se eu durmo sem musica, parece que o sono muda.</dc:title>
  <dc:creator>Guilherme Mendes Lima</dc:creator>
  <cp:lastModifiedBy>Guilherme Mendes Lima</cp:lastModifiedBy>
  <cp:revision>8</cp:revision>
  <dcterms:created xsi:type="dcterms:W3CDTF">2022-06-09T02:45:03Z</dcterms:created>
  <dcterms:modified xsi:type="dcterms:W3CDTF">2022-06-09T04:31:08Z</dcterms:modified>
</cp:coreProperties>
</file>