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C7AFA8-6576-4909-AED9-0D937CA0DAD5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1324F-7776-411E-B873-3816054AAD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9D6BA-95E4-4FD8-B935-59B5B7022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0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CA1C8-E651-46C4-A84E-10DA082C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EAD2E-4C57-48AF-9DAB-67CC1C7A7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A39F8-59E8-4E13-819C-C1858858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CA5-8D0D-4FE2-91BA-03AC35BCECDA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5469B-61C9-44DD-B6E1-8A45DAD8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F17CC-CAF4-4F32-B03F-8A797A9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1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DEC1D-2B69-40E1-B454-4C4CA5A0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6D7B6-CBD2-44DE-90E8-A7D52E33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B44D3-2321-4B42-B4C8-43649891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3DCD-B351-4A28-8BB2-0E1022F16850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F50F9-5BBE-4D2F-BC3D-A3EBEE85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F0EDF-8847-43ED-BF36-78503DDD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1635A-8BC3-4FE0-A509-2A52B2058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D97AE-9D17-4FC7-8BA3-8BF5E138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4C656-1C84-4D87-BC28-5AC29CCC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6942-CBD9-48A5-95A2-476F56A64440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8F367-DE3A-4086-A4B0-F21E1F21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86B08-E7A3-4249-ABEC-B3A580EB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4A0-6743-495E-B954-E3AB9189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8C5AC-381F-4588-A565-8D21807E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1213C-0DEF-4E42-95B3-E6DBF78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C24F-BDD9-4934-94AA-5821E37A66A2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E0B4E-34E8-41A0-BBE8-C8CE3424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7798E-B82E-45A8-93B0-3230087A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09FC0-8C1A-4D69-BF8D-27A7FA3E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505EB-877E-4751-AB49-112D9AC3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069E5-C96E-4343-977F-56AC624A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E49-C324-4B0E-87DB-F630793B8A1F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41943-8C45-44AB-AD44-71EE7531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0E0B6-C020-4153-87DB-68465E3B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24BF5-8270-468B-AB2E-A872203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F4F0A-950C-4334-98F5-E17E84CD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3361B-6495-4C73-8272-031E2F68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9AB69-EA6B-4E39-B8EB-9055D7B3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F025-8433-4889-81AB-E971CBE2BBDE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8A4DA-7B78-46EB-9DE1-2E25E7E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95F6-C09F-4790-BCF5-D63018F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D820F-088D-440B-B694-2133794D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51FD-FE4E-4600-BBE0-9F9C44F4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2BEF-F3AD-4090-BFE5-AB27DAC6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643B7F-3E5E-484D-B081-00D44FFC4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3FF7E6-B172-41EF-A717-BD2E10859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C7312-12E2-4D38-A548-D939D4E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24B8-EAA7-46E9-918C-53872D48C241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EC4DB-7D61-4849-ABA9-CB40CC50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AE3BA-1517-4074-A9B0-2A783F82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FFAD6-FC1B-4CB6-923F-37364553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901D6-65DC-4136-8C29-75A1CC6A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589E-3913-482F-90C2-A8376B092750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C3435C-85E7-413B-9686-76EEE71E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F1354-0D7E-4684-8E8A-D33B3274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3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7FF3CA-38D5-4C16-B4AA-0EC6D4DF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B465-B33D-4622-9907-33EDF9BC953C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D63BD4-73A7-4E5B-BEB9-2F1FB1FB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507E2-A4B1-4AB1-AF50-AA4208CE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F279-3CD4-488F-B6D7-A2EBC1B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5B1ED-68E2-4CF8-9150-9143D17F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0ABC0A-D04C-4BB9-AFC6-10003058F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871DC-5C56-45CB-A430-2B637E2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5A1F-9DE3-497D-B171-3CA45B0DEA93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AD693-6A0C-4C47-AA18-2BA21440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111DD-D848-4AF1-B303-D3F8D2C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E1C3D-05DE-4D7F-9C13-415C6D3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5BF3C8-67C7-4151-8DF7-F88E55299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FAEF-DE4E-42C9-B6FF-3EE3F5F8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6C56F-681B-4801-AC7E-8817AAEB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6C06-58D3-461A-B257-921BB88E5F37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011F1-5BF0-42B3-865F-0B26D0C5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EA078-D8A4-4A7E-AAE4-86185F49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14949-3050-44FE-8CA4-FEBE7E48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E079D-D16F-4E73-9F1A-EFED62DF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351F-6087-47BC-909B-ED63F65F9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785F-6B7B-4495-BF08-E250AB6CF9E8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4A4AE-9E47-4D21-9B40-E52AAEDDA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D5B62-A148-48CA-8870-C4839BE1A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82FC-8483-4BCD-B6C7-DA3BD6634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1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zabriskie/axio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libraries--plugins" TargetMode="External"/><Relationship Id="rId2" Type="http://schemas.openxmlformats.org/officeDocument/2006/relationships/hyperlink" Target="https://cn.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1EC8B6-162B-4D2E-91C7-CA2537A8F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265" y="454884"/>
            <a:ext cx="9144000" cy="1655762"/>
          </a:xfrm>
        </p:spPr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 –</a:t>
            </a:r>
            <a:r>
              <a:rPr lang="zh-CN" altLang="en-US" dirty="0"/>
              <a:t>从入门到放弃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DC0C1-ACAF-4B46-A22D-CF1AF9495962}"/>
              </a:ext>
            </a:extLst>
          </p:cNvPr>
          <p:cNvSpPr txBox="1"/>
          <p:nvPr/>
        </p:nvSpPr>
        <p:spPr>
          <a:xfrm>
            <a:off x="570451" y="1433768"/>
            <a:ext cx="5821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lang="en-US" altLang="zh-CN" dirty="0"/>
              <a:t>Vue2.0</a:t>
            </a:r>
            <a:r>
              <a:rPr lang="zh-CN" altLang="en-US" dirty="0"/>
              <a:t>基本知识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en-US" altLang="zh-CN" dirty="0" err="1"/>
              <a:t>Webpack</a:t>
            </a:r>
            <a:r>
              <a:rPr lang="zh-CN" altLang="en-US" dirty="0"/>
              <a:t>基本认识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en-US" altLang="zh-CN" dirty="0"/>
              <a:t>Node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zh-CN" altLang="en-US" dirty="0"/>
              <a:t>脚手架环境配置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en-US" altLang="zh-CN" dirty="0"/>
              <a:t>vue-router+axios+es6</a:t>
            </a:r>
            <a:r>
              <a:rPr lang="zh-CN" altLang="en-US" dirty="0"/>
              <a:t>的简单使用</a:t>
            </a:r>
            <a:r>
              <a:rPr lang="en-US" altLang="zh-CN" dirty="0"/>
              <a:t>+</a:t>
            </a:r>
            <a:r>
              <a:rPr lang="en-US" altLang="zh-CN" dirty="0" err="1"/>
              <a:t>vuex+element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60DEA1-0EBA-486F-9397-8FD9AF3F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9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ECEBE0-D652-43AA-9254-68B20453ECE8}"/>
              </a:ext>
            </a:extLst>
          </p:cNvPr>
          <p:cNvSpPr txBox="1"/>
          <p:nvPr/>
        </p:nvSpPr>
        <p:spPr>
          <a:xfrm>
            <a:off x="590843" y="478302"/>
            <a:ext cx="11226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6.Vue</a:t>
            </a:r>
            <a:r>
              <a:rPr lang="zh-CN" altLang="en-US" dirty="0"/>
              <a:t>的原理：</a:t>
            </a:r>
            <a:endParaRPr lang="en-US" altLang="zh-CN" dirty="0"/>
          </a:p>
          <a:p>
            <a:r>
              <a:rPr lang="zh-CN" altLang="en-US" dirty="0"/>
              <a:t>我们知道</a:t>
            </a:r>
            <a:r>
              <a:rPr lang="en-US" altLang="zh-CN" dirty="0" err="1"/>
              <a:t>vue</a:t>
            </a:r>
            <a:r>
              <a:rPr lang="zh-CN" altLang="en-US" dirty="0"/>
              <a:t>只支持</a:t>
            </a:r>
            <a:r>
              <a:rPr lang="en-US" altLang="zh-CN" dirty="0"/>
              <a:t>ie9</a:t>
            </a:r>
            <a:r>
              <a:rPr lang="zh-CN" altLang="en-US" dirty="0"/>
              <a:t>及以上的浏览器，这其实和</a:t>
            </a:r>
            <a:r>
              <a:rPr lang="en-US" altLang="zh-CN" dirty="0" err="1"/>
              <a:t>vue</a:t>
            </a:r>
            <a:r>
              <a:rPr lang="zh-CN" altLang="en-US" dirty="0"/>
              <a:t>没有什么关系，当</a:t>
            </a:r>
            <a:r>
              <a:rPr lang="en-US" altLang="zh-CN" dirty="0" err="1"/>
              <a:t>vue</a:t>
            </a:r>
            <a:r>
              <a:rPr lang="zh-CN" altLang="en-US" dirty="0"/>
              <a:t>对一个对象进行代理的时候，</a:t>
            </a:r>
            <a:r>
              <a:rPr lang="en-US" altLang="zh-CN" dirty="0" err="1"/>
              <a:t>vue</a:t>
            </a:r>
            <a:r>
              <a:rPr lang="zh-CN" altLang="en-US" dirty="0"/>
              <a:t>会遍历他的属性，用</a:t>
            </a:r>
            <a:r>
              <a:rPr lang="en-US" altLang="zh-CN" dirty="0" err="1"/>
              <a:t>Object.defineProperty</a:t>
            </a:r>
            <a:r>
              <a:rPr lang="zh-CN" altLang="en-US" dirty="0"/>
              <a:t>将它们转化为</a:t>
            </a:r>
            <a:r>
              <a:rPr lang="en-US" altLang="zh-CN" dirty="0"/>
              <a:t>getter/setter ,</a:t>
            </a:r>
            <a:r>
              <a:rPr lang="zh-CN" altLang="en-US" dirty="0"/>
              <a:t>这个是</a:t>
            </a:r>
            <a:r>
              <a:rPr lang="en-US" altLang="zh-CN" dirty="0"/>
              <a:t>es5</a:t>
            </a:r>
            <a:r>
              <a:rPr lang="zh-CN" altLang="en-US" dirty="0"/>
              <a:t>的特性，而这个对象的方法</a:t>
            </a:r>
            <a:r>
              <a:rPr lang="en-US" altLang="zh-CN" dirty="0"/>
              <a:t>ie9</a:t>
            </a:r>
            <a:r>
              <a:rPr lang="zh-CN" altLang="en-US" dirty="0"/>
              <a:t>以上才有，所以</a:t>
            </a:r>
            <a:r>
              <a:rPr lang="en-US" altLang="zh-CN" dirty="0" err="1"/>
              <a:t>vue</a:t>
            </a:r>
            <a:r>
              <a:rPr lang="zh-CN" altLang="en-US" dirty="0"/>
              <a:t>不支持低版本的</a:t>
            </a:r>
            <a:r>
              <a:rPr lang="en-US" altLang="zh-CN" dirty="0"/>
              <a:t>ie8</a:t>
            </a:r>
          </a:p>
          <a:p>
            <a:r>
              <a:rPr lang="en-US" altLang="zh-CN" dirty="0"/>
              <a:t>demo8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EF55C-16F3-4750-BE8D-6B896C51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5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ABC496-1882-4B84-8FA0-DD5AB19AB1D0}"/>
              </a:ext>
            </a:extLst>
          </p:cNvPr>
          <p:cNvSpPr txBox="1"/>
          <p:nvPr/>
        </p:nvSpPr>
        <p:spPr>
          <a:xfrm>
            <a:off x="302004" y="286251"/>
            <a:ext cx="11299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二、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的基本知识</a:t>
            </a:r>
            <a:endParaRPr lang="en-US" altLang="zh-CN" sz="1600" dirty="0"/>
          </a:p>
          <a:p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什么是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？为什么使用它？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Webpack</a:t>
            </a:r>
            <a:r>
              <a:rPr lang="zh-CN" altLang="en-US" sz="1600" dirty="0"/>
              <a:t>重要的四个部分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我们项目中用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有什么好处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BF8471-CAAF-4E43-944E-EF80A233527F}"/>
              </a:ext>
            </a:extLst>
          </p:cNvPr>
          <p:cNvSpPr txBox="1"/>
          <p:nvPr/>
        </p:nvSpPr>
        <p:spPr>
          <a:xfrm>
            <a:off x="302004" y="2231472"/>
            <a:ext cx="1039395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什么是</a:t>
            </a:r>
            <a:r>
              <a:rPr lang="en-US" altLang="zh-CN" dirty="0" err="1"/>
              <a:t>webpack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WebPack</a:t>
            </a:r>
            <a:r>
              <a:rPr lang="zh-CN" altLang="en-US" sz="1600" dirty="0"/>
              <a:t>可以看做是</a:t>
            </a:r>
            <a:r>
              <a:rPr lang="zh-CN" altLang="en-US" sz="1600" b="1" dirty="0"/>
              <a:t>模块打包机</a:t>
            </a:r>
            <a:r>
              <a:rPr lang="zh-CN" altLang="en-US" sz="1600" dirty="0"/>
              <a:t>：它做的事情是，分析你的项目结构，找到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模块以及其它的一些浏览器不能直接运行的拓展语言（</a:t>
            </a:r>
            <a:r>
              <a:rPr lang="en-US" altLang="zh-CN" sz="1600" dirty="0" err="1"/>
              <a:t>Scss</a:t>
            </a:r>
            <a:r>
              <a:rPr lang="zh-CN" altLang="en-US" sz="1600" dirty="0"/>
              <a:t>，</a:t>
            </a:r>
            <a:r>
              <a:rPr lang="en-US" altLang="zh-CN" sz="1600" dirty="0"/>
              <a:t>TypeScript</a:t>
            </a:r>
            <a:r>
              <a:rPr lang="zh-CN" altLang="en-US" sz="1600" dirty="0"/>
              <a:t>等），并将其打包为合适的格式以供浏览器使用。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严格来讲 它并不是一个整体的前端架构工具，它最重要最厉害的就是打包，举个例子 。我们</a:t>
            </a:r>
            <a:r>
              <a:rPr lang="en-US" altLang="zh-CN" sz="1600" dirty="0"/>
              <a:t>a.html</a:t>
            </a:r>
            <a:r>
              <a:rPr lang="zh-CN" altLang="en-US" sz="1600" dirty="0"/>
              <a:t>引入了</a:t>
            </a:r>
            <a:r>
              <a:rPr lang="en-US" altLang="zh-CN" sz="1600" dirty="0"/>
              <a:t>c.js </a:t>
            </a:r>
            <a:r>
              <a:rPr lang="zh-CN" altLang="en-US" sz="1600" dirty="0"/>
              <a:t>而</a:t>
            </a:r>
            <a:r>
              <a:rPr lang="en-US" altLang="zh-CN" sz="1600" dirty="0"/>
              <a:t>c.js</a:t>
            </a:r>
            <a:r>
              <a:rPr lang="zh-CN" altLang="en-US" sz="1600" dirty="0"/>
              <a:t>依赖于</a:t>
            </a:r>
            <a:r>
              <a:rPr lang="en-US" altLang="zh-CN" sz="1600" dirty="0"/>
              <a:t>b.js </a:t>
            </a:r>
            <a:r>
              <a:rPr lang="zh-CN" altLang="en-US" sz="1600" dirty="0"/>
              <a:t>还依赖于</a:t>
            </a:r>
            <a:r>
              <a:rPr lang="en-US" altLang="zh-CN" sz="1600" dirty="0"/>
              <a:t>d.css </a:t>
            </a:r>
            <a:r>
              <a:rPr lang="zh-CN" altLang="en-US" sz="1600" dirty="0"/>
              <a:t>还依赖于</a:t>
            </a:r>
            <a:r>
              <a:rPr lang="en-US" altLang="zh-CN" sz="1600" dirty="0" err="1"/>
              <a:t>f.sass</a:t>
            </a:r>
            <a:r>
              <a:rPr lang="zh-CN" altLang="en-US" sz="1600" dirty="0"/>
              <a:t>等各种依赖或需要解析的文件 ，我们使用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 </a:t>
            </a:r>
            <a:r>
              <a:rPr lang="zh-CN" altLang="en-US" sz="1600" dirty="0"/>
              <a:t>只需要配置好我们需要执行的任务，可以直接解析打包成一个文件 引入我们的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中。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我们为什么使用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a.</a:t>
            </a:r>
            <a:r>
              <a:rPr lang="zh-CN" altLang="en-US" sz="1600" dirty="0"/>
              <a:t>模块化，前端东西越来越多，模块化已成必然的趋势，包括之前的</a:t>
            </a:r>
            <a:r>
              <a:rPr lang="en-US" altLang="zh-CN" sz="1600" dirty="0"/>
              <a:t>require.js sea.js </a:t>
            </a:r>
            <a:r>
              <a:rPr lang="zh-CN" altLang="en-US" sz="1600" dirty="0"/>
              <a:t>都是为了模块化而写的一些库。可以帮助我们把程序细分成一个一个块，一个一个文件。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b.</a:t>
            </a:r>
            <a:r>
              <a:rPr lang="zh-CN" altLang="en-US" sz="1600" dirty="0"/>
              <a:t>可以处理一些浏览器无法直接使用的一些语言，比如</a:t>
            </a:r>
            <a:r>
              <a:rPr lang="en-US" altLang="zh-CN" sz="1600" dirty="0" err="1"/>
              <a:t>ts</a:t>
            </a:r>
            <a:r>
              <a:rPr lang="zh-CN" altLang="en-US" sz="1600" dirty="0"/>
              <a:t>，</a:t>
            </a:r>
            <a:r>
              <a:rPr lang="en-US" altLang="zh-CN" sz="1600" dirty="0"/>
              <a:t>es6</a:t>
            </a:r>
            <a:r>
              <a:rPr lang="zh-CN" altLang="en-US" sz="1600" dirty="0"/>
              <a:t>的一些特性，处理</a:t>
            </a:r>
            <a:r>
              <a:rPr lang="en-US" altLang="zh-CN" sz="1600" dirty="0"/>
              <a:t>sass less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Webpack</a:t>
            </a:r>
            <a:r>
              <a:rPr lang="zh-CN" altLang="en-US" sz="1600" dirty="0"/>
              <a:t>的工作方式是：把你的项目当做一个整体，通过一个给定的主文件（如：</a:t>
            </a:r>
            <a:r>
              <a:rPr lang="en-US" altLang="zh-CN" sz="1600" dirty="0"/>
              <a:t>index.js</a:t>
            </a:r>
            <a:r>
              <a:rPr lang="zh-CN" altLang="en-US" sz="1600" dirty="0"/>
              <a:t>），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将从这个文件开始找到你的项目的所有依赖文件，使用</a:t>
            </a:r>
            <a:r>
              <a:rPr lang="en-US" altLang="zh-CN" sz="1600" dirty="0"/>
              <a:t>loaders</a:t>
            </a:r>
            <a:r>
              <a:rPr lang="zh-CN" altLang="en-US" sz="1600" dirty="0"/>
              <a:t>处理它们，最后打包为一个浏览器可识别的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015155-AB40-44F2-A9C8-B184E1AA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2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387A35-4533-447E-A713-B39A56BFA149}"/>
              </a:ext>
            </a:extLst>
          </p:cNvPr>
          <p:cNvSpPr txBox="1"/>
          <p:nvPr/>
        </p:nvSpPr>
        <p:spPr>
          <a:xfrm>
            <a:off x="461394" y="503339"/>
            <a:ext cx="111238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2.Webpack</a:t>
            </a:r>
            <a:r>
              <a:rPr lang="zh-CN" altLang="en-US" dirty="0"/>
              <a:t>的重要的四个部分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入口文件</a:t>
            </a:r>
            <a:endParaRPr lang="en-US" altLang="zh-CN" dirty="0"/>
          </a:p>
          <a:p>
            <a:r>
              <a:rPr lang="zh-CN" altLang="en-US" dirty="0"/>
              <a:t>简单来讲，写入的就是我们需要打包的文件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出口文件</a:t>
            </a:r>
            <a:endParaRPr lang="en-US" altLang="zh-CN" dirty="0"/>
          </a:p>
          <a:p>
            <a:r>
              <a:rPr lang="zh-CN" altLang="en-US" dirty="0"/>
              <a:t>打包过后输出的那个文件</a:t>
            </a:r>
            <a:endParaRPr lang="en-US" altLang="zh-CN" dirty="0"/>
          </a:p>
          <a:p>
            <a:r>
              <a:rPr lang="en-US" altLang="zh-CN" dirty="0" err="1"/>
              <a:t>c.loader</a:t>
            </a:r>
            <a:endParaRPr lang="en-US" altLang="zh-CN" dirty="0"/>
          </a:p>
          <a:p>
            <a:r>
              <a:rPr lang="zh-CN" altLang="en-US" dirty="0"/>
              <a:t>加载器，基本上是通过各种</a:t>
            </a:r>
            <a:r>
              <a:rPr lang="en-US" altLang="zh-CN" dirty="0"/>
              <a:t>loader</a:t>
            </a:r>
            <a:r>
              <a:rPr lang="zh-CN" altLang="en-US" dirty="0"/>
              <a:t>来进行打包，压缩，解析，转义等一些功能</a:t>
            </a:r>
            <a:endParaRPr lang="en-US" altLang="zh-CN" dirty="0"/>
          </a:p>
          <a:p>
            <a:r>
              <a:rPr lang="en-US" altLang="zh-CN" dirty="0" err="1"/>
              <a:t>d.pulgins</a:t>
            </a:r>
            <a:endParaRPr lang="en-US" altLang="zh-CN" dirty="0"/>
          </a:p>
          <a:p>
            <a:r>
              <a:rPr lang="zh-CN" altLang="en-US" dirty="0"/>
              <a:t>插件提供了一些</a:t>
            </a:r>
            <a:r>
              <a:rPr lang="en-US" altLang="zh-CN" dirty="0"/>
              <a:t>loader</a:t>
            </a:r>
            <a:r>
              <a:rPr lang="zh-CN" altLang="en-US" dirty="0"/>
              <a:t>所没有的功能，也就是通过一些插件我们可以完成的更完美。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项目中使用</a:t>
            </a:r>
            <a:r>
              <a:rPr lang="en-US" altLang="zh-CN" dirty="0" err="1"/>
              <a:t>webpack</a:t>
            </a:r>
            <a:r>
              <a:rPr lang="zh-CN" altLang="en-US" dirty="0"/>
              <a:t>的好处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我们只需要在接口文件引入自己所需要的文件 </a:t>
            </a:r>
            <a:r>
              <a:rPr lang="en-US" altLang="zh-CN" dirty="0" err="1"/>
              <a:t>webpack</a:t>
            </a:r>
            <a:r>
              <a:rPr lang="zh-CN" altLang="en-US" dirty="0"/>
              <a:t>就可以替我们进行打包生成浏览器可以解析的文件，可以更好的管理我们整个项目。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FEC204-AE28-4517-8CBC-6880009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5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35F5C4-5976-41A1-9076-5808D280859F}"/>
              </a:ext>
            </a:extLst>
          </p:cNvPr>
          <p:cNvSpPr txBox="1"/>
          <p:nvPr/>
        </p:nvSpPr>
        <p:spPr>
          <a:xfrm>
            <a:off x="343949" y="327171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三、环境部署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5C9EA5-4B2A-4B61-AB0A-67AED7470E19}"/>
              </a:ext>
            </a:extLst>
          </p:cNvPr>
          <p:cNvSpPr txBox="1"/>
          <p:nvPr/>
        </p:nvSpPr>
        <p:spPr>
          <a:xfrm>
            <a:off x="343949" y="794802"/>
            <a:ext cx="1131674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基本</a:t>
            </a:r>
            <a:r>
              <a:rPr lang="en-US" altLang="zh-CN" sz="1600" dirty="0"/>
              <a:t>node</a:t>
            </a:r>
            <a:r>
              <a:rPr lang="zh-CN" altLang="en-US" sz="1600" dirty="0"/>
              <a:t>环境部署</a:t>
            </a:r>
            <a:endParaRPr lang="en-US" altLang="zh-CN" sz="1600" dirty="0"/>
          </a:p>
          <a:p>
            <a:r>
              <a:rPr lang="zh-CN" altLang="en-US" sz="1600" dirty="0"/>
              <a:t>官网安装</a:t>
            </a:r>
            <a:r>
              <a:rPr lang="en-US" altLang="zh-CN" sz="1600" dirty="0"/>
              <a:t>node</a:t>
            </a:r>
            <a:r>
              <a:rPr lang="zh-CN" altLang="en-US" sz="1600" dirty="0"/>
              <a:t>，建议官网而非中文网  安装</a:t>
            </a:r>
            <a:r>
              <a:rPr lang="en-US" altLang="zh-CN" sz="1600" dirty="0"/>
              <a:t>6.11.2</a:t>
            </a:r>
            <a:r>
              <a:rPr lang="zh-CN" altLang="en-US" sz="1600" dirty="0"/>
              <a:t>的版本 ，不要安装其他不稳定的或者低版本的</a:t>
            </a:r>
            <a:endParaRPr lang="en-US" altLang="zh-CN" sz="1600" dirty="0"/>
          </a:p>
          <a:p>
            <a:r>
              <a:rPr lang="en-US" altLang="zh-CN" sz="1600" dirty="0"/>
              <a:t>node</a:t>
            </a:r>
            <a:r>
              <a:rPr lang="zh-CN" altLang="en-US" sz="1600" dirty="0"/>
              <a:t>安装步骤：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/>
              <a:t>软件安装结束之后 打开命令行 输入</a:t>
            </a:r>
            <a:r>
              <a:rPr lang="en-US" altLang="zh-CN" sz="1600" dirty="0"/>
              <a:t>node –v </a:t>
            </a:r>
            <a:r>
              <a:rPr lang="zh-CN" altLang="en-US" sz="1600" dirty="0"/>
              <a:t>可以查看版本号 如果看到版本表示安装成功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/>
              <a:t>配置全局安装的文件夹，由于一些依赖的包是需要全局安装的 所以我们独立的创建一个文件夹 用来存储全局安装的文件夹 。在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的主目录下新建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node_global</a:t>
            </a:r>
            <a:r>
              <a:rPr lang="en-US" altLang="zh-CN" sz="1600" dirty="0"/>
              <a:t>”</a:t>
            </a:r>
            <a:r>
              <a:rPr lang="zh-CN" altLang="en-US" sz="1600" dirty="0"/>
              <a:t>及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node_cache</a:t>
            </a:r>
            <a:r>
              <a:rPr lang="en-US" altLang="zh-CN" sz="1600" dirty="0"/>
              <a:t>”</a:t>
            </a:r>
            <a:r>
              <a:rPr lang="zh-CN" altLang="en-US" sz="1600" dirty="0"/>
              <a:t>两个文件夹。命令行输入</a:t>
            </a:r>
            <a:endParaRPr lang="en-US" altLang="zh-CN" sz="1600" dirty="0"/>
          </a:p>
          <a:p>
            <a:r>
              <a:rPr lang="zh-CN" altLang="en-US" dirty="0"/>
              <a:t>　</a:t>
            </a:r>
            <a:r>
              <a:rPr lang="en-US" altLang="zh-CN" sz="1600" dirty="0"/>
              <a:t>$ 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config set cache "C:\Program Files\</a:t>
            </a:r>
            <a:r>
              <a:rPr lang="en-US" altLang="zh-CN" sz="1600" dirty="0" err="1"/>
              <a:t>nodejs</a:t>
            </a:r>
            <a:r>
              <a:rPr lang="en-US" altLang="zh-CN" sz="1600" dirty="0"/>
              <a:t>\</a:t>
            </a:r>
            <a:r>
              <a:rPr lang="en-US" altLang="zh-CN" sz="1600" dirty="0" err="1"/>
              <a:t>node_cache</a:t>
            </a:r>
            <a:r>
              <a:rPr lang="en-US" altLang="zh-CN" sz="1600" dirty="0"/>
              <a:t>"</a:t>
            </a:r>
          </a:p>
          <a:p>
            <a:r>
              <a:rPr lang="zh-CN" altLang="en-US" sz="1600" dirty="0"/>
              <a:t>　 </a:t>
            </a:r>
            <a:r>
              <a:rPr lang="en-US" altLang="zh-CN" sz="1600" dirty="0"/>
              <a:t>$ 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config set prefix "C:\Program Files\</a:t>
            </a:r>
            <a:r>
              <a:rPr lang="en-US" altLang="zh-CN" sz="1600" dirty="0" err="1"/>
              <a:t>nodejs</a:t>
            </a:r>
            <a:r>
              <a:rPr lang="en-US" altLang="zh-CN" sz="1600" dirty="0"/>
              <a:t>\</a:t>
            </a:r>
            <a:r>
              <a:rPr lang="en-US" altLang="zh-CN" sz="1600" dirty="0" err="1"/>
              <a:t>node_global</a:t>
            </a:r>
            <a:r>
              <a:rPr lang="en-US" altLang="zh-CN" sz="1600" dirty="0"/>
              <a:t>"</a:t>
            </a:r>
          </a:p>
          <a:p>
            <a:r>
              <a:rPr lang="zh-CN" altLang="en-US" sz="1600" dirty="0"/>
              <a:t>进入环境变量对话框，在系统变量下新建</a:t>
            </a:r>
            <a:r>
              <a:rPr lang="en-US" altLang="zh-CN" sz="1600" dirty="0"/>
              <a:t>"NODE_PATH"</a:t>
            </a:r>
            <a:r>
              <a:rPr lang="zh-CN" altLang="en-US" sz="1600" dirty="0"/>
              <a:t>，输入”</a:t>
            </a:r>
            <a:r>
              <a:rPr lang="en-US" altLang="zh-CN" sz="1600" dirty="0"/>
              <a:t>C:\Program Files\</a:t>
            </a:r>
            <a:r>
              <a:rPr lang="en-US" altLang="zh-CN" sz="1600" dirty="0" err="1"/>
              <a:t>nodejs</a:t>
            </a:r>
            <a:r>
              <a:rPr lang="en-US" altLang="zh-CN" sz="1600" dirty="0"/>
              <a:t>\</a:t>
            </a:r>
            <a:r>
              <a:rPr lang="en-US" altLang="zh-CN" sz="1600" dirty="0" err="1"/>
              <a:t>node_global</a:t>
            </a:r>
            <a:r>
              <a:rPr lang="en-US" altLang="zh-CN" sz="1600" dirty="0"/>
              <a:t>\</a:t>
            </a:r>
            <a:r>
              <a:rPr lang="en-US" altLang="zh-CN" sz="1600" dirty="0" err="1"/>
              <a:t>node_modules</a:t>
            </a:r>
            <a:r>
              <a:rPr lang="en-US" altLang="zh-CN" sz="1600" dirty="0"/>
              <a:t>“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ps</a:t>
            </a:r>
            <a:r>
              <a:rPr lang="zh-CN" altLang="en-US" sz="1600" dirty="0"/>
              <a:t>：这一步相当关键）。用户变量</a:t>
            </a:r>
            <a:r>
              <a:rPr lang="en-US" altLang="zh-CN" sz="1600" dirty="0"/>
              <a:t>"PATH"</a:t>
            </a:r>
            <a:r>
              <a:rPr lang="zh-CN" altLang="en-US" sz="1600" dirty="0"/>
              <a:t>修改为“</a:t>
            </a:r>
            <a:r>
              <a:rPr lang="en-US" altLang="zh-CN" sz="1600" dirty="0"/>
              <a:t>C:\Program Files\</a:t>
            </a:r>
            <a:r>
              <a:rPr lang="en-US" altLang="zh-CN" sz="1600" dirty="0" err="1"/>
              <a:t>nodejs</a:t>
            </a:r>
            <a:r>
              <a:rPr lang="en-US" altLang="zh-CN" sz="1600" dirty="0"/>
              <a:t>\</a:t>
            </a:r>
            <a:r>
              <a:rPr lang="en-US" altLang="zh-CN" sz="1600" dirty="0" err="1"/>
              <a:t>node_global</a:t>
            </a:r>
            <a:r>
              <a:rPr lang="en-US" altLang="zh-CN" sz="1600" dirty="0"/>
              <a:t>\”</a:t>
            </a:r>
          </a:p>
          <a:p>
            <a:endParaRPr lang="en-US" altLang="zh-CN" sz="1600" dirty="0"/>
          </a:p>
          <a:p>
            <a:r>
              <a:rPr lang="zh-CN" altLang="en-US" sz="1600" dirty="0"/>
              <a:t>其中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</a:t>
            </a:r>
            <a:r>
              <a:rPr lang="zh-CN" altLang="en-US" sz="1600" dirty="0"/>
              <a:t>是直接和</a:t>
            </a:r>
            <a:r>
              <a:rPr lang="en-US" altLang="zh-CN" sz="1600" dirty="0"/>
              <a:t>node</a:t>
            </a:r>
            <a:r>
              <a:rPr lang="zh-CN" altLang="en-US" sz="1600" dirty="0"/>
              <a:t>一起安装好的，</a:t>
            </a:r>
            <a:r>
              <a:rPr lang="en-US" altLang="zh-CN" sz="1600" dirty="0" err="1"/>
              <a:t>npm</a:t>
            </a:r>
            <a:r>
              <a:rPr lang="zh-CN" altLang="en-US" sz="1600" dirty="0"/>
              <a:t>是包管理器，通过它我们可以安装各种依赖的包，但是</a:t>
            </a:r>
            <a:r>
              <a:rPr lang="en-US" altLang="zh-CN" sz="1600" dirty="0" err="1"/>
              <a:t>npm</a:t>
            </a:r>
            <a:r>
              <a:rPr lang="zh-CN" altLang="en-US" sz="1600" dirty="0"/>
              <a:t>使用的国外的资源，有时候会出现安装过慢，并且卡死的情况，这里我们直接安装好淘宝镜像，打开命令行：执行以下命令即可</a:t>
            </a:r>
            <a:endParaRPr lang="en-US" altLang="zh-CN" sz="1600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config set registry </a:t>
            </a:r>
            <a:r>
              <a:rPr lang="en-US" altLang="zh-CN" dirty="0">
                <a:hlinkClick r:id="rId2"/>
              </a:rPr>
              <a:t>https://registry.npm.taobao.org</a:t>
            </a:r>
            <a:endParaRPr lang="en-US" altLang="zh-CN" dirty="0"/>
          </a:p>
          <a:p>
            <a:r>
              <a:rPr lang="zh-CN" altLang="en-US" sz="1600" dirty="0"/>
              <a:t>输入</a:t>
            </a:r>
            <a:r>
              <a:rPr lang="en-US" altLang="zh-CN" sz="1600" dirty="0" err="1"/>
              <a:t>cnpm</a:t>
            </a:r>
            <a:r>
              <a:rPr lang="en-US" altLang="zh-CN" sz="1600" dirty="0"/>
              <a:t> –v </a:t>
            </a:r>
            <a:r>
              <a:rPr lang="zh-CN" altLang="en-US" sz="1600" dirty="0"/>
              <a:t> 可以看到很多东西 </a:t>
            </a:r>
            <a:endParaRPr lang="en-US" altLang="zh-CN" sz="1600" dirty="0"/>
          </a:p>
          <a:p>
            <a:r>
              <a:rPr lang="zh-CN" altLang="en-US" sz="1600" dirty="0"/>
              <a:t>之后用 </a:t>
            </a:r>
            <a:r>
              <a:rPr lang="en-US" altLang="zh-CN" sz="1600" dirty="0" err="1"/>
              <a:t>cnpm</a:t>
            </a:r>
            <a:r>
              <a:rPr lang="en-US" altLang="zh-CN" sz="1600" dirty="0"/>
              <a:t> </a:t>
            </a:r>
            <a:r>
              <a:rPr lang="zh-CN" altLang="en-US" sz="1600" dirty="0"/>
              <a:t>代替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</a:t>
            </a:r>
            <a:r>
              <a:rPr lang="zh-CN" altLang="en-US" sz="1600" dirty="0"/>
              <a:t>即可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   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脚手架安装</a:t>
            </a:r>
            <a:endParaRPr lang="en-US" altLang="zh-CN" sz="1600" dirty="0"/>
          </a:p>
          <a:p>
            <a:r>
              <a:rPr lang="zh-CN" altLang="en-US" sz="1600" dirty="0"/>
              <a:t>什么是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脚手架，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-cli</a:t>
            </a:r>
            <a:r>
              <a:rPr lang="zh-CN" altLang="en-US" sz="1600" dirty="0"/>
              <a:t>是一个官方发布的</a:t>
            </a:r>
            <a:r>
              <a:rPr lang="en-US" altLang="zh-CN" sz="1600" dirty="0"/>
              <a:t>vue.js</a:t>
            </a:r>
            <a:r>
              <a:rPr lang="zh-CN" altLang="en-US" sz="1600" dirty="0"/>
              <a:t>项目脚手架，使用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-cli</a:t>
            </a:r>
            <a:r>
              <a:rPr lang="zh-CN" altLang="en-US" sz="1600" dirty="0"/>
              <a:t>可以快速的创建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项目。</a:t>
            </a:r>
            <a:endParaRPr lang="en-US" altLang="zh-CN" sz="1600" dirty="0"/>
          </a:p>
          <a:p>
            <a:r>
              <a:rPr lang="zh-CN" altLang="en-US" sz="1600" dirty="0"/>
              <a:t>我们先安装好 之后再介绍其中的内容。</a:t>
            </a:r>
            <a:endParaRPr lang="en-US" altLang="zh-CN" sz="1600" dirty="0"/>
          </a:p>
          <a:p>
            <a:r>
              <a:rPr lang="zh-CN" altLang="en-US" sz="1600" dirty="0"/>
              <a:t>首先 </a:t>
            </a:r>
            <a:r>
              <a:rPr lang="en-US" altLang="zh-CN" sz="1600" dirty="0" err="1"/>
              <a:t>win+r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</a:t>
            </a:r>
            <a:r>
              <a:rPr lang="zh-CN" altLang="en-US" sz="1600" dirty="0"/>
              <a:t>打开命令行 如果发现无法安装依赖包 试着以管理员权限运行</a:t>
            </a:r>
            <a:endParaRPr lang="en-US" altLang="zh-CN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 err="1"/>
              <a:t>cnpm</a:t>
            </a:r>
            <a:r>
              <a:rPr lang="en-US" altLang="zh-CN" sz="1600" dirty="0"/>
              <a:t> install 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 –g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cnpm</a:t>
            </a:r>
            <a:r>
              <a:rPr lang="en-US" altLang="zh-CN" sz="1600" dirty="0"/>
              <a:t> install 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-cli –g</a:t>
            </a:r>
          </a:p>
          <a:p>
            <a:endParaRPr lang="en-US" altLang="zh-CN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E1335F-A2F8-4EEA-B12D-26991A9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8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1B8C90-BAF1-48F8-9F2E-DE2AF5847903}"/>
              </a:ext>
            </a:extLst>
          </p:cNvPr>
          <p:cNvSpPr txBox="1"/>
          <p:nvPr/>
        </p:nvSpPr>
        <p:spPr>
          <a:xfrm>
            <a:off x="506824" y="260059"/>
            <a:ext cx="11333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通过命令行进入想创建项目的文件夹 这里我们在桌面创建一个我们的项目</a:t>
            </a:r>
            <a:endParaRPr lang="en-US" altLang="zh-CN" sz="1600" dirty="0"/>
          </a:p>
          <a:p>
            <a:r>
              <a:rPr lang="en-US" altLang="zh-CN" sz="1600" dirty="0"/>
              <a:t> cd  desktop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vueproject</a:t>
            </a:r>
            <a:r>
              <a:rPr lang="en-US" altLang="zh-CN" sz="1600" dirty="0"/>
              <a:t>(</a:t>
            </a:r>
            <a:r>
              <a:rPr lang="zh-CN" altLang="en-US" sz="1600" dirty="0"/>
              <a:t>这个名字我们自己随便起，尽量不要写中文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然后 </a:t>
            </a:r>
            <a:r>
              <a:rPr lang="en-US" altLang="zh-CN" sz="1600" dirty="0"/>
              <a:t>cd </a:t>
            </a:r>
            <a:r>
              <a:rPr lang="en-US" altLang="zh-CN" sz="1600" dirty="0" err="1"/>
              <a:t>vueproject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cnpm</a:t>
            </a:r>
            <a:r>
              <a:rPr lang="zh-CN" altLang="en-US" sz="1600" dirty="0"/>
              <a:t> </a:t>
            </a:r>
            <a:r>
              <a:rPr lang="en-US" altLang="zh-CN" sz="1600" dirty="0"/>
              <a:t>install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run dev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发现会自动打开一个网页 在</a:t>
            </a:r>
            <a:r>
              <a:rPr lang="en-US" altLang="zh-CN" sz="1600" dirty="0"/>
              <a:t>8080</a:t>
            </a:r>
            <a:r>
              <a:rPr lang="zh-CN" altLang="en-US" sz="1600" dirty="0"/>
              <a:t>端口   是以下图片的样子 ，下面我们来看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-cli</a:t>
            </a:r>
            <a:r>
              <a:rPr lang="zh-CN" altLang="en-US" sz="1600" dirty="0"/>
              <a:t>里面的东西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05FB75-79DE-40F6-9BD4-6E308C50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3" y="2833860"/>
            <a:ext cx="5765398" cy="3533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364E0F-EBB3-4D74-B5DB-A56AAED1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4" y="2183235"/>
            <a:ext cx="5190591" cy="586626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B73C9-76C3-4CF4-A8C0-30BF714A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1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302B1C-82D0-4752-B9BB-76213770A5D6}"/>
              </a:ext>
            </a:extLst>
          </p:cNvPr>
          <p:cNvSpPr txBox="1"/>
          <p:nvPr/>
        </p:nvSpPr>
        <p:spPr>
          <a:xfrm>
            <a:off x="478302" y="393895"/>
            <a:ext cx="112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我们打开项目文件夹 目录如下 后面是一些简单介绍</a:t>
            </a:r>
          </a:p>
        </p:txBody>
      </p:sp>
      <p:pic>
        <p:nvPicPr>
          <p:cNvPr id="1026" name="Picture 2" descr="http://img.blog.csdn.net/20170324115248805?watermark/2/text/aHR0cDovL2Jsb2cuY3Nkbi5uZXQvZ2xsc3Rj/font/5a6L5L2T/fontsize/400/fill/I0JBQkFCMA==/dissolve/70/gravity/Center">
            <a:extLst>
              <a:ext uri="{FF2B5EF4-FFF2-40B4-BE49-F238E27FC236}">
                <a16:creationId xmlns:a16="http://schemas.microsoft.com/office/drawing/2014/main" id="{29C9D840-3BD7-4388-9B92-E2F5FF95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763227"/>
            <a:ext cx="70294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800D4E-A1BF-4683-A0F6-27F43DE4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7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35444D-77E9-40C4-A90B-1FBF259FCFCC}"/>
              </a:ext>
            </a:extLst>
          </p:cNvPr>
          <p:cNvSpPr txBox="1"/>
          <p:nvPr/>
        </p:nvSpPr>
        <p:spPr>
          <a:xfrm>
            <a:off x="295421" y="196947"/>
            <a:ext cx="114651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3.vue-router</a:t>
            </a:r>
          </a:p>
          <a:p>
            <a:r>
              <a:rPr lang="zh-CN" altLang="en-US" sz="1600" dirty="0"/>
              <a:t>什么是路由？</a:t>
            </a:r>
            <a:endParaRPr lang="en-US" altLang="zh-CN" sz="1600" dirty="0"/>
          </a:p>
          <a:p>
            <a:r>
              <a:rPr lang="zh-CN" altLang="en-US" sz="1600" dirty="0"/>
              <a:t>页面太多，使用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页面需要很多的</a:t>
            </a:r>
            <a:r>
              <a:rPr lang="en-US" altLang="zh-CN" sz="1600" dirty="0"/>
              <a:t>a</a:t>
            </a:r>
            <a:r>
              <a:rPr lang="zh-CN" altLang="en-US" sz="1600" dirty="0"/>
              <a:t>链接来跳转页面，当功能越来越多 切换起来不会那么流畅，又有网速，手机性能，页面加载慢。如果我们把需要变化的部分使用异步加载，公共的部分不变化，在这样就能优化性能的问题，那么我们怎么知道哪些部分需要变化呢 不会造成冲突的变化， 这种时候就需要定制地址栏。路由就是这样产生的。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使用前端路由的好处？</a:t>
            </a:r>
            <a:endParaRPr lang="en-US" altLang="zh-CN" sz="1600" dirty="0"/>
          </a:p>
          <a:p>
            <a:r>
              <a:rPr lang="zh-CN" altLang="en-US" sz="1600" dirty="0"/>
              <a:t>换页面还可以添加动画，操作流畅体验棒，相较后端路由，前段路由也算是减轻了服务器附和。</a:t>
            </a:r>
          </a:p>
          <a:p>
            <a:r>
              <a:rPr lang="zh-CN" altLang="en-US" sz="1600" dirty="0"/>
              <a:t>根据不同的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渲染不同视图这种路由的概念被提上台面，让渲染哪一个可以得到更方便的管理</a:t>
            </a:r>
          </a:p>
          <a:p>
            <a:r>
              <a:rPr lang="zh-CN" altLang="en-US" sz="1600" dirty="0"/>
              <a:t> 路由的坏处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安全性：改路由就能调到某个页面，肆意进入不同流程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状态恢复 第一页添了表单，调到第二页返回，这些表单可能得清空。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就是专为结合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使用的路由库</a:t>
            </a:r>
            <a:endParaRPr lang="en-US" altLang="zh-CN" sz="1600" dirty="0"/>
          </a:p>
          <a:p>
            <a:r>
              <a:rPr lang="zh-CN" altLang="en-US" sz="1600" dirty="0"/>
              <a:t>结合代码来讲几个例子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/>
              <a:t>路由的简单使用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/>
              <a:t>路由的嵌套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/>
              <a:t>路由的懒加载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BD372-6E86-410A-8B3E-8D026F3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D3EE47-7ED3-4C5A-B74F-515685E2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1" y="373602"/>
            <a:ext cx="8409524" cy="5885714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B1A878-1DA7-4A12-B337-007CCEAE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7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7DEEBD-FD28-4664-B03E-B2D0D83B82FB}"/>
              </a:ext>
            </a:extLst>
          </p:cNvPr>
          <p:cNvSpPr txBox="1"/>
          <p:nvPr/>
        </p:nvSpPr>
        <p:spPr>
          <a:xfrm>
            <a:off x="436098" y="299164"/>
            <a:ext cx="11183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4.Axios</a:t>
            </a:r>
          </a:p>
          <a:p>
            <a:endParaRPr lang="en-US" altLang="zh-CN" dirty="0"/>
          </a:p>
          <a:p>
            <a:r>
              <a:rPr lang="zh-CN" altLang="en-US" dirty="0"/>
              <a:t>交互我们使用的是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，之后我会写一些配置文件，加入一些我们对请求返回之后的处理方法。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 2.0</a:t>
            </a:r>
            <a:r>
              <a:rPr lang="zh-CN" altLang="en-US" dirty="0"/>
              <a:t>以前使用的是</a:t>
            </a:r>
            <a:r>
              <a:rPr lang="en-US" altLang="zh-CN" dirty="0" err="1"/>
              <a:t>vue</a:t>
            </a:r>
            <a:r>
              <a:rPr lang="en-US" altLang="zh-CN" dirty="0"/>
              <a:t>-resource </a:t>
            </a:r>
            <a:r>
              <a:rPr lang="zh-CN" altLang="en-US" dirty="0"/>
              <a:t>之后就推荐用</a:t>
            </a:r>
            <a:r>
              <a:rPr lang="en-US" altLang="zh-CN" dirty="0" err="1"/>
              <a:t>axios</a:t>
            </a:r>
            <a:r>
              <a:rPr lang="zh-CN" altLang="en-US" dirty="0"/>
              <a:t>，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里面很多东西是</a:t>
            </a:r>
            <a:r>
              <a:rPr lang="en-US" altLang="zh-CN" dirty="0"/>
              <a:t>es6</a:t>
            </a:r>
            <a:r>
              <a:rPr lang="zh-CN" altLang="en-US" dirty="0"/>
              <a:t>的语法。比如里面最重要的是回调模块的解决方案，用了</a:t>
            </a:r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en-US" altLang="zh-CN" dirty="0"/>
              <a:t>promise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zh-CN" altLang="en-US" dirty="0"/>
              <a:t>先来说怎么使用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安装  </a:t>
            </a:r>
            <a:r>
              <a:rPr lang="en-US" altLang="zh-CN" dirty="0" err="1"/>
              <a:t>cnpm</a:t>
            </a:r>
            <a:r>
              <a:rPr lang="en-US" altLang="zh-CN" dirty="0"/>
              <a:t> install </a:t>
            </a:r>
            <a:r>
              <a:rPr lang="en-US" altLang="zh-CN" dirty="0" err="1"/>
              <a:t>axios</a:t>
            </a:r>
            <a:r>
              <a:rPr lang="en-US" altLang="zh-CN" dirty="0"/>
              <a:t> –-save-dev</a:t>
            </a:r>
          </a:p>
          <a:p>
            <a:r>
              <a:rPr lang="en-US" altLang="zh-CN" dirty="0"/>
              <a:t> main.js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axios</a:t>
            </a:r>
            <a:r>
              <a:rPr lang="en-US" altLang="zh-CN" dirty="0"/>
              <a:t> from '</a:t>
            </a:r>
            <a:r>
              <a:rPr lang="en-US" altLang="zh-CN" dirty="0" err="1"/>
              <a:t>axios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Vue.prototype.$</a:t>
            </a:r>
            <a:r>
              <a:rPr lang="en-US" altLang="zh-CN" dirty="0" err="1"/>
              <a:t>axios</a:t>
            </a:r>
            <a:r>
              <a:rPr lang="en-US" altLang="zh-CN" dirty="0"/>
              <a:t>=</a:t>
            </a:r>
            <a:r>
              <a:rPr lang="en-US" altLang="zh-CN" dirty="0" err="1"/>
              <a:t>axios</a:t>
            </a:r>
            <a:r>
              <a:rPr lang="en-US" altLang="zh-CN" dirty="0"/>
              <a:t>; </a:t>
            </a:r>
            <a:r>
              <a:rPr lang="zh-CN" altLang="en-US" dirty="0"/>
              <a:t>将</a:t>
            </a:r>
            <a:r>
              <a:rPr lang="en-US" altLang="zh-CN" dirty="0" err="1"/>
              <a:t>axios</a:t>
            </a:r>
            <a:r>
              <a:rPr lang="zh-CN" altLang="en-US" dirty="0"/>
              <a:t>挂到</a:t>
            </a:r>
            <a:r>
              <a:rPr lang="en-US" altLang="zh-CN" dirty="0" err="1"/>
              <a:t>vue</a:t>
            </a:r>
            <a:r>
              <a:rPr lang="zh-CN" altLang="en-US" dirty="0"/>
              <a:t>的原型链上</a:t>
            </a:r>
            <a:endParaRPr lang="en-US" altLang="zh-CN" dirty="0"/>
          </a:p>
          <a:p>
            <a:r>
              <a:rPr lang="zh-CN" altLang="en-US" dirty="0"/>
              <a:t>可以直接</a:t>
            </a:r>
            <a:r>
              <a:rPr lang="en-US" altLang="zh-CN" dirty="0"/>
              <a:t>this.$</a:t>
            </a:r>
            <a:r>
              <a:rPr lang="en-US" altLang="zh-CN" dirty="0" err="1"/>
              <a:t>axios.get</a:t>
            </a:r>
            <a:r>
              <a:rPr lang="en-US" altLang="zh-CN" dirty="0"/>
              <a:t>(</a:t>
            </a:r>
            <a:r>
              <a:rPr lang="en-US" altLang="zh-CN" dirty="0" err="1"/>
              <a:t>ulr,options</a:t>
            </a:r>
            <a:r>
              <a:rPr lang="en-US" altLang="zh-CN" dirty="0"/>
              <a:t>).then().catch()</a:t>
            </a:r>
            <a:r>
              <a:rPr lang="zh-CN" altLang="en-US" dirty="0"/>
              <a:t>进行请求。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Githup</a:t>
            </a:r>
            <a:r>
              <a:rPr lang="zh-CN" altLang="en-US" dirty="0"/>
              <a:t>的地址是</a:t>
            </a:r>
            <a:r>
              <a:rPr lang="en-US" altLang="zh-CN" dirty="0">
                <a:hlinkClick r:id="rId2"/>
              </a:rPr>
              <a:t>https://github.com/mzabriskie/axios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由于返回的都是</a:t>
            </a:r>
            <a:r>
              <a:rPr lang="en-US" altLang="zh-CN" dirty="0"/>
              <a:t>promise</a:t>
            </a:r>
            <a:r>
              <a:rPr lang="zh-CN" altLang="en-US" dirty="0"/>
              <a:t>对象 我们来简单</a:t>
            </a:r>
            <a:r>
              <a:rPr lang="zh-CN" altLang="en-US"/>
              <a:t>说一下</a:t>
            </a:r>
            <a:r>
              <a:rPr lang="en-US" altLang="zh-CN"/>
              <a:t>promise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5DC427-39C1-4FBB-8BD4-5801AECF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1" y="1800665"/>
            <a:ext cx="4797083" cy="471979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16CA8-A5BD-49DF-8D93-DF580AC7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C3946E-E7D6-4CBE-B60A-08A7E51530E7}"/>
              </a:ext>
            </a:extLst>
          </p:cNvPr>
          <p:cNvSpPr txBox="1"/>
          <p:nvPr/>
        </p:nvSpPr>
        <p:spPr>
          <a:xfrm>
            <a:off x="309489" y="520505"/>
            <a:ext cx="114088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Promise: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对象的状态不受外界影响。</a:t>
            </a:r>
            <a:r>
              <a:rPr lang="en-US" altLang="zh-CN" dirty="0"/>
              <a:t>Promise</a:t>
            </a:r>
            <a:r>
              <a:rPr lang="zh-CN" altLang="en-US" dirty="0"/>
              <a:t>对象代表一个异步操作有三种状态分别是： 进行中</a:t>
            </a:r>
            <a:r>
              <a:rPr lang="en-US" altLang="zh-CN" dirty="0"/>
              <a:t>pending</a:t>
            </a:r>
            <a:r>
              <a:rPr lang="zh-CN" altLang="en-US" dirty="0"/>
              <a:t>，已成功 </a:t>
            </a:r>
            <a:r>
              <a:rPr lang="en-US" altLang="zh-CN" dirty="0"/>
              <a:t>fulfilled</a:t>
            </a:r>
            <a:r>
              <a:rPr lang="zh-CN" altLang="en-US" dirty="0"/>
              <a:t>，已失败 </a:t>
            </a:r>
            <a:r>
              <a:rPr lang="en-US" altLang="zh-CN" dirty="0"/>
              <a:t>rejected, </a:t>
            </a:r>
            <a:r>
              <a:rPr lang="zh-CN" altLang="en-US" dirty="0"/>
              <a:t>一旦状态改变，就不会在变，任何时候都可以得到这个结果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这个对象状态改变，只有两种可能：从</a:t>
            </a:r>
            <a:r>
              <a:rPr lang="en-US" altLang="zh-CN" dirty="0"/>
              <a:t>pending</a:t>
            </a:r>
            <a:r>
              <a:rPr lang="zh-CN" altLang="en-US" dirty="0"/>
              <a:t>变为</a:t>
            </a:r>
            <a:r>
              <a:rPr lang="en-US" altLang="zh-CN" dirty="0"/>
              <a:t>fulfilled </a:t>
            </a:r>
            <a:r>
              <a:rPr lang="zh-CN" altLang="en-US" dirty="0"/>
              <a:t>或者</a:t>
            </a:r>
            <a:r>
              <a:rPr lang="en-US" altLang="zh-CN" dirty="0"/>
              <a:t>pending</a:t>
            </a:r>
            <a:r>
              <a:rPr lang="zh-CN" altLang="en-US" dirty="0"/>
              <a:t>变成</a:t>
            </a:r>
            <a:r>
              <a:rPr lang="en-US" altLang="zh-CN" dirty="0"/>
              <a:t>rejected </a:t>
            </a:r>
            <a:r>
              <a:rPr lang="zh-CN" altLang="en-US" dirty="0"/>
              <a:t>也就是进行中变成成功，或者进行中变成失败。只要状态改变就会凝固，不会在变，会一直保持这个结果，这个时候称为</a:t>
            </a:r>
            <a:r>
              <a:rPr lang="en-US" altLang="zh-CN" dirty="0"/>
              <a:t>resolved</a:t>
            </a:r>
            <a:r>
              <a:rPr lang="zh-CN" altLang="en-US" dirty="0"/>
              <a:t>。如果改变已经发生了，你在对</a:t>
            </a:r>
            <a:r>
              <a:rPr lang="en-US" altLang="zh-CN" dirty="0"/>
              <a:t>Promise</a:t>
            </a:r>
            <a:r>
              <a:rPr lang="zh-CN" altLang="en-US" dirty="0"/>
              <a:t>对象添加回调函数，会立即得到这个结果，而事件的特点是，错过了再去监听 就得不到结果。</a:t>
            </a:r>
            <a:endParaRPr lang="en-US" altLang="zh-CN" dirty="0"/>
          </a:p>
          <a:p>
            <a:r>
              <a:rPr lang="en-US" altLang="zh-CN" dirty="0"/>
              <a:t>promise </a:t>
            </a:r>
            <a:r>
              <a:rPr lang="zh-CN" altLang="en-US" dirty="0"/>
              <a:t>相当于一个容器 里面存储着最后的状态，可以直接获取到，而且一旦状态改变，就不可逆，相当于做出了约定。然后，我们就可以把异步操作以及同步操作的流程表达出来，避免了层层嵌套的回调函数。</a:t>
            </a:r>
            <a:endParaRPr lang="en-US" altLang="zh-CN" dirty="0"/>
          </a:p>
          <a:p>
            <a:r>
              <a:rPr lang="zh-CN" altLang="en-US" dirty="0"/>
              <a:t>缺点：无法取消，一旦新建就会立即执行，无法中途取消，二 如果不设置回调，内部抛出错误无法看得到。三 当处于</a:t>
            </a:r>
            <a:r>
              <a:rPr lang="en-US" altLang="zh-CN" dirty="0"/>
              <a:t>pending</a:t>
            </a:r>
            <a:r>
              <a:rPr lang="zh-CN" altLang="en-US" dirty="0"/>
              <a:t>是 也就是进行中 无法得知目前进展的阶段</a:t>
            </a:r>
            <a:endParaRPr lang="en-US" altLang="zh-CN" dirty="0"/>
          </a:p>
          <a:p>
            <a:r>
              <a:rPr lang="zh-CN" altLang="en-US" dirty="0"/>
              <a:t>举几个例子：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demo10.html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6B1215-35DE-4A0E-85EA-668157CC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5A63-0D11-4F79-A37B-970EA0AB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4" y="700596"/>
            <a:ext cx="10515600" cy="629143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zh-CN" altLang="en-US" sz="1600" dirty="0"/>
              <a:t>是什么？使用它有什么好处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zh-CN" altLang="en-US" sz="1600" dirty="0"/>
              <a:t>第一个例子，</a:t>
            </a:r>
            <a:r>
              <a:rPr lang="en-US" altLang="zh-CN" sz="1600" dirty="0"/>
              <a:t>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en-US" altLang="zh-CN" sz="1600" dirty="0"/>
              <a:t> </a:t>
            </a:r>
            <a:r>
              <a:rPr lang="zh-CN" altLang="en-US" sz="1600" dirty="0"/>
              <a:t>的指令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zh-CN" altLang="en-US" sz="1600" dirty="0"/>
              <a:t>的组件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zh-CN" altLang="en-US" sz="1600" dirty="0"/>
              <a:t>的生命周期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Vue</a:t>
            </a:r>
            <a:r>
              <a:rPr lang="zh-CN" altLang="en-US" sz="1600" dirty="0"/>
              <a:t>的原理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2BB9A8-316E-4BFB-8F60-36C03F88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35036F-8C3F-42E8-A7E6-CCCB4AAFFE4E}"/>
              </a:ext>
            </a:extLst>
          </p:cNvPr>
          <p:cNvSpPr txBox="1"/>
          <p:nvPr/>
        </p:nvSpPr>
        <p:spPr>
          <a:xfrm>
            <a:off x="320634" y="380010"/>
            <a:ext cx="11435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5.vuex</a:t>
            </a:r>
          </a:p>
          <a:p>
            <a:r>
              <a:rPr lang="zh-CN" altLang="en-US" dirty="0"/>
              <a:t>什么是</a:t>
            </a:r>
            <a:r>
              <a:rPr lang="en-US" altLang="zh-CN" dirty="0" err="1"/>
              <a:t>vuex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我们知道 在</a:t>
            </a:r>
            <a:r>
              <a:rPr lang="en-US" altLang="zh-CN" dirty="0" err="1"/>
              <a:t>vue</a:t>
            </a:r>
            <a:r>
              <a:rPr lang="zh-CN" altLang="en-US" dirty="0"/>
              <a:t>里面我们都是一个组件一个组件拼接起来的 那么子父组件的通信我们用</a:t>
            </a:r>
            <a:r>
              <a:rPr lang="en-US" altLang="zh-CN" dirty="0"/>
              <a:t>props </a:t>
            </a:r>
            <a:r>
              <a:rPr lang="zh-CN" altLang="en-US" dirty="0"/>
              <a:t>兄弟组件呢？单独不相干的两个组件又该如何进行通信呢？</a:t>
            </a:r>
            <a:endParaRPr lang="en-US" altLang="zh-CN" dirty="0"/>
          </a:p>
          <a:p>
            <a:r>
              <a:rPr lang="zh-CN" altLang="en-US" dirty="0"/>
              <a:t>如果这种情况不是很多 ，那么我们可以用</a:t>
            </a:r>
            <a:r>
              <a:rPr lang="en-US" altLang="zh-CN" dirty="0"/>
              <a:t>$parent,$</a:t>
            </a:r>
            <a:r>
              <a:rPr lang="en-US" altLang="zh-CN" dirty="0" err="1"/>
              <a:t>chindren</a:t>
            </a:r>
            <a:r>
              <a:rPr lang="en-US" altLang="zh-CN" dirty="0"/>
              <a:t> ,$ref</a:t>
            </a:r>
            <a:r>
              <a:rPr lang="zh-CN" altLang="en-US" dirty="0"/>
              <a:t>来进行一个中转 然后进行控制管理，但是一旦这种情况变得多起来，通信就是一个极大的问题。</a:t>
            </a:r>
            <a:endParaRPr lang="en-US" altLang="zh-CN" dirty="0"/>
          </a:p>
          <a:p>
            <a:r>
              <a:rPr lang="zh-CN" altLang="en-US" dirty="0"/>
              <a:t>这种时候就需要用到</a:t>
            </a:r>
            <a:r>
              <a:rPr lang="en-US" altLang="zh-CN" dirty="0" err="1"/>
              <a:t>vuex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比如一个页面 我们有这些组件  头部，底部，</a:t>
            </a:r>
            <a:r>
              <a:rPr lang="en-US" altLang="zh-CN" dirty="0" err="1"/>
              <a:t>nav</a:t>
            </a:r>
            <a:r>
              <a:rPr lang="en-US" altLang="zh-CN" dirty="0"/>
              <a:t> </a:t>
            </a:r>
            <a:r>
              <a:rPr lang="zh-CN" altLang="en-US" dirty="0"/>
              <a:t>，内容，当</a:t>
            </a:r>
            <a:r>
              <a:rPr lang="en-US" altLang="zh-CN" dirty="0" err="1"/>
              <a:t>nav</a:t>
            </a:r>
            <a:r>
              <a:rPr lang="zh-CN" altLang="en-US" dirty="0"/>
              <a:t>改变的时候 头部有一些数据是共享的，那么我们通过</a:t>
            </a:r>
            <a:r>
              <a:rPr lang="en-US" altLang="zh-CN" dirty="0" err="1"/>
              <a:t>vuex</a:t>
            </a:r>
            <a:r>
              <a:rPr lang="zh-CN" altLang="en-US" dirty="0"/>
              <a:t> 将共享的数据抽出来 进行统一的管理  对于后期的维护以及开发都是极为方便的。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中使用</a:t>
            </a:r>
            <a:r>
              <a:rPr lang="en-US" altLang="zh-CN" dirty="0" err="1"/>
              <a:t>vuex</a:t>
            </a:r>
            <a:endParaRPr lang="en-US" altLang="zh-CN" dirty="0"/>
          </a:p>
          <a:p>
            <a:r>
              <a:rPr lang="zh-CN" altLang="en-US" dirty="0"/>
              <a:t>进入我们项目的文件夹 </a:t>
            </a:r>
            <a:r>
              <a:rPr lang="en-US" altLang="zh-CN" dirty="0" err="1"/>
              <a:t>cnpm</a:t>
            </a:r>
            <a:r>
              <a:rPr lang="en-US" altLang="zh-CN" dirty="0"/>
              <a:t> install </a:t>
            </a:r>
            <a:r>
              <a:rPr lang="en-US" altLang="zh-CN" dirty="0" err="1"/>
              <a:t>vuex</a:t>
            </a:r>
            <a:r>
              <a:rPr lang="en-US" altLang="zh-CN" dirty="0"/>
              <a:t> --save-dev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5435E-DA90-4DB8-BFA9-E9AF5FFD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6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E2D53-3E86-4168-AE72-9B7D6019B555}"/>
              </a:ext>
            </a:extLst>
          </p:cNvPr>
          <p:cNvSpPr txBox="1"/>
          <p:nvPr/>
        </p:nvSpPr>
        <p:spPr>
          <a:xfrm>
            <a:off x="411061" y="394283"/>
            <a:ext cx="11266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6.Ui</a:t>
            </a:r>
            <a:r>
              <a:rPr lang="zh-CN" altLang="en-US" sz="1600" dirty="0"/>
              <a:t>库 </a:t>
            </a:r>
            <a:r>
              <a:rPr lang="en-US" altLang="zh-CN" sz="1600" dirty="0"/>
              <a:t>element-</a:t>
            </a:r>
            <a:r>
              <a:rPr lang="en-US" altLang="zh-CN" sz="1600" dirty="0" err="1"/>
              <a:t>ui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我们之前的项目选用的应该都是</a:t>
            </a:r>
            <a:r>
              <a:rPr lang="en-US" altLang="zh-CN" sz="1600" dirty="0"/>
              <a:t>bootstrap,</a:t>
            </a:r>
            <a:r>
              <a:rPr lang="zh-CN" altLang="en-US" sz="1600" dirty="0"/>
              <a:t>它很多东西是基于</a:t>
            </a:r>
            <a:r>
              <a:rPr lang="en-US" altLang="zh-CN" sz="1600" dirty="0"/>
              <a:t>jQuery</a:t>
            </a:r>
            <a:r>
              <a:rPr lang="zh-CN" altLang="en-US" sz="1600" dirty="0"/>
              <a:t>的，我们这个是基于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 讲一下其使用方法</a:t>
            </a:r>
            <a:endParaRPr lang="en-US" altLang="zh-CN" sz="1600" dirty="0"/>
          </a:p>
          <a:p>
            <a:r>
              <a:rPr lang="zh-CN" altLang="en-US" sz="1600" dirty="0"/>
              <a:t>一种是局部引用，一种是全局引用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cnpm</a:t>
            </a:r>
            <a:r>
              <a:rPr lang="en-US" altLang="zh-CN" sz="1600" dirty="0"/>
              <a:t> install element-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 --save-dev</a:t>
            </a:r>
          </a:p>
          <a:p>
            <a:r>
              <a:rPr lang="en-US" altLang="zh-CN" sz="1600" dirty="0"/>
              <a:t>Main.js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r>
              <a:rPr lang="en-US" altLang="zh-CN" sz="1600" dirty="0"/>
              <a:t> import </a:t>
            </a:r>
            <a:r>
              <a:rPr lang="en-US" altLang="zh-CN" sz="1600" dirty="0" err="1"/>
              <a:t>ElementUI</a:t>
            </a:r>
            <a:r>
              <a:rPr lang="en-US" altLang="zh-CN" sz="1600" dirty="0"/>
              <a:t> from ‘element-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’</a:t>
            </a:r>
          </a:p>
          <a:p>
            <a:r>
              <a:rPr lang="en-US" altLang="zh-CN" sz="1600" dirty="0"/>
              <a:t> import ‘element-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/lib/theme-default/index.css’ </a:t>
            </a:r>
          </a:p>
          <a:p>
            <a:r>
              <a:rPr lang="en-US" altLang="zh-CN" sz="1600" dirty="0" err="1"/>
              <a:t>Vue.use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ElementUI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69A40-392F-4227-9C76-3288249F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51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E94AB-F112-4E9E-A0E1-B465FA6E73BE}"/>
              </a:ext>
            </a:extLst>
          </p:cNvPr>
          <p:cNvSpPr txBox="1"/>
          <p:nvPr/>
        </p:nvSpPr>
        <p:spPr>
          <a:xfrm>
            <a:off x="310393" y="436228"/>
            <a:ext cx="1135869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五、总结</a:t>
            </a:r>
            <a:endParaRPr lang="en-US" altLang="zh-CN" dirty="0"/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 我平常遇到一些问题会记录下来 这里也分享给大家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配置路由之后最好重启下服务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组件中</a:t>
            </a:r>
            <a:r>
              <a:rPr lang="en-US" altLang="zh-CN" sz="1600" dirty="0"/>
              <a:t>data</a:t>
            </a:r>
            <a:r>
              <a:rPr lang="zh-CN" altLang="en-US" sz="1600" dirty="0"/>
              <a:t>必须是一个函数 注意平常都是</a:t>
            </a:r>
            <a:r>
              <a:rPr lang="en-US" altLang="zh-CN" sz="1600" dirty="0"/>
              <a:t>es6</a:t>
            </a:r>
            <a:r>
              <a:rPr lang="zh-CN" altLang="en-US" sz="1600" dirty="0"/>
              <a:t>的写法 写成</a:t>
            </a:r>
            <a:r>
              <a:rPr lang="en-US" altLang="zh-CN" sz="1600" dirty="0"/>
              <a:t>es5</a:t>
            </a:r>
            <a:r>
              <a:rPr lang="zh-CN" altLang="en-US" sz="1600" dirty="0"/>
              <a:t>的也可以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注意驼峰命名法 </a:t>
            </a:r>
            <a:r>
              <a:rPr lang="en-US" altLang="zh-CN" sz="1600" dirty="0"/>
              <a:t>HTML</a:t>
            </a:r>
            <a:r>
              <a:rPr lang="zh-CN" altLang="en-US" sz="1600" dirty="0"/>
              <a:t>中是不区分大小写的 所以 </a:t>
            </a:r>
            <a:r>
              <a:rPr lang="en-US" altLang="zh-CN" sz="1600" dirty="0" err="1"/>
              <a:t>Vheader</a:t>
            </a:r>
            <a:r>
              <a:rPr lang="en-US" altLang="zh-CN" sz="1600" dirty="0"/>
              <a:t> </a:t>
            </a:r>
            <a:r>
              <a:rPr lang="zh-CN" altLang="en-US" sz="1600" dirty="0"/>
              <a:t>模板在</a:t>
            </a:r>
            <a:r>
              <a:rPr lang="en-US" altLang="zh-CN" sz="1600" dirty="0"/>
              <a:t>HTML</a:t>
            </a:r>
            <a:r>
              <a:rPr lang="zh-CN" altLang="en-US" sz="1600" dirty="0"/>
              <a:t>中要写成 </a:t>
            </a:r>
            <a:r>
              <a:rPr lang="en-US" altLang="zh-CN" sz="1600" dirty="0"/>
              <a:t>v-</a:t>
            </a:r>
            <a:r>
              <a:rPr lang="en-US" altLang="zh-CN" sz="1600" dirty="0" err="1"/>
              <a:t>heaer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es6</a:t>
            </a:r>
            <a:r>
              <a:rPr lang="zh-CN" altLang="en-US" sz="1600" dirty="0"/>
              <a:t>的一些用法 包括箭头函数、模块引用与输出、函数、数组、字符串、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对象等一些的扩展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回顾前面讲的 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 vue2.0</a:t>
            </a:r>
            <a:r>
              <a:rPr lang="zh-CN" altLang="en-US" sz="1600" dirty="0"/>
              <a:t>的基本知识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一些基本理解 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-cli</a:t>
            </a:r>
            <a:r>
              <a:rPr lang="zh-CN" altLang="en-US" sz="1600" dirty="0"/>
              <a:t>脚手架的各种配置理解与一些简单使用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zh-CN" altLang="en-US" sz="1600" dirty="0"/>
              <a:t>关于交互使用的</a:t>
            </a:r>
            <a:r>
              <a:rPr lang="en-US" altLang="zh-CN" sz="1600" dirty="0" err="1"/>
              <a:t>axios</a:t>
            </a:r>
            <a:r>
              <a:rPr lang="zh-CN" altLang="en-US" sz="1600" dirty="0"/>
              <a:t>库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zh-CN" altLang="en-US" sz="1600" dirty="0"/>
              <a:t>状态管理</a:t>
            </a:r>
            <a:r>
              <a:rPr lang="en-US" altLang="zh-CN" sz="1600" dirty="0" err="1"/>
              <a:t>vuex</a:t>
            </a:r>
            <a:r>
              <a:rPr lang="zh-CN" altLang="en-US" sz="1600" dirty="0"/>
              <a:t>的简单理解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BF6F9D-ED87-4165-AB05-04FB2E24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EF89-F064-4F41-9756-77A42205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240686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3739C-D58F-49F6-8768-28370659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49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79796-A98D-47E2-BFCF-EF044667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446990"/>
            <a:ext cx="10515600" cy="62070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 </a:t>
            </a:r>
            <a:r>
              <a:rPr lang="zh-CN" altLang="en-US" sz="1800" dirty="0"/>
              <a:t>什么是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？ 使用它的好处是什么？</a:t>
            </a:r>
            <a:endParaRPr lang="en-US" altLang="zh-CN" sz="1800" dirty="0"/>
          </a:p>
          <a:p>
            <a:r>
              <a:rPr lang="en-US" altLang="zh-CN" sz="1800" dirty="0"/>
              <a:t>Vue.js (</a:t>
            </a:r>
            <a:r>
              <a:rPr lang="zh-CN" altLang="en-US" sz="1800" dirty="0"/>
              <a:t>读音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vju</a:t>
            </a:r>
            <a:r>
              <a:rPr lang="en-US" altLang="zh-CN" sz="1800" dirty="0"/>
              <a:t>ː/</a:t>
            </a:r>
            <a:r>
              <a:rPr lang="zh-CN" altLang="en-US" sz="1800" dirty="0"/>
              <a:t>，类似于 </a:t>
            </a:r>
            <a:r>
              <a:rPr lang="en-US" altLang="zh-CN" sz="1800" b="1" dirty="0"/>
              <a:t>view</a:t>
            </a:r>
            <a:r>
              <a:rPr lang="en-US" altLang="zh-CN" sz="1800" dirty="0"/>
              <a:t>) </a:t>
            </a:r>
            <a:r>
              <a:rPr lang="zh-CN" altLang="en-US" sz="1800" dirty="0"/>
              <a:t>是一套构建用户界面的</a:t>
            </a:r>
            <a:r>
              <a:rPr lang="zh-CN" altLang="en-US" sz="1800" b="1" dirty="0"/>
              <a:t>渐进式框架</a:t>
            </a:r>
            <a:r>
              <a:rPr lang="zh-CN" altLang="en-US" sz="1800" dirty="0"/>
              <a:t>。与其他重量级框架不同的是，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采用自底向上增量开发的设计。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的核心库只关注视图层，它不仅易于上手，还便于与第三方库或既有项目整合。另一方面，当与</a:t>
            </a:r>
            <a:r>
              <a:rPr lang="zh-CN" altLang="en-US" sz="1800" b="1" dirty="0">
                <a:hlinkClick r:id="rId2"/>
              </a:rPr>
              <a:t>单文件组件</a:t>
            </a:r>
            <a:r>
              <a:rPr lang="zh-CN" altLang="en-US" sz="1800" dirty="0"/>
              <a:t>和 </a:t>
            </a:r>
            <a:r>
              <a:rPr lang="en-US" altLang="zh-CN" sz="1800" b="1" dirty="0" err="1">
                <a:hlinkClick r:id="rId3"/>
              </a:rPr>
              <a:t>Vue</a:t>
            </a:r>
            <a:r>
              <a:rPr lang="en-US" altLang="zh-CN" sz="1800" b="1" dirty="0">
                <a:hlinkClick r:id="rId3"/>
              </a:rPr>
              <a:t> </a:t>
            </a:r>
            <a:r>
              <a:rPr lang="zh-CN" altLang="en-US" sz="1800" b="1" dirty="0">
                <a:hlinkClick r:id="rId3"/>
              </a:rPr>
              <a:t>生态系统支持的库</a:t>
            </a:r>
            <a:r>
              <a:rPr lang="zh-CN" altLang="en-US" sz="1800" dirty="0"/>
              <a:t>结合使用时，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也完全能够为复杂的单页应用程序提供驱动。</a:t>
            </a:r>
            <a:endParaRPr lang="en-US" altLang="zh-CN" sz="1800" dirty="0"/>
          </a:p>
          <a:p>
            <a:r>
              <a:rPr lang="zh-CN" altLang="en-US" sz="1800" dirty="0"/>
              <a:t>渐进式，就是说我们可以在一个简单的页面使用，也可以在中大型项目搭配他的其他库来使用</a:t>
            </a:r>
            <a:endParaRPr lang="en-US" altLang="zh-CN" sz="1800" dirty="0"/>
          </a:p>
          <a:p>
            <a:r>
              <a:rPr lang="zh-CN" altLang="en-US" sz="1800" dirty="0"/>
              <a:t>相比</a:t>
            </a:r>
            <a:r>
              <a:rPr lang="en-US" altLang="zh-CN" sz="1800" dirty="0"/>
              <a:t>jQuery</a:t>
            </a:r>
            <a:r>
              <a:rPr lang="zh-CN" altLang="en-US" sz="1800" dirty="0"/>
              <a:t>来讲是一套不同的理念，</a:t>
            </a:r>
            <a:r>
              <a:rPr lang="en-US" altLang="zh-CN" sz="1800" dirty="0"/>
              <a:t>jQuery</a:t>
            </a:r>
            <a:r>
              <a:rPr lang="zh-CN" altLang="en-US" sz="1800" dirty="0"/>
              <a:t>是通过操作</a:t>
            </a:r>
            <a:r>
              <a:rPr lang="en-US" altLang="zh-CN" sz="1800" dirty="0"/>
              <a:t>DOM</a:t>
            </a:r>
            <a:r>
              <a:rPr lang="zh-CN" altLang="en-US" sz="1800" dirty="0"/>
              <a:t>来改变数据，而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视图层和数据分离，就是</a:t>
            </a:r>
            <a:r>
              <a:rPr lang="en-US" altLang="zh-CN" sz="1800" dirty="0" err="1"/>
              <a:t>mvc</a:t>
            </a:r>
            <a:r>
              <a:rPr lang="zh-CN" altLang="en-US" sz="1800" dirty="0"/>
              <a:t>框架 </a:t>
            </a:r>
            <a:r>
              <a:rPr lang="en-US" altLang="zh-CN" sz="1800" dirty="0" err="1"/>
              <a:t>mvvm</a:t>
            </a:r>
            <a:r>
              <a:rPr lang="zh-CN" altLang="en-US" sz="1800" dirty="0"/>
              <a:t>（</a:t>
            </a:r>
            <a:r>
              <a:rPr lang="en-US" altLang="zh-CN" sz="1800" dirty="0"/>
              <a:t>Model-View-</a:t>
            </a:r>
            <a:r>
              <a:rPr lang="en-US" altLang="zh-CN" sz="1800" dirty="0" err="1"/>
              <a:t>ViewMode</a:t>
            </a:r>
            <a:r>
              <a:rPr lang="en-US" altLang="zh-CN" sz="1800" dirty="0"/>
              <a:t>) </a:t>
            </a:r>
            <a:r>
              <a:rPr lang="zh-CN" altLang="en-US" sz="1800" dirty="0"/>
              <a:t>框架 操作数据不必通过</a:t>
            </a:r>
            <a:r>
              <a:rPr lang="en-US" altLang="zh-CN" sz="1800" dirty="0"/>
              <a:t>DOM </a:t>
            </a:r>
          </a:p>
          <a:p>
            <a:r>
              <a:rPr lang="zh-CN" altLang="en-US" sz="1800" dirty="0"/>
              <a:t>所以效率上来说 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更适合来操作一些数据操作的界面，</a:t>
            </a:r>
            <a:r>
              <a:rPr lang="en-US" altLang="zh-CN" sz="1800" dirty="0"/>
              <a:t>jQuery</a:t>
            </a:r>
            <a:r>
              <a:rPr lang="zh-CN" altLang="en-US" sz="1800" dirty="0"/>
              <a:t>更适合来写一些动画之类的 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zh-CN" altLang="en-US" sz="1800" dirty="0"/>
              <a:t>最后就是 用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我们处理数据更方便一些  需要注意的是 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是可以和</a:t>
            </a:r>
            <a:r>
              <a:rPr lang="en-US" altLang="zh-CN" sz="1800" dirty="0"/>
              <a:t>jQuery</a:t>
            </a:r>
            <a:r>
              <a:rPr lang="zh-CN" altLang="en-US" sz="1800" dirty="0"/>
              <a:t>同时使用的，但是最好不要用</a:t>
            </a:r>
            <a:r>
              <a:rPr lang="en-US" altLang="zh-CN" sz="1800" dirty="0"/>
              <a:t>jQuery</a:t>
            </a:r>
            <a:r>
              <a:rPr lang="zh-CN" altLang="en-US" sz="1800" dirty="0"/>
              <a:t>来操作</a:t>
            </a:r>
            <a:r>
              <a:rPr lang="en-US" altLang="zh-CN" sz="1800" dirty="0"/>
              <a:t>DOM </a:t>
            </a:r>
            <a:r>
              <a:rPr lang="zh-CN" altLang="en-US" sz="1800" dirty="0"/>
              <a:t>，否则会造成视图数据和模型数据的不匹配。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34A9FB8-E7F1-4425-B1A6-19E40B90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83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07848-E747-4F2E-93D8-4FFAA721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57"/>
            <a:ext cx="10515600" cy="58534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2.Vue</a:t>
            </a:r>
            <a:r>
              <a:rPr lang="zh-CN" altLang="en-US" sz="1800" dirty="0"/>
              <a:t>的第一个例子 </a:t>
            </a:r>
            <a:r>
              <a:rPr lang="en-US" altLang="zh-CN" sz="1800" dirty="0"/>
              <a:t>Hello world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E909D-674F-46F6-A727-ECCE8943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4451"/>
            <a:ext cx="3904762" cy="4133333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E7F289-F4FC-4DA9-A8E2-F3E17ED0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708AF-3E92-4118-93C6-4F7A7CE5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586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3.Vue</a:t>
            </a:r>
            <a:r>
              <a:rPr lang="zh-CN" altLang="en-US" sz="1800" dirty="0"/>
              <a:t>的指令</a:t>
            </a:r>
            <a:endParaRPr lang="en-US" altLang="zh-CN" sz="1800" dirty="0"/>
          </a:p>
          <a:p>
            <a:r>
              <a:rPr lang="en-US" altLang="zh-CN" sz="1800" dirty="0"/>
              <a:t>v-once:</a:t>
            </a:r>
            <a:r>
              <a:rPr lang="zh-CN" altLang="en-US" sz="1800" dirty="0"/>
              <a:t>只渲染一次 ，之后数据不会再改变</a:t>
            </a:r>
            <a:endParaRPr lang="en-US" altLang="zh-CN" sz="1800" dirty="0"/>
          </a:p>
          <a:p>
            <a:r>
              <a:rPr lang="en-US" altLang="zh-CN" sz="1800" dirty="0"/>
              <a:t>v-html:</a:t>
            </a:r>
            <a:r>
              <a:rPr lang="zh-CN" altLang="en-US" sz="1800" dirty="0"/>
              <a:t>可以输出真正的</a:t>
            </a:r>
            <a:r>
              <a:rPr lang="en-US" altLang="zh-CN" sz="1800" dirty="0"/>
              <a:t>HTML</a:t>
            </a:r>
            <a:r>
              <a:rPr lang="zh-CN" altLang="en-US" sz="1800" dirty="0"/>
              <a:t>（几乎不使用）</a:t>
            </a:r>
            <a:endParaRPr lang="en-US" altLang="zh-CN" sz="1800" dirty="0"/>
          </a:p>
          <a:p>
            <a:r>
              <a:rPr lang="en-US" altLang="zh-CN" sz="1800" dirty="0"/>
              <a:t>*v-model:</a:t>
            </a:r>
            <a:r>
              <a:rPr lang="zh-CN" altLang="en-US" sz="1800" dirty="0"/>
              <a:t>绑定输入框</a:t>
            </a:r>
            <a:endParaRPr lang="en-US" altLang="zh-CN" sz="1800" dirty="0"/>
          </a:p>
          <a:p>
            <a:r>
              <a:rPr lang="en-US" altLang="zh-CN" sz="1800" dirty="0"/>
              <a:t>*v-text:</a:t>
            </a:r>
            <a:r>
              <a:rPr lang="zh-CN" altLang="en-US" sz="1800" dirty="0"/>
              <a:t>相当于</a:t>
            </a:r>
            <a:r>
              <a:rPr lang="en-US" altLang="zh-CN" sz="1800" dirty="0"/>
              <a:t>{{}} </a:t>
            </a:r>
            <a:r>
              <a:rPr lang="zh-CN" altLang="en-US" sz="1800" dirty="0"/>
              <a:t>*</a:t>
            </a:r>
            <a:endParaRPr lang="en-US" altLang="zh-CN" sz="1800" dirty="0"/>
          </a:p>
          <a:p>
            <a:r>
              <a:rPr lang="en-US" altLang="zh-CN" sz="1800" dirty="0"/>
              <a:t>*v-if: </a:t>
            </a:r>
            <a:r>
              <a:rPr lang="zh-CN" altLang="en-US" sz="1800" dirty="0"/>
              <a:t>值为布尔值，表示显示或隐藏 </a:t>
            </a:r>
            <a:br>
              <a:rPr lang="en-US" altLang="zh-CN" sz="1800" dirty="0"/>
            </a:br>
            <a:r>
              <a:rPr lang="en-US" altLang="zh-CN" sz="1800" dirty="0"/>
              <a:t>*v-bind:</a:t>
            </a:r>
            <a:r>
              <a:rPr lang="zh-CN" altLang="en-US" sz="1800" dirty="0"/>
              <a:t>绑定标签的属性 包括</a:t>
            </a:r>
            <a:r>
              <a:rPr lang="en-US" altLang="zh-CN" sz="1800" dirty="0"/>
              <a:t>class style </a:t>
            </a:r>
            <a:r>
              <a:rPr lang="en-US" altLang="zh-CN" sz="1800" dirty="0" err="1"/>
              <a:t>src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r>
              <a:rPr lang="en-US" altLang="zh-CN" sz="1800" dirty="0"/>
              <a:t>*v-on:</a:t>
            </a:r>
            <a:r>
              <a:rPr lang="zh-CN" altLang="en-US" sz="1800" dirty="0"/>
              <a:t>监听事件 </a:t>
            </a:r>
            <a:endParaRPr lang="en-US" altLang="zh-CN" sz="1800" dirty="0"/>
          </a:p>
          <a:p>
            <a:r>
              <a:rPr lang="en-US" altLang="zh-CN" sz="1800" dirty="0"/>
              <a:t>*v-for:</a:t>
            </a:r>
            <a:r>
              <a:rPr lang="zh-CN" altLang="en-US" sz="1800" dirty="0"/>
              <a:t>列表渲染</a:t>
            </a:r>
            <a:endParaRPr lang="en-US" altLang="zh-CN" sz="1800" dirty="0"/>
          </a:p>
          <a:p>
            <a:r>
              <a:rPr lang="zh-CN" altLang="en-US" sz="1800" dirty="0"/>
              <a:t>具体可以参考</a:t>
            </a:r>
            <a:r>
              <a:rPr lang="en-US" altLang="zh-CN" sz="1800" dirty="0"/>
              <a:t>demo1-demo4</a:t>
            </a:r>
            <a:r>
              <a:rPr lang="zh-CN" altLang="en-US" sz="1800" dirty="0"/>
              <a:t>的例子</a:t>
            </a:r>
            <a:endParaRPr lang="en-US" altLang="zh-CN" sz="1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DEDE0D-04F0-468C-B8B7-33716121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7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BEA1E5-BD7E-4242-BA91-B457A837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1" y="1004124"/>
            <a:ext cx="9120704" cy="50269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094ABD-60D9-45CE-A5AB-8B8C490550D5}"/>
              </a:ext>
            </a:extLst>
          </p:cNvPr>
          <p:cNvSpPr txBox="1"/>
          <p:nvPr/>
        </p:nvSpPr>
        <p:spPr>
          <a:xfrm>
            <a:off x="492369" y="309489"/>
            <a:ext cx="79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v-text: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927A145-C38C-4452-AC6C-1B611C19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2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FDFB7D-C371-4902-8887-9FEAD548460B}"/>
              </a:ext>
            </a:extLst>
          </p:cNvPr>
          <p:cNvSpPr txBox="1"/>
          <p:nvPr/>
        </p:nvSpPr>
        <p:spPr>
          <a:xfrm>
            <a:off x="337624" y="379828"/>
            <a:ext cx="1154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4.vue</a:t>
            </a:r>
            <a:r>
              <a:rPr lang="zh-CN" altLang="en-US" sz="2400" dirty="0"/>
              <a:t>的组件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0CF2C-5AB4-4759-9931-E244EAA38027}"/>
              </a:ext>
            </a:extLst>
          </p:cNvPr>
          <p:cNvSpPr txBox="1"/>
          <p:nvPr/>
        </p:nvSpPr>
        <p:spPr>
          <a:xfrm>
            <a:off x="337624" y="1026942"/>
            <a:ext cx="114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的组件可以说是</a:t>
            </a:r>
            <a:r>
              <a:rPr lang="en-US" altLang="zh-CN" dirty="0" err="1"/>
              <a:t>vue</a:t>
            </a:r>
            <a:r>
              <a:rPr lang="zh-CN" altLang="en-US" dirty="0"/>
              <a:t>中核心的部分， 是</a:t>
            </a:r>
            <a:r>
              <a:rPr lang="en-US" altLang="zh-CN" dirty="0" err="1"/>
              <a:t>vue</a:t>
            </a:r>
            <a:r>
              <a:rPr lang="zh-CN" altLang="en-US" dirty="0"/>
              <a:t>最强大的功能之一。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A16E8-2015-44B3-9FCE-A6099095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0" y="1673273"/>
            <a:ext cx="6447619" cy="2590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1F9644-DCE2-4D93-B664-29E7DC4BCA41}"/>
              </a:ext>
            </a:extLst>
          </p:cNvPr>
          <p:cNvSpPr txBox="1"/>
          <p:nvPr/>
        </p:nvSpPr>
        <p:spPr>
          <a:xfrm>
            <a:off x="562708" y="4263749"/>
            <a:ext cx="797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注册组件：</a:t>
            </a:r>
            <a:endParaRPr lang="en-US" altLang="zh-CN" dirty="0"/>
          </a:p>
          <a:p>
            <a:r>
              <a:rPr lang="en-US" altLang="zh-CN" dirty="0" err="1"/>
              <a:t>Vue.component</a:t>
            </a:r>
            <a:r>
              <a:rPr lang="en-US" altLang="zh-CN" dirty="0"/>
              <a:t>(‘my-component’,{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}) </a:t>
            </a:r>
          </a:p>
          <a:p>
            <a:r>
              <a:rPr lang="en-US" altLang="zh-CN" dirty="0"/>
              <a:t>demo5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104D4-AC9E-4AE9-B5AC-952278F3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CF9D76-C160-4401-B8F9-17C04EDF35B9}"/>
              </a:ext>
            </a:extLst>
          </p:cNvPr>
          <p:cNvSpPr txBox="1"/>
          <p:nvPr/>
        </p:nvSpPr>
        <p:spPr>
          <a:xfrm>
            <a:off x="351692" y="295421"/>
            <a:ext cx="112635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模板中的命名要注意下 </a:t>
            </a:r>
            <a:r>
              <a:rPr lang="en-US" altLang="zh-CN" dirty="0"/>
              <a:t>HTML</a:t>
            </a:r>
            <a:r>
              <a:rPr lang="zh-CN" altLang="en-US" dirty="0"/>
              <a:t>是不区分大小写的 如果不在意驼峰命名的话就有可能出现问题 </a:t>
            </a:r>
            <a:r>
              <a:rPr lang="en-US" altLang="zh-CN" dirty="0" err="1"/>
              <a:t>myName</a:t>
            </a:r>
            <a:r>
              <a:rPr lang="zh-CN" altLang="en-US" dirty="0"/>
              <a:t>的模板名字在</a:t>
            </a:r>
            <a:r>
              <a:rPr lang="en-US" altLang="zh-CN" dirty="0"/>
              <a:t>HTML</a:t>
            </a:r>
            <a:r>
              <a:rPr lang="zh-CN" altLang="en-US" dirty="0"/>
              <a:t>中是要写成 </a:t>
            </a:r>
            <a:r>
              <a:rPr lang="en-US" altLang="zh-CN" dirty="0"/>
              <a:t>&lt;my-name&gt;&lt;/my-name&gt;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模板中的</a:t>
            </a:r>
            <a:r>
              <a:rPr lang="en-US" altLang="zh-CN" dirty="0"/>
              <a:t>data</a:t>
            </a:r>
            <a:r>
              <a:rPr lang="zh-CN" altLang="en-US" dirty="0"/>
              <a:t>必须要是一个函数，因为如果不是一个函数那么每个返回值得</a:t>
            </a:r>
            <a:r>
              <a:rPr lang="en-US" altLang="zh-CN" dirty="0"/>
              <a:t>data</a:t>
            </a:r>
            <a:r>
              <a:rPr lang="zh-CN" altLang="en-US" dirty="0"/>
              <a:t>都一样会造成所有的参数共享。所以 模板中的</a:t>
            </a:r>
            <a:r>
              <a:rPr lang="en-US" altLang="zh-CN" dirty="0"/>
              <a:t>data </a:t>
            </a:r>
            <a:r>
              <a:rPr lang="zh-CN" altLang="en-US" dirty="0"/>
              <a:t>一般为 </a:t>
            </a:r>
            <a:r>
              <a:rPr lang="en-US" altLang="zh-CN" dirty="0" err="1"/>
              <a:t>data:function</a:t>
            </a:r>
            <a:r>
              <a:rPr lang="en-US" altLang="zh-CN" dirty="0"/>
              <a:t>(){ </a:t>
            </a:r>
            <a:r>
              <a:rPr lang="en-US" altLang="zh-CN" dirty="0" err="1"/>
              <a:t>ruturn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  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现在写一个由组件拼接成的网页</a:t>
            </a:r>
            <a:r>
              <a:rPr lang="en-US" altLang="zh-CN" dirty="0"/>
              <a:t>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穿插一些</a:t>
            </a:r>
            <a:r>
              <a:rPr lang="en-US" altLang="zh-CN" dirty="0"/>
              <a:t>es6</a:t>
            </a:r>
            <a:r>
              <a:rPr lang="zh-CN" altLang="en-US" dirty="0"/>
              <a:t>的小知识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字符串的拼接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组件既然都是分离的 那么如果想传递数据怎么办？比如头部中的某个数据和内容中的数据有对应，那么该怎么操作呢。这个时候通信该如何通信呢？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demo7 </a:t>
            </a:r>
            <a:r>
              <a:rPr lang="zh-CN" altLang="en-US" dirty="0"/>
              <a:t>子父组件之间的通信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由上图 子父通信是单向的 也就是只能父组件向子组件提供数据 而子组件是不能传递数据给父组件的 并非数据的双向绑定，那么需要的时候该怎么办 这种时候就需要通过</a:t>
            </a:r>
            <a:r>
              <a:rPr lang="en-US" altLang="zh-CN" dirty="0"/>
              <a:t>$emit()</a:t>
            </a:r>
            <a:r>
              <a:rPr lang="zh-CN" altLang="en-US" dirty="0"/>
              <a:t>来提交事件 从而触发父亲的数据刷新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03731-C14A-4AE2-A703-5DA34DE7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03" y="1674054"/>
            <a:ext cx="3014405" cy="243207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38C03-E0C8-43EF-A349-57EC8ACA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D55F1-A7A6-48A8-98E9-2534DAC85B3A}"/>
              </a:ext>
            </a:extLst>
          </p:cNvPr>
          <p:cNvSpPr txBox="1"/>
          <p:nvPr/>
        </p:nvSpPr>
        <p:spPr>
          <a:xfrm>
            <a:off x="450166" y="407963"/>
            <a:ext cx="11240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5.vue</a:t>
            </a:r>
            <a:r>
              <a:rPr lang="zh-CN" altLang="en-US" dirty="0"/>
              <a:t>的生命周期</a:t>
            </a:r>
            <a:endParaRPr lang="en-US" altLang="zh-CN" dirty="0"/>
          </a:p>
          <a:p>
            <a:r>
              <a:rPr lang="zh-CN" altLang="en-US" dirty="0"/>
              <a:t>大概讲解一下 每一个</a:t>
            </a:r>
            <a:r>
              <a:rPr lang="en-US" altLang="zh-CN" dirty="0" err="1"/>
              <a:t>vue</a:t>
            </a:r>
            <a:r>
              <a:rPr lang="zh-CN" altLang="en-US" dirty="0"/>
              <a:t>的实例都是有其周期的 从实例化出来到被破坏消除掉 这其中 具体是了解生命周期的过程和其中一些监听声明周期的钩子函数 可以让我们决定在什么时候写什么响应事件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3664B1-F25C-46CD-BE40-E36B21D3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8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2006</Words>
  <Application>Microsoft Office PowerPoint</Application>
  <PresentationFormat>宽屏</PresentationFormat>
  <Paragraphs>223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黄致鹏</cp:lastModifiedBy>
  <cp:revision>64</cp:revision>
  <dcterms:created xsi:type="dcterms:W3CDTF">2017-09-20T07:44:55Z</dcterms:created>
  <dcterms:modified xsi:type="dcterms:W3CDTF">2017-10-23T09:00:26Z</dcterms:modified>
</cp:coreProperties>
</file>