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61" r:id="rId3"/>
    <p:sldId id="262" r:id="rId4"/>
    <p:sldId id="264" r:id="rId6"/>
    <p:sldId id="268" r:id="rId7"/>
    <p:sldId id="267" r:id="rId8"/>
    <p:sldId id="269" r:id="rId9"/>
    <p:sldId id="270" r:id="rId10"/>
    <p:sldId id="271" r:id="rId11"/>
    <p:sldId id="272" r:id="rId12"/>
    <p:sldId id="273" r:id="rId13"/>
    <p:sldId id="263" r:id="rId14"/>
  </p:sldIdLst>
  <p:sldSz cx="12192000" cy="6858000"/>
  <p:notesSz cx="6858000" cy="9144000"/>
  <p:custDataLst>
    <p:tags r:id="rId1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75" name="作者" initials="A" lastIdx="0" clrIdx="2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gs" Target="tags/tag224.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tags" Target="../tags/tag3.xml"/><Relationship Id="rId5" Type="http://schemas.openxmlformats.org/officeDocument/2006/relationships/image" Target="../media/image2.png"/><Relationship Id="rId4" Type="http://schemas.openxmlformats.org/officeDocument/2006/relationships/tags" Target="../tags/tag2.xml"/><Relationship Id="rId3" Type="http://schemas.openxmlformats.org/officeDocument/2006/relationships/image" Target="../media/image1.jpeg"/><Relationship Id="rId2" Type="http://schemas.openxmlformats.org/officeDocument/2006/relationships/tags" Target="../tags/tag1.xml"/><Relationship Id="rId11" Type="http://schemas.openxmlformats.org/officeDocument/2006/relationships/tags" Target="../tags/tag8.xml"/><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tags" Target="../tags/tag81.xml"/><Relationship Id="rId7" Type="http://schemas.openxmlformats.org/officeDocument/2006/relationships/image" Target="../media/image4.png"/><Relationship Id="rId6" Type="http://schemas.openxmlformats.org/officeDocument/2006/relationships/tags" Target="../tags/tag80.xml"/><Relationship Id="rId5" Type="http://schemas.openxmlformats.org/officeDocument/2006/relationships/image" Target="../media/image3.png"/><Relationship Id="rId4" Type="http://schemas.openxmlformats.org/officeDocument/2006/relationships/tags" Target="../tags/tag79.xml"/><Relationship Id="rId3" Type="http://schemas.openxmlformats.org/officeDocument/2006/relationships/image" Target="../media/image1.jpeg"/><Relationship Id="rId2" Type="http://schemas.openxmlformats.org/officeDocument/2006/relationships/tags" Target="../tags/tag78.xml"/><Relationship Id="rId11" Type="http://schemas.openxmlformats.org/officeDocument/2006/relationships/tags" Target="../tags/tag84.xml"/><Relationship Id="rId10" Type="http://schemas.openxmlformats.org/officeDocument/2006/relationships/tags" Target="../tags/tag8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tags" Target="../tags/tag87.xml"/><Relationship Id="rId5" Type="http://schemas.openxmlformats.org/officeDocument/2006/relationships/image" Target="../media/image2.png"/><Relationship Id="rId4" Type="http://schemas.openxmlformats.org/officeDocument/2006/relationships/tags" Target="../tags/tag86.xml"/><Relationship Id="rId3" Type="http://schemas.openxmlformats.org/officeDocument/2006/relationships/image" Target="../media/image1.jpeg"/><Relationship Id="rId2" Type="http://schemas.openxmlformats.org/officeDocument/2006/relationships/tags" Target="../tags/tag85.xml"/><Relationship Id="rId12" Type="http://schemas.openxmlformats.org/officeDocument/2006/relationships/tags" Target="../tags/tag93.xml"/><Relationship Id="rId11" Type="http://schemas.openxmlformats.org/officeDocument/2006/relationships/tags" Target="../tags/tag92.xml"/><Relationship Id="rId10" Type="http://schemas.openxmlformats.org/officeDocument/2006/relationships/tags" Target="../tags/tag91.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98.xml"/><Relationship Id="rId8" Type="http://schemas.openxmlformats.org/officeDocument/2006/relationships/tags" Target="../tags/tag97.xml"/><Relationship Id="rId7" Type="http://schemas.openxmlformats.org/officeDocument/2006/relationships/image" Target="../media/image4.png"/><Relationship Id="rId6" Type="http://schemas.openxmlformats.org/officeDocument/2006/relationships/tags" Target="../tags/tag96.xml"/><Relationship Id="rId5" Type="http://schemas.openxmlformats.org/officeDocument/2006/relationships/image" Target="../media/image3.png"/><Relationship Id="rId4" Type="http://schemas.openxmlformats.org/officeDocument/2006/relationships/tags" Target="../tags/tag95.xml"/><Relationship Id="rId3" Type="http://schemas.openxmlformats.org/officeDocument/2006/relationships/image" Target="../media/image1.jpeg"/><Relationship Id="rId2" Type="http://schemas.openxmlformats.org/officeDocument/2006/relationships/tags" Target="../tags/tag94.xml"/><Relationship Id="rId11" Type="http://schemas.openxmlformats.org/officeDocument/2006/relationships/tags" Target="../tags/tag100.xml"/><Relationship Id="rId10" Type="http://schemas.openxmlformats.org/officeDocument/2006/relationships/tags" Target="../tags/tag99.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105.xml"/><Relationship Id="rId8" Type="http://schemas.openxmlformats.org/officeDocument/2006/relationships/tags" Target="../tags/tag104.xml"/><Relationship Id="rId7" Type="http://schemas.openxmlformats.org/officeDocument/2006/relationships/image" Target="../media/image4.png"/><Relationship Id="rId6" Type="http://schemas.openxmlformats.org/officeDocument/2006/relationships/tags" Target="../tags/tag103.xml"/><Relationship Id="rId5" Type="http://schemas.openxmlformats.org/officeDocument/2006/relationships/image" Target="../media/image3.png"/><Relationship Id="rId4" Type="http://schemas.openxmlformats.org/officeDocument/2006/relationships/tags" Target="../tags/tag102.xml"/><Relationship Id="rId3" Type="http://schemas.openxmlformats.org/officeDocument/2006/relationships/image" Target="../media/image1.jpeg"/><Relationship Id="rId2" Type="http://schemas.openxmlformats.org/officeDocument/2006/relationships/tags" Target="../tags/tag101.xml"/><Relationship Id="rId13" Type="http://schemas.openxmlformats.org/officeDocument/2006/relationships/tags" Target="../tags/tag109.xml"/><Relationship Id="rId12" Type="http://schemas.openxmlformats.org/officeDocument/2006/relationships/tags" Target="../tags/tag108.xml"/><Relationship Id="rId11" Type="http://schemas.openxmlformats.org/officeDocument/2006/relationships/tags" Target="../tags/tag107.xml"/><Relationship Id="rId10" Type="http://schemas.openxmlformats.org/officeDocument/2006/relationships/tags" Target="../tags/tag106.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15.xml"/><Relationship Id="rId8" Type="http://schemas.openxmlformats.org/officeDocument/2006/relationships/tags" Target="../tags/tag114.xml"/><Relationship Id="rId7" Type="http://schemas.openxmlformats.org/officeDocument/2006/relationships/tags" Target="../tags/tag113.xml"/><Relationship Id="rId6" Type="http://schemas.openxmlformats.org/officeDocument/2006/relationships/image" Target="../media/image4.png"/><Relationship Id="rId5" Type="http://schemas.openxmlformats.org/officeDocument/2006/relationships/tags" Target="../tags/tag112.xml"/><Relationship Id="rId4" Type="http://schemas.openxmlformats.org/officeDocument/2006/relationships/tags" Target="../tags/tag111.xml"/><Relationship Id="rId3" Type="http://schemas.openxmlformats.org/officeDocument/2006/relationships/image" Target="../media/image1.jpeg"/><Relationship Id="rId2" Type="http://schemas.openxmlformats.org/officeDocument/2006/relationships/tags" Target="../tags/tag110.xml"/><Relationship Id="rId12" Type="http://schemas.openxmlformats.org/officeDocument/2006/relationships/tags" Target="../tags/tag118.xml"/><Relationship Id="rId11" Type="http://schemas.openxmlformats.org/officeDocument/2006/relationships/tags" Target="../tags/tag117.xml"/><Relationship Id="rId10" Type="http://schemas.openxmlformats.org/officeDocument/2006/relationships/tags" Target="../tags/tag116.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124.xml"/><Relationship Id="rId8" Type="http://schemas.openxmlformats.org/officeDocument/2006/relationships/tags" Target="../tags/tag123.xml"/><Relationship Id="rId7" Type="http://schemas.openxmlformats.org/officeDocument/2006/relationships/tags" Target="../tags/tag122.xml"/><Relationship Id="rId6" Type="http://schemas.openxmlformats.org/officeDocument/2006/relationships/image" Target="../media/image4.png"/><Relationship Id="rId5" Type="http://schemas.openxmlformats.org/officeDocument/2006/relationships/tags" Target="../tags/tag121.xml"/><Relationship Id="rId4" Type="http://schemas.openxmlformats.org/officeDocument/2006/relationships/tags" Target="../tags/tag120.xml"/><Relationship Id="rId3" Type="http://schemas.openxmlformats.org/officeDocument/2006/relationships/image" Target="../media/image1.jpeg"/><Relationship Id="rId2" Type="http://schemas.openxmlformats.org/officeDocument/2006/relationships/tags" Target="../tags/tag119.xml"/><Relationship Id="rId12" Type="http://schemas.openxmlformats.org/officeDocument/2006/relationships/tags" Target="../tags/tag127.xml"/><Relationship Id="rId11" Type="http://schemas.openxmlformats.org/officeDocument/2006/relationships/tags" Target="../tags/tag126.xml"/><Relationship Id="rId10" Type="http://schemas.openxmlformats.org/officeDocument/2006/relationships/tags" Target="../tags/tag125.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133.xml"/><Relationship Id="rId8" Type="http://schemas.openxmlformats.org/officeDocument/2006/relationships/tags" Target="../tags/tag132.xml"/><Relationship Id="rId7" Type="http://schemas.openxmlformats.org/officeDocument/2006/relationships/tags" Target="../tags/tag131.xml"/><Relationship Id="rId6" Type="http://schemas.openxmlformats.org/officeDocument/2006/relationships/image" Target="../media/image3.png"/><Relationship Id="rId5" Type="http://schemas.openxmlformats.org/officeDocument/2006/relationships/tags" Target="../tags/tag130.xml"/><Relationship Id="rId4" Type="http://schemas.openxmlformats.org/officeDocument/2006/relationships/tags" Target="../tags/tag129.xml"/><Relationship Id="rId3" Type="http://schemas.openxmlformats.org/officeDocument/2006/relationships/image" Target="../media/image1.jpeg"/><Relationship Id="rId2" Type="http://schemas.openxmlformats.org/officeDocument/2006/relationships/tags" Target="../tags/tag128.xml"/><Relationship Id="rId12" Type="http://schemas.openxmlformats.org/officeDocument/2006/relationships/tags" Target="../tags/tag136.xml"/><Relationship Id="rId11" Type="http://schemas.openxmlformats.org/officeDocument/2006/relationships/tags" Target="../tags/tag135.xml"/><Relationship Id="rId10" Type="http://schemas.openxmlformats.org/officeDocument/2006/relationships/tags" Target="../tags/tag134.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42.xml"/><Relationship Id="rId8" Type="http://schemas.openxmlformats.org/officeDocument/2006/relationships/tags" Target="../tags/tag141.xml"/><Relationship Id="rId7" Type="http://schemas.openxmlformats.org/officeDocument/2006/relationships/tags" Target="../tags/tag140.xml"/><Relationship Id="rId6" Type="http://schemas.openxmlformats.org/officeDocument/2006/relationships/image" Target="../media/image4.png"/><Relationship Id="rId5" Type="http://schemas.openxmlformats.org/officeDocument/2006/relationships/tags" Target="../tags/tag139.xml"/><Relationship Id="rId4" Type="http://schemas.openxmlformats.org/officeDocument/2006/relationships/tags" Target="../tags/tag138.xml"/><Relationship Id="rId3" Type="http://schemas.openxmlformats.org/officeDocument/2006/relationships/image" Target="../media/image1.jpeg"/><Relationship Id="rId2" Type="http://schemas.openxmlformats.org/officeDocument/2006/relationships/tags" Target="../tags/tag137.xml"/><Relationship Id="rId14" Type="http://schemas.openxmlformats.org/officeDocument/2006/relationships/tags" Target="../tags/tag147.xml"/><Relationship Id="rId13" Type="http://schemas.openxmlformats.org/officeDocument/2006/relationships/tags" Target="../tags/tag146.xml"/><Relationship Id="rId12" Type="http://schemas.openxmlformats.org/officeDocument/2006/relationships/tags" Target="../tags/tag145.xml"/><Relationship Id="rId11" Type="http://schemas.openxmlformats.org/officeDocument/2006/relationships/tags" Target="../tags/tag144.xml"/><Relationship Id="rId10" Type="http://schemas.openxmlformats.org/officeDocument/2006/relationships/tags" Target="../tags/tag143.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image" Target="../media/image4.png"/><Relationship Id="rId7" Type="http://schemas.openxmlformats.org/officeDocument/2006/relationships/tags" Target="../tags/tag151.xml"/><Relationship Id="rId6" Type="http://schemas.openxmlformats.org/officeDocument/2006/relationships/image" Target="../media/image3.png"/><Relationship Id="rId5" Type="http://schemas.openxmlformats.org/officeDocument/2006/relationships/tags" Target="../tags/tag150.xml"/><Relationship Id="rId4" Type="http://schemas.openxmlformats.org/officeDocument/2006/relationships/tags" Target="../tags/tag149.xml"/><Relationship Id="rId3" Type="http://schemas.openxmlformats.org/officeDocument/2006/relationships/image" Target="../media/image1.jpeg"/><Relationship Id="rId2" Type="http://schemas.openxmlformats.org/officeDocument/2006/relationships/tags" Target="../tags/tag148.xml"/><Relationship Id="rId13" Type="http://schemas.openxmlformats.org/officeDocument/2006/relationships/tags" Target="../tags/tag156.xml"/><Relationship Id="rId12" Type="http://schemas.openxmlformats.org/officeDocument/2006/relationships/tags" Target="../tags/tag155.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image" Target="../media/image4.png"/><Relationship Id="rId6" Type="http://schemas.openxmlformats.org/officeDocument/2006/relationships/tags" Target="../tags/tag11.xml"/><Relationship Id="rId5" Type="http://schemas.openxmlformats.org/officeDocument/2006/relationships/image" Target="../media/image3.png"/><Relationship Id="rId4" Type="http://schemas.openxmlformats.org/officeDocument/2006/relationships/tags" Target="../tags/tag10.xml"/><Relationship Id="rId3" Type="http://schemas.openxmlformats.org/officeDocument/2006/relationships/image" Target="../media/image1.jpeg"/><Relationship Id="rId2" Type="http://schemas.openxmlformats.org/officeDocument/2006/relationships/tags" Target="../tags/tag9.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2.xml"/><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image" Target="../media/image5.png"/><Relationship Id="rId4" Type="http://schemas.openxmlformats.org/officeDocument/2006/relationships/tags" Target="../tags/tag18.xml"/><Relationship Id="rId3" Type="http://schemas.openxmlformats.org/officeDocument/2006/relationships/image" Target="../media/image1.jpeg"/><Relationship Id="rId2" Type="http://schemas.openxmlformats.org/officeDocument/2006/relationships/tags" Target="../tags/tag17.xml"/><Relationship Id="rId17" Type="http://schemas.openxmlformats.org/officeDocument/2006/relationships/tags" Target="../tags/tag30.xml"/><Relationship Id="rId16" Type="http://schemas.openxmlformats.org/officeDocument/2006/relationships/tags" Target="../tags/tag29.xml"/><Relationship Id="rId15" Type="http://schemas.openxmlformats.org/officeDocument/2006/relationships/tags" Target="../tags/tag28.xml"/><Relationship Id="rId14" Type="http://schemas.openxmlformats.org/officeDocument/2006/relationships/tags" Target="../tags/tag27.xml"/><Relationship Id="rId13" Type="http://schemas.openxmlformats.org/officeDocument/2006/relationships/tags" Target="../tags/tag26.xml"/><Relationship Id="rId12" Type="http://schemas.openxmlformats.org/officeDocument/2006/relationships/tags" Target="../tags/tag25.xml"/><Relationship Id="rId11" Type="http://schemas.openxmlformats.org/officeDocument/2006/relationships/tags" Target="../tags/tag24.xml"/><Relationship Id="rId10" Type="http://schemas.openxmlformats.org/officeDocument/2006/relationships/tags" Target="../tags/tag23.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5.xml"/><Relationship Id="rId8" Type="http://schemas.openxmlformats.org/officeDocument/2006/relationships/tags" Target="../tags/tag34.xml"/><Relationship Id="rId7" Type="http://schemas.openxmlformats.org/officeDocument/2006/relationships/image" Target="../media/image4.png"/><Relationship Id="rId6" Type="http://schemas.openxmlformats.org/officeDocument/2006/relationships/tags" Target="../tags/tag33.xml"/><Relationship Id="rId5" Type="http://schemas.openxmlformats.org/officeDocument/2006/relationships/image" Target="../media/image3.png"/><Relationship Id="rId4" Type="http://schemas.openxmlformats.org/officeDocument/2006/relationships/tags" Target="../tags/tag32.xml"/><Relationship Id="rId3" Type="http://schemas.openxmlformats.org/officeDocument/2006/relationships/image" Target="../media/image1.jpeg"/><Relationship Id="rId2" Type="http://schemas.openxmlformats.org/officeDocument/2006/relationships/tags" Target="../tags/tag31.xml"/><Relationship Id="rId13" Type="http://schemas.openxmlformats.org/officeDocument/2006/relationships/tags" Target="../tags/tag39.xml"/><Relationship Id="rId12" Type="http://schemas.openxmlformats.org/officeDocument/2006/relationships/tags" Target="../tags/tag38.xml"/><Relationship Id="rId11" Type="http://schemas.openxmlformats.org/officeDocument/2006/relationships/tags" Target="../tags/tag37.xml"/><Relationship Id="rId10" Type="http://schemas.openxmlformats.org/officeDocument/2006/relationships/tags" Target="../tags/tag3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image" Target="../media/image4.png"/><Relationship Id="rId6" Type="http://schemas.openxmlformats.org/officeDocument/2006/relationships/tags" Target="../tags/tag42.xml"/><Relationship Id="rId5" Type="http://schemas.openxmlformats.org/officeDocument/2006/relationships/image" Target="../media/image3.png"/><Relationship Id="rId4" Type="http://schemas.openxmlformats.org/officeDocument/2006/relationships/tags" Target="../tags/tag41.xml"/><Relationship Id="rId3" Type="http://schemas.openxmlformats.org/officeDocument/2006/relationships/image" Target="../media/image1.jpeg"/><Relationship Id="rId2" Type="http://schemas.openxmlformats.org/officeDocument/2006/relationships/tags" Target="../tags/tag40.xml"/><Relationship Id="rId15" Type="http://schemas.openxmlformats.org/officeDocument/2006/relationships/tags" Target="../tags/tag50.xml"/><Relationship Id="rId14" Type="http://schemas.openxmlformats.org/officeDocument/2006/relationships/tags" Target="../tags/tag49.xml"/><Relationship Id="rId13" Type="http://schemas.openxmlformats.org/officeDocument/2006/relationships/tags" Target="../tags/tag48.xml"/><Relationship Id="rId12" Type="http://schemas.openxmlformats.org/officeDocument/2006/relationships/tags" Target="../tags/tag47.xml"/><Relationship Id="rId11" Type="http://schemas.openxmlformats.org/officeDocument/2006/relationships/tags" Target="../tags/tag46.xml"/><Relationship Id="rId10" Type="http://schemas.openxmlformats.org/officeDocument/2006/relationships/tags" Target="../tags/tag45.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image" Target="../media/image7.png"/><Relationship Id="rId6" Type="http://schemas.openxmlformats.org/officeDocument/2006/relationships/tags" Target="../tags/tag53.xml"/><Relationship Id="rId5" Type="http://schemas.openxmlformats.org/officeDocument/2006/relationships/image" Target="../media/image6.png"/><Relationship Id="rId4" Type="http://schemas.openxmlformats.org/officeDocument/2006/relationships/tags" Target="../tags/tag52.xml"/><Relationship Id="rId3" Type="http://schemas.openxmlformats.org/officeDocument/2006/relationships/image" Target="../media/image1.jpeg"/><Relationship Id="rId2" Type="http://schemas.openxmlformats.org/officeDocument/2006/relationships/tags" Target="../tags/tag51.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0.xml"/><Relationship Id="rId3" Type="http://schemas.openxmlformats.org/officeDocument/2006/relationships/tags" Target="../tags/tag59.xml"/><Relationship Id="rId2" Type="http://schemas.openxmlformats.org/officeDocument/2006/relationships/tags" Target="../tags/tag58.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65.xml"/><Relationship Id="rId8" Type="http://schemas.openxmlformats.org/officeDocument/2006/relationships/tags" Target="../tags/tag64.xml"/><Relationship Id="rId7" Type="http://schemas.openxmlformats.org/officeDocument/2006/relationships/image" Target="../media/image4.png"/><Relationship Id="rId6" Type="http://schemas.openxmlformats.org/officeDocument/2006/relationships/tags" Target="../tags/tag63.xml"/><Relationship Id="rId5" Type="http://schemas.openxmlformats.org/officeDocument/2006/relationships/image" Target="../media/image3.png"/><Relationship Id="rId4" Type="http://schemas.openxmlformats.org/officeDocument/2006/relationships/tags" Target="../tags/tag62.xml"/><Relationship Id="rId3" Type="http://schemas.openxmlformats.org/officeDocument/2006/relationships/image" Target="../media/image1.jpeg"/><Relationship Id="rId2" Type="http://schemas.openxmlformats.org/officeDocument/2006/relationships/tags" Target="../tags/tag61.xml"/><Relationship Id="rId13" Type="http://schemas.openxmlformats.org/officeDocument/2006/relationships/tags" Target="../tags/tag69.xml"/><Relationship Id="rId12" Type="http://schemas.openxmlformats.org/officeDocument/2006/relationships/tags" Target="../tags/tag68.xml"/><Relationship Id="rId11" Type="http://schemas.openxmlformats.org/officeDocument/2006/relationships/tags" Target="../tags/tag67.xml"/><Relationship Id="rId10" Type="http://schemas.openxmlformats.org/officeDocument/2006/relationships/tags" Target="../tags/tag6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74.xml"/><Relationship Id="rId8" Type="http://schemas.openxmlformats.org/officeDocument/2006/relationships/tags" Target="../tags/tag73.xml"/><Relationship Id="rId7" Type="http://schemas.openxmlformats.org/officeDocument/2006/relationships/image" Target="../media/image4.png"/><Relationship Id="rId6" Type="http://schemas.openxmlformats.org/officeDocument/2006/relationships/tags" Target="../tags/tag72.xml"/><Relationship Id="rId5" Type="http://schemas.openxmlformats.org/officeDocument/2006/relationships/image" Target="../media/image3.png"/><Relationship Id="rId4" Type="http://schemas.openxmlformats.org/officeDocument/2006/relationships/tags" Target="../tags/tag71.xml"/><Relationship Id="rId3" Type="http://schemas.openxmlformats.org/officeDocument/2006/relationships/image" Target="../media/image1.jpeg"/><Relationship Id="rId2" Type="http://schemas.openxmlformats.org/officeDocument/2006/relationships/tags" Target="../tags/tag70.xml"/><Relationship Id="rId12" Type="http://schemas.openxmlformats.org/officeDocument/2006/relationships/tags" Target="../tags/tag77.xml"/><Relationship Id="rId11" Type="http://schemas.openxmlformats.org/officeDocument/2006/relationships/tags" Target="../tags/tag76.xml"/><Relationship Id="rId10" Type="http://schemas.openxmlformats.org/officeDocument/2006/relationships/tags" Target="../tags/tag75.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3" descr="2554985_画板 1"/>
          <p:cNvPicPr/>
          <p:nvPr>
            <p:custDataLst>
              <p:tags r:id="rId2"/>
            </p:custDataLst>
          </p:nvPr>
        </p:nvPicPr>
        <p:blipFill>
          <a:blip r:embed="rId3"/>
          <a:stretch>
            <a:fillRect/>
          </a:stretch>
        </p:blipFill>
        <p:spPr>
          <a:xfrm flipH="1">
            <a:off x="0" y="-317"/>
            <a:ext cx="12192000" cy="6857683"/>
          </a:xfrm>
          <a:prstGeom prst="rect">
            <a:avLst/>
          </a:prstGeom>
        </p:spPr>
      </p:pic>
      <p:pic>
        <p:nvPicPr>
          <p:cNvPr id="5" name="图片 4" descr="图片1"/>
          <p:cNvPicPr>
            <a:picLocks noChangeAspect="1"/>
          </p:cNvPicPr>
          <p:nvPr>
            <p:custDataLst>
              <p:tags r:id="rId4"/>
            </p:custDataLst>
          </p:nvPr>
        </p:nvPicPr>
        <p:blipFill>
          <a:blip r:embed="rId5"/>
          <a:stretch>
            <a:fillRect/>
          </a:stretch>
        </p:blipFill>
        <p:spPr>
          <a:xfrm>
            <a:off x="0" y="0"/>
            <a:ext cx="5852888" cy="6857365"/>
          </a:xfrm>
          <a:prstGeom prst="rect">
            <a:avLst/>
          </a:prstGeom>
        </p:spPr>
      </p:pic>
      <p:sp>
        <p:nvSpPr>
          <p:cNvPr id="16" name="日期占位符 15"/>
          <p:cNvSpPr>
            <a:spLocks noGrp="1"/>
          </p:cNvSpPr>
          <p:nvPr>
            <p:ph type="dt" sz="half" idx="10"/>
            <p:custDataLst>
              <p:tags r:id="rId6"/>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7"/>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dirty="0"/>
          </a:p>
        </p:txBody>
      </p:sp>
      <p:sp>
        <p:nvSpPr>
          <p:cNvPr id="18" name="灯片编号占位符 17"/>
          <p:cNvSpPr>
            <a:spLocks noGrp="1"/>
          </p:cNvSpPr>
          <p:nvPr>
            <p:ph type="sldNum" sz="quarter" idx="12"/>
            <p:custDataLst>
              <p:tags r:id="rId8"/>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9"/>
            </p:custDataLst>
          </p:nvPr>
        </p:nvSpPr>
        <p:spPr>
          <a:xfrm>
            <a:off x="6170294" y="1918356"/>
            <a:ext cx="5199177" cy="2893695"/>
          </a:xfrm>
        </p:spPr>
        <p:txBody>
          <a:bodyPr vert="horz" wrap="square" lIns="101600" tIns="38100" rIns="76200" bIns="38100" rtlCol="0" anchor="ctr" anchorCtr="0">
            <a:normAutofit/>
          </a:bodyPr>
          <a:lstStyle>
            <a:lvl1pPr marL="0" marR="0" algn="l" defTabSz="914400" rtl="0" eaLnBrk="1" fontAlgn="auto" latinLnBrk="0" hangingPunct="0">
              <a:lnSpc>
                <a:spcPct val="92000"/>
              </a:lnSpc>
              <a:spcBef>
                <a:spcPts val="0"/>
              </a:spcBef>
              <a:spcAft>
                <a:spcPts val="0"/>
              </a:spcAft>
              <a:buClrTx/>
              <a:buSzTx/>
              <a:buFontTx/>
              <a:buNone/>
              <a:defRPr kumimoji="0" lang="zh-CN" altLang="en-US" sz="6600" b="1" i="0" u="none" strike="noStrike" kern="0" cap="none" spc="0" normalizeH="0" baseline="0" noProof="1" dirty="0">
                <a:ln>
                  <a:noFill/>
                </a:ln>
                <a:solidFill>
                  <a:schemeClr val="lt1"/>
                </a:solidFill>
                <a:effectLst/>
                <a:uFillTx/>
                <a:latin typeface="Arial" panose="020B0604020202020204" pitchFamily="34" charset="0"/>
                <a:ea typeface="汉仪菱心体简" panose="02010400000101010101" charset="-122"/>
                <a:cs typeface="+mj-cs"/>
              </a:defRPr>
            </a:lvl1pPr>
          </a:lstStyle>
          <a:p>
            <a:pPr lvl="0"/>
            <a:r>
              <a:rPr>
                <a:sym typeface="+mn-ea"/>
              </a:rPr>
              <a:t>编辑标题</a:t>
            </a:r>
            <a:endParaRPr>
              <a:sym typeface="+mn-ea"/>
            </a:endParaRPr>
          </a:p>
        </p:txBody>
      </p:sp>
      <p:sp>
        <p:nvSpPr>
          <p:cNvPr id="3" name="副标题 3"/>
          <p:cNvSpPr/>
          <p:nvPr>
            <p:ph type="subTitle" idx="3" hasCustomPrompt="1"/>
            <p:custDataLst>
              <p:tags r:id="rId10"/>
            </p:custDataLst>
          </p:nvPr>
        </p:nvSpPr>
        <p:spPr>
          <a:xfrm>
            <a:off x="6170294" y="1202185"/>
            <a:ext cx="5199177" cy="625366"/>
          </a:xfrm>
        </p:spPr>
        <p:txBody>
          <a:bodyPr vert="horz" wrap="square" lIns="101600" tIns="0" rIns="82550" bIns="0" rtlCol="0" anchor="b" anchorCtr="0">
            <a:normAutofit/>
          </a:bodyPr>
          <a:lstStyle>
            <a:lvl1pPr marL="0" marR="0" indent="-228600" algn="l" defTabSz="914400" rtl="0" eaLnBrk="1" fontAlgn="auto" latinLnBrk="0" hangingPunct="0">
              <a:lnSpc>
                <a:spcPct val="120000"/>
              </a:lnSpc>
              <a:spcBef>
                <a:spcPts val="0"/>
              </a:spcBef>
              <a:spcAft>
                <a:spcPts val="0"/>
              </a:spcAft>
              <a:buClrTx/>
              <a:buSzTx/>
              <a:buFontTx/>
              <a:buNone/>
              <a:defRPr kumimoji="0" lang="zh-CN" altLang="en-US" sz="1800" b="0" i="0" u="none" strike="noStrike" kern="0" cap="none" spc="1000" normalizeH="0" baseline="0" noProof="1" dirty="0">
                <a:ln>
                  <a:noFill/>
                </a:ln>
                <a:solidFill>
                  <a:schemeClr val="lt1"/>
                </a:solidFill>
                <a:effectLst/>
                <a:uFillTx/>
                <a:latin typeface="Arial" panose="020B0604020202020204" pitchFamily="34" charset="0"/>
                <a:ea typeface="汉仪铁线黑-65简" panose="00020600040101010101" charset="-122"/>
                <a:cs typeface="汉仪旗黑-35S"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6" name="文本占位符 4"/>
          <p:cNvSpPr/>
          <p:nvPr>
            <p:ph type="body" idx="4" hasCustomPrompt="1"/>
            <p:custDataLst>
              <p:tags r:id="rId11"/>
            </p:custDataLst>
          </p:nvPr>
        </p:nvSpPr>
        <p:spPr>
          <a:xfrm>
            <a:off x="6170294" y="4985406"/>
            <a:ext cx="5199177" cy="911703"/>
          </a:xfrm>
        </p:spPr>
        <p:txBody>
          <a:bodyPr vert="horz" wrap="square" lIns="101600" tIns="0" rIns="82550" bIns="0" rtlCol="0" anchor="t" anchorCtr="0">
            <a:normAutofit/>
          </a:bodyPr>
          <a:lstStyle>
            <a:lvl1pPr marL="0" marR="0" indent="-228600" algn="l" defTabSz="914400" rtl="0" eaLnBrk="1" fontAlgn="auto" latinLnBrk="0" hangingPunct="0">
              <a:lnSpc>
                <a:spcPct val="101000"/>
              </a:lnSpc>
              <a:spcBef>
                <a:spcPts val="0"/>
              </a:spcBef>
              <a:spcAft>
                <a:spcPts val="0"/>
              </a:spcAft>
              <a:buClrTx/>
              <a:buSzTx/>
              <a:buFontTx/>
              <a:buNone/>
              <a:defRPr kumimoji="0" lang="zh-CN" altLang="en-US" sz="1600" b="0" i="0" u="none" strike="noStrike" kern="0" cap="none" spc="0" normalizeH="0" baseline="0" noProof="1" dirty="0">
                <a:ln>
                  <a:noFill/>
                </a:ln>
                <a:solidFill>
                  <a:schemeClr val="lt1"/>
                </a:solidFill>
                <a:effectLst/>
                <a:uFillTx/>
                <a:latin typeface="Arial" panose="020B0604020202020204" pitchFamily="34" charset="0"/>
                <a:ea typeface="汉仪铁线黑-65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8" name="图片 7" descr="2554985_画板 1"/>
          <p:cNvPicPr/>
          <p:nvPr>
            <p:custDataLst>
              <p:tags r:id="rId2"/>
            </p:custDataLst>
          </p:nvPr>
        </p:nvPicPr>
        <p:blipFill>
          <a:blip r:embed="rId3"/>
          <a:stretch>
            <a:fillRect/>
          </a:stretch>
        </p:blipFill>
        <p:spPr>
          <a:xfrm flipH="1">
            <a:off x="0" y="0"/>
            <a:ext cx="12192000" cy="6857365"/>
          </a:xfrm>
          <a:prstGeom prst="rect">
            <a:avLst/>
          </a:prstGeom>
        </p:spPr>
      </p:pic>
      <p:pic>
        <p:nvPicPr>
          <p:cNvPr id="6" name="图片 5" descr="图片5"/>
          <p:cNvPicPr>
            <a:picLocks noChangeAspect="1"/>
          </p:cNvPicPr>
          <p:nvPr>
            <p:custDataLst>
              <p:tags r:id="rId4"/>
            </p:custDataLst>
          </p:nvPr>
        </p:nvPicPr>
        <p:blipFill>
          <a:blip r:embed="rId5"/>
          <a:stretch>
            <a:fillRect/>
          </a:stretch>
        </p:blipFill>
        <p:spPr>
          <a:xfrm>
            <a:off x="2540" y="0"/>
            <a:ext cx="2198117" cy="2009127"/>
          </a:xfrm>
          <a:prstGeom prst="rect">
            <a:avLst/>
          </a:prstGeom>
        </p:spPr>
      </p:pic>
      <p:pic>
        <p:nvPicPr>
          <p:cNvPr id="2" name="图片 1" descr="图片6"/>
          <p:cNvPicPr>
            <a:picLocks noChangeAspect="1"/>
          </p:cNvPicPr>
          <p:nvPr>
            <p:custDataLst>
              <p:tags r:id="rId6"/>
            </p:custDataLst>
          </p:nvPr>
        </p:nvPicPr>
        <p:blipFill>
          <a:blip r:embed="rId7"/>
          <a:stretch>
            <a:fillRect/>
          </a:stretch>
        </p:blipFill>
        <p:spPr>
          <a:xfrm>
            <a:off x="9980295" y="4861745"/>
            <a:ext cx="2214245" cy="1996243"/>
          </a:xfrm>
          <a:prstGeom prst="rect">
            <a:avLst/>
          </a:prstGeom>
        </p:spPr>
      </p:pic>
      <p:sp>
        <p:nvSpPr>
          <p:cNvPr id="3" name="日期占位符 2"/>
          <p:cNvSpPr>
            <a:spLocks noGrp="1"/>
          </p:cNvSpPr>
          <p:nvPr>
            <p:ph type="dt" sz="half" idx="10"/>
            <p:custDataLst>
              <p:tags r:id="rId8"/>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a:p>
        </p:txBody>
      </p:sp>
      <p:sp>
        <p:nvSpPr>
          <p:cNvPr id="5" name="灯片编号占位符 4"/>
          <p:cNvSpPr>
            <a:spLocks noGrp="1"/>
          </p:cNvSpPr>
          <p:nvPr>
            <p:ph type="sldNum" sz="quarter" idx="12"/>
            <p:custDataLst>
              <p:tags r:id="rId10"/>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11"/>
            </p:custDataLst>
          </p:nvPr>
        </p:nvSpPr>
        <p:spPr>
          <a:xfrm>
            <a:off x="669930" y="952508"/>
            <a:ext cx="10852237" cy="5388907"/>
          </a:xfrm>
        </p:spPr>
        <p:txBody>
          <a:bodyPr/>
          <a:lstStyle>
            <a:lvl1pPr>
              <a:defRPr>
                <a:solidFill>
                  <a:schemeClr val="lt1"/>
                </a:solidFill>
                <a:latin typeface="Arial" panose="020B0604020202020204" pitchFamily="34" charset="0"/>
                <a:ea typeface="汉仪铁线黑-65简" panose="00020600040101010101" charset="-122"/>
              </a:defRPr>
            </a:lvl1pPr>
            <a:lvl2pPr>
              <a:defRPr>
                <a:solidFill>
                  <a:schemeClr val="lt1"/>
                </a:solidFill>
                <a:latin typeface="Arial" panose="020B0604020202020204" pitchFamily="34" charset="0"/>
                <a:ea typeface="汉仪铁线黑-65简" panose="00020600040101010101" charset="-122"/>
              </a:defRPr>
            </a:lvl2pPr>
            <a:lvl3pPr>
              <a:defRPr>
                <a:solidFill>
                  <a:schemeClr val="lt1"/>
                </a:solidFill>
                <a:latin typeface="Arial" panose="020B0604020202020204" pitchFamily="34" charset="0"/>
                <a:ea typeface="汉仪铁线黑-65简" panose="00020600040101010101" charset="-122"/>
              </a:defRPr>
            </a:lvl3pPr>
            <a:lvl4pPr>
              <a:defRPr>
                <a:solidFill>
                  <a:schemeClr val="lt1"/>
                </a:solidFill>
                <a:latin typeface="Arial" panose="020B0604020202020204" pitchFamily="34" charset="0"/>
                <a:ea typeface="汉仪铁线黑-65简" panose="00020600040101010101" charset="-122"/>
              </a:defRPr>
            </a:lvl4pPr>
            <a:lvl5pPr>
              <a:defRPr>
                <a:solidFill>
                  <a:schemeClr val="lt1"/>
                </a:solidFill>
                <a:latin typeface="Arial" panose="020B0604020202020204" pitchFamily="34" charset="0"/>
                <a:ea typeface="汉仪铁线黑-6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6" name="图片 5" descr="2554985_画板 1"/>
          <p:cNvPicPr/>
          <p:nvPr>
            <p:custDataLst>
              <p:tags r:id="rId2"/>
            </p:custDataLst>
          </p:nvPr>
        </p:nvPicPr>
        <p:blipFill>
          <a:blip r:embed="rId3"/>
          <a:stretch>
            <a:fillRect/>
          </a:stretch>
        </p:blipFill>
        <p:spPr>
          <a:xfrm flipH="1">
            <a:off x="0" y="-317"/>
            <a:ext cx="12192000" cy="6857683"/>
          </a:xfrm>
          <a:prstGeom prst="rect">
            <a:avLst/>
          </a:prstGeom>
        </p:spPr>
      </p:pic>
      <p:pic>
        <p:nvPicPr>
          <p:cNvPr id="2" name="图片 1" descr="图片1"/>
          <p:cNvPicPr>
            <a:picLocks noChangeAspect="1"/>
          </p:cNvPicPr>
          <p:nvPr>
            <p:custDataLst>
              <p:tags r:id="rId4"/>
            </p:custDataLst>
          </p:nvPr>
        </p:nvPicPr>
        <p:blipFill>
          <a:blip r:embed="rId5"/>
          <a:stretch>
            <a:fillRect/>
          </a:stretch>
        </p:blipFill>
        <p:spPr>
          <a:xfrm>
            <a:off x="0" y="0"/>
            <a:ext cx="5852888" cy="6857365"/>
          </a:xfrm>
          <a:prstGeom prst="rect">
            <a:avLst/>
          </a:prstGeom>
        </p:spPr>
      </p:pic>
      <p:sp>
        <p:nvSpPr>
          <p:cNvPr id="3" name="日期占位符 2"/>
          <p:cNvSpPr>
            <a:spLocks noGrp="1"/>
          </p:cNvSpPr>
          <p:nvPr>
            <p:ph type="dt" sz="half" idx="10"/>
            <p:custDataLst>
              <p:tags r:id="rId6"/>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a:p>
        </p:txBody>
      </p:sp>
      <p:sp>
        <p:nvSpPr>
          <p:cNvPr id="7" name="标题 1"/>
          <p:cNvSpPr/>
          <p:nvPr>
            <p:ph type="title" idx="1" hasCustomPrompt="1"/>
            <p:custDataLst>
              <p:tags r:id="rId9"/>
            </p:custDataLst>
          </p:nvPr>
        </p:nvSpPr>
        <p:spPr>
          <a:xfrm>
            <a:off x="6435521" y="2558560"/>
            <a:ext cx="4933950" cy="1073150"/>
          </a:xfrm>
        </p:spPr>
        <p:txBody>
          <a:bodyPr vert="horz" wrap="square" lIns="0" tIns="45720" rIns="91440" bIns="45720" rtlCol="0" anchor="t" anchorCtr="0">
            <a:normAutofit/>
          </a:bodyPr>
          <a:lstStyle>
            <a:lvl1pPr marL="0" marR="0" algn="l" defTabSz="914400" rtl="0" eaLnBrk="1" fontAlgn="auto" latinLnBrk="0" hangingPunct="0">
              <a:lnSpc>
                <a:spcPct val="100000"/>
              </a:lnSpc>
              <a:spcBef>
                <a:spcPts val="0"/>
              </a:spcBef>
              <a:spcAft>
                <a:spcPts val="0"/>
              </a:spcAft>
              <a:buClrTx/>
              <a:buSzTx/>
              <a:buFontTx/>
              <a:buNone/>
              <a:defRPr kumimoji="0" lang="zh-CN" altLang="en-US" sz="5900" b="0" i="0" u="none" strike="noStrike" kern="0" cap="none" spc="0" normalizeH="0" baseline="0" noProof="1" dirty="0">
                <a:ln>
                  <a:noFill/>
                </a:ln>
                <a:solidFill>
                  <a:schemeClr val="lt1"/>
                </a:solidFill>
                <a:effectLst/>
                <a:uFillTx/>
                <a:latin typeface="Arial" panose="020B0604020202020204" pitchFamily="34" charset="0"/>
                <a:ea typeface="汉仪菱心体简" panose="02010400000101010101" charset="-122"/>
                <a:cs typeface="+mj-cs"/>
              </a:defRPr>
            </a:lvl1pPr>
          </a:lstStyle>
          <a:p>
            <a:pPr lvl="0"/>
            <a:r>
              <a:rPr>
                <a:sym typeface="+mn-ea"/>
              </a:rPr>
              <a:t>编辑标题</a:t>
            </a:r>
            <a:endParaRPr>
              <a:sym typeface="+mn-ea"/>
            </a:endParaRPr>
          </a:p>
        </p:txBody>
      </p:sp>
      <p:sp>
        <p:nvSpPr>
          <p:cNvPr id="8" name="副标题 2"/>
          <p:cNvSpPr/>
          <p:nvPr>
            <p:ph type="subTitle" idx="2" hasCustomPrompt="1"/>
            <p:custDataLst>
              <p:tags r:id="rId10"/>
            </p:custDataLst>
          </p:nvPr>
        </p:nvSpPr>
        <p:spPr>
          <a:xfrm>
            <a:off x="6435521" y="1771160"/>
            <a:ext cx="2617470" cy="447675"/>
          </a:xfrm>
        </p:spPr>
        <p:txBody>
          <a:bodyPr vert="horz" wrap="square" lIns="0" tIns="45720" rIns="91440" bIns="45720" rtlCol="0" anchor="b" anchorCtr="0">
            <a:normAutofit/>
          </a:bodyPr>
          <a:lstStyle>
            <a:lvl1pPr marL="0" marR="0" indent="-228600" algn="l" defTabSz="914400" rtl="0" eaLnBrk="1" fontAlgn="auto" latinLnBrk="0" hangingPunct="0">
              <a:lnSpc>
                <a:spcPct val="100000"/>
              </a:lnSpc>
              <a:spcBef>
                <a:spcPts val="0"/>
              </a:spcBef>
              <a:spcAft>
                <a:spcPts val="0"/>
              </a:spcAft>
              <a:buClrTx/>
              <a:buSzTx/>
              <a:buFontTx/>
              <a:buNone/>
              <a:defRPr kumimoji="0" lang="zh-CN" altLang="en-US" sz="2200" b="0" i="0" u="none" strike="noStrike" kern="0" cap="none" spc="1710" normalizeH="0" baseline="0" noProof="1" dirty="0">
                <a:ln>
                  <a:noFill/>
                </a:ln>
                <a:solidFill>
                  <a:schemeClr val="lt1"/>
                </a:solidFill>
                <a:effectLst/>
                <a:uFillTx/>
                <a:latin typeface="Arial" panose="020B0604020202020204" pitchFamily="34" charset="0"/>
                <a:ea typeface="汉仪铁线黑-65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9" name="文本占位符 3"/>
          <p:cNvSpPr/>
          <p:nvPr>
            <p:ph type="body" idx="3" hasCustomPrompt="1"/>
            <p:custDataLst>
              <p:tags r:id="rId11"/>
            </p:custDataLst>
          </p:nvPr>
        </p:nvSpPr>
        <p:spPr>
          <a:xfrm>
            <a:off x="6435521" y="5242070"/>
            <a:ext cx="1305560" cy="402590"/>
          </a:xfrm>
        </p:spPr>
        <p:txBody>
          <a:bodyPr vert="horz" wrap="square" lIns="0" tIns="46800" rIns="90000" bIns="0" rtlCol="0" anchor="b" anchorCtr="0">
            <a:normAutofit/>
          </a:bodyPr>
          <a:lstStyle>
            <a:lvl1pPr marL="0" marR="0" indent="-228600" algn="l" defTabSz="914400" rtl="0" eaLnBrk="1" fontAlgn="auto" latinLnBrk="0" hangingPunct="0">
              <a:lnSpc>
                <a:spcPct val="133000"/>
              </a:lnSpc>
              <a:spcBef>
                <a:spcPts val="0"/>
              </a:spcBef>
              <a:spcAft>
                <a:spcPts val="0"/>
              </a:spcAft>
              <a:buClrTx/>
              <a:buSzTx/>
              <a:buFontTx/>
              <a:buNone/>
              <a:defRPr kumimoji="0" lang="zh-CN" altLang="en-US" sz="1800" b="0" i="0" u="none" strike="noStrike" kern="0" cap="none" spc="0" normalizeH="0" baseline="0" noProof="1" dirty="0">
                <a:ln>
                  <a:noFill/>
                </a:ln>
                <a:solidFill>
                  <a:schemeClr val="lt1"/>
                </a:solidFill>
                <a:effectLst/>
                <a:uFillTx/>
                <a:latin typeface="Arial" panose="020B0604020202020204" pitchFamily="34" charset="0"/>
                <a:ea typeface="汉仪铁线黑-65简" panose="00020600040101010101" charset="-122"/>
                <a:cs typeface="+mj-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
        <p:nvSpPr>
          <p:cNvPr id="10" name="文本占位符 4"/>
          <p:cNvSpPr/>
          <p:nvPr>
            <p:ph type="body" idx="4" hasCustomPrompt="1"/>
            <p:custDataLst>
              <p:tags r:id="rId12"/>
            </p:custDataLst>
          </p:nvPr>
        </p:nvSpPr>
        <p:spPr>
          <a:xfrm>
            <a:off x="6435521" y="5677680"/>
            <a:ext cx="1437005" cy="424180"/>
          </a:xfrm>
        </p:spPr>
        <p:txBody>
          <a:bodyPr vert="horz" wrap="square" lIns="0" tIns="0" rIns="82550" bIns="46800" rtlCol="0" anchor="t" anchorCtr="0">
            <a:normAutofit/>
          </a:bodyPr>
          <a:lstStyle>
            <a:lvl1pPr marL="0" marR="0" indent="-228600" algn="l" defTabSz="914400" rtl="0" eaLnBrk="1" fontAlgn="auto" latinLnBrk="0" hangingPunct="0">
              <a:lnSpc>
                <a:spcPct val="133000"/>
              </a:lnSpc>
              <a:spcBef>
                <a:spcPts val="0"/>
              </a:spcBef>
              <a:spcAft>
                <a:spcPts val="0"/>
              </a:spcAft>
              <a:buClrTx/>
              <a:buSzTx/>
              <a:buFontTx/>
              <a:buNone/>
              <a:defRPr kumimoji="0" lang="zh-CN" altLang="en-US" sz="1800" b="0" i="0" u="none" strike="noStrike" kern="0" cap="none" spc="0" normalizeH="0" baseline="0" noProof="1" dirty="0" err="1">
                <a:ln>
                  <a:noFill/>
                </a:ln>
                <a:solidFill>
                  <a:schemeClr val="lt1"/>
                </a:solidFill>
                <a:effectLst/>
                <a:uFillTx/>
                <a:latin typeface="Arial" panose="020B0604020202020204" pitchFamily="34" charset="0"/>
                <a:ea typeface="汉仪铁线黑-65简" panose="00020600040101010101" charset="-122"/>
                <a:cs typeface="汉仪铁线黑-65简" panose="00020600040101010101" charset="-122"/>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8" name="图片 7" descr="2554985_画板 1"/>
          <p:cNvPicPr/>
          <p:nvPr>
            <p:custDataLst>
              <p:tags r:id="rId2"/>
            </p:custDataLst>
          </p:nvPr>
        </p:nvPicPr>
        <p:blipFill>
          <a:blip r:embed="rId3"/>
          <a:stretch>
            <a:fillRect/>
          </a:stretch>
        </p:blipFill>
        <p:spPr>
          <a:xfrm flipH="1">
            <a:off x="0" y="0"/>
            <a:ext cx="12192000" cy="6857365"/>
          </a:xfrm>
          <a:prstGeom prst="rect">
            <a:avLst/>
          </a:prstGeom>
        </p:spPr>
      </p:pic>
      <p:pic>
        <p:nvPicPr>
          <p:cNvPr id="6" name="图片 5" descr="图片5"/>
          <p:cNvPicPr>
            <a:picLocks noChangeAspect="1"/>
          </p:cNvPicPr>
          <p:nvPr>
            <p:custDataLst>
              <p:tags r:id="rId4"/>
            </p:custDataLst>
          </p:nvPr>
        </p:nvPicPr>
        <p:blipFill>
          <a:blip r:embed="rId5"/>
          <a:stretch>
            <a:fillRect/>
          </a:stretch>
        </p:blipFill>
        <p:spPr>
          <a:xfrm>
            <a:off x="2540" y="0"/>
            <a:ext cx="2198117" cy="2009127"/>
          </a:xfrm>
          <a:prstGeom prst="rect">
            <a:avLst/>
          </a:prstGeom>
        </p:spPr>
      </p:pic>
      <p:pic>
        <p:nvPicPr>
          <p:cNvPr id="7" name="图片 6" descr="图片6"/>
          <p:cNvPicPr>
            <a:picLocks noChangeAspect="1"/>
          </p:cNvPicPr>
          <p:nvPr>
            <p:custDataLst>
              <p:tags r:id="rId6"/>
            </p:custDataLst>
          </p:nvPr>
        </p:nvPicPr>
        <p:blipFill>
          <a:blip r:embed="rId7"/>
          <a:stretch>
            <a:fillRect/>
          </a:stretch>
        </p:blipFill>
        <p:spPr>
          <a:xfrm>
            <a:off x="9980295" y="4861745"/>
            <a:ext cx="2214245" cy="1996243"/>
          </a:xfrm>
          <a:prstGeom prst="rect">
            <a:avLst/>
          </a:prstGeom>
        </p:spPr>
      </p:pic>
      <p:sp>
        <p:nvSpPr>
          <p:cNvPr id="2" name="标题 1"/>
          <p:cNvSpPr>
            <a:spLocks noGrp="1"/>
          </p:cNvSpPr>
          <p:nvPr>
            <p:ph type="title"/>
            <p:custDataLst>
              <p:tags r:id="rId8"/>
            </p:custDataLst>
          </p:nvPr>
        </p:nvSpPr>
        <p:spPr/>
        <p:txBody>
          <a:bodyPr/>
          <a:lstStyle>
            <a:lvl1pPr>
              <a:defRPr baseline="0">
                <a:solidFill>
                  <a:schemeClr val="tx1"/>
                </a:solidFill>
                <a:latin typeface="Arial" panose="020B0604020202020204" pitchFamily="34" charset="0"/>
                <a:ea typeface="汉仪铁线黑-6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9"/>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endParaRPr lang="zh-CN" altLang="en-US" dirty="0"/>
          </a:p>
        </p:txBody>
      </p:sp>
      <p:sp>
        <p:nvSpPr>
          <p:cNvPr id="5" name="灯片编号占位符 4"/>
          <p:cNvSpPr>
            <a:spLocks noGrp="1"/>
          </p:cNvSpPr>
          <p:nvPr>
            <p:ph type="sldNum" sz="quarter" idx="12"/>
            <p:custDataLst>
              <p:tags r:id="rId11"/>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pic>
        <p:nvPicPr>
          <p:cNvPr id="10" name="图片 9" descr="2554985_画板 1"/>
          <p:cNvPicPr/>
          <p:nvPr>
            <p:custDataLst>
              <p:tags r:id="rId2"/>
            </p:custDataLst>
          </p:nvPr>
        </p:nvPicPr>
        <p:blipFill>
          <a:blip r:embed="rId3"/>
          <a:stretch>
            <a:fillRect/>
          </a:stretch>
        </p:blipFill>
        <p:spPr>
          <a:xfrm flipH="1">
            <a:off x="0" y="635"/>
            <a:ext cx="12192000" cy="6857365"/>
          </a:xfrm>
          <a:prstGeom prst="rect">
            <a:avLst/>
          </a:prstGeom>
        </p:spPr>
      </p:pic>
      <p:pic>
        <p:nvPicPr>
          <p:cNvPr id="9" name="图片 8" descr="图片5"/>
          <p:cNvPicPr>
            <a:picLocks noChangeAspect="1"/>
          </p:cNvPicPr>
          <p:nvPr>
            <p:custDataLst>
              <p:tags r:id="rId4"/>
            </p:custDataLst>
          </p:nvPr>
        </p:nvPicPr>
        <p:blipFill>
          <a:blip r:embed="rId5"/>
          <a:stretch>
            <a:fillRect/>
          </a:stretch>
        </p:blipFill>
        <p:spPr>
          <a:xfrm>
            <a:off x="2540" y="0"/>
            <a:ext cx="2198117" cy="2009127"/>
          </a:xfrm>
          <a:prstGeom prst="rect">
            <a:avLst/>
          </a:prstGeom>
        </p:spPr>
      </p:pic>
      <p:pic>
        <p:nvPicPr>
          <p:cNvPr id="8" name="图片 7" descr="图片6"/>
          <p:cNvPicPr>
            <a:picLocks noChangeAspect="1"/>
          </p:cNvPicPr>
          <p:nvPr>
            <p:custDataLst>
              <p:tags r:id="rId6"/>
            </p:custDataLst>
          </p:nvPr>
        </p:nvPicPr>
        <p:blipFill>
          <a:blip r:embed="rId7"/>
          <a:stretch>
            <a:fillRect/>
          </a:stretch>
        </p:blipFill>
        <p:spPr>
          <a:xfrm>
            <a:off x="9980295" y="4861745"/>
            <a:ext cx="2214245" cy="1996243"/>
          </a:xfrm>
          <a:prstGeom prst="rect">
            <a:avLst/>
          </a:prstGeom>
        </p:spPr>
      </p:pic>
      <p:sp>
        <p:nvSpPr>
          <p:cNvPr id="6" name="矩形 5"/>
          <p:cNvSpPr/>
          <p:nvPr>
            <p:custDataLst>
              <p:tags r:id="rId8"/>
            </p:custDataLst>
          </p:nvPr>
        </p:nvSpPr>
        <p:spPr>
          <a:xfrm>
            <a:off x="292800" y="304200"/>
            <a:ext cx="11606400" cy="6249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sp>
        <p:nvSpPr>
          <p:cNvPr id="2" name="标题 1"/>
          <p:cNvSpPr>
            <a:spLocks noGrp="1"/>
          </p:cNvSpPr>
          <p:nvPr>
            <p:ph type="title" hasCustomPrompt="1"/>
            <p:custDataLst>
              <p:tags r:id="rId9"/>
            </p:custDataLst>
          </p:nvPr>
        </p:nvSpPr>
        <p:spPr>
          <a:xfrm>
            <a:off x="1281600" y="1249200"/>
            <a:ext cx="9626400" cy="723600"/>
          </a:xfrm>
        </p:spPr>
        <p:txBody>
          <a:bodyPr anchor="ctr"/>
          <a:lstStyle>
            <a:lvl1pPr>
              <a:defRPr sz="3200" baseline="0">
                <a:solidFill>
                  <a:schemeClr val="tx1"/>
                </a:solidFill>
                <a:latin typeface="Arial" panose="020B0604020202020204" pitchFamily="34" charset="0"/>
                <a:ea typeface="汉仪铁线黑-65简" panose="00020600040101010101"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0"/>
            </p:custDataLst>
          </p:nvPr>
        </p:nvSpPr>
        <p:spPr>
          <a:xfrm>
            <a:off x="1281113" y="2163600"/>
            <a:ext cx="9626600" cy="3445200"/>
          </a:xfrm>
        </p:spPr>
        <p:txBody>
          <a:bodyPr/>
          <a:lstStyle>
            <a:lvl1pPr>
              <a:defRPr baseline="0">
                <a:solidFill>
                  <a:schemeClr val="tx1"/>
                </a:solidFill>
                <a:latin typeface="Arial" panose="020B0604020202020204" pitchFamily="34" charset="0"/>
                <a:ea typeface="汉仪铁线黑-65简" panose="00020600040101010101" charset="-122"/>
              </a:defRPr>
            </a:lvl1pPr>
            <a:lvl2pPr>
              <a:defRPr baseline="0">
                <a:solidFill>
                  <a:schemeClr val="tx1"/>
                </a:solidFill>
                <a:latin typeface="Arial" panose="020B0604020202020204" pitchFamily="34" charset="0"/>
                <a:ea typeface="汉仪铁线黑-65简" panose="00020600040101010101" charset="-122"/>
              </a:defRPr>
            </a:lvl2pPr>
            <a:lvl3pPr>
              <a:defRPr baseline="0">
                <a:solidFill>
                  <a:schemeClr val="tx1"/>
                </a:solidFill>
                <a:latin typeface="Arial" panose="020B0604020202020204" pitchFamily="34" charset="0"/>
                <a:ea typeface="汉仪铁线黑-65简" panose="00020600040101010101" charset="-122"/>
              </a:defRPr>
            </a:lvl3pPr>
            <a:lvl4pPr>
              <a:defRPr baseline="0">
                <a:solidFill>
                  <a:schemeClr val="tx1"/>
                </a:solidFill>
                <a:latin typeface="Arial" panose="020B0604020202020204" pitchFamily="34" charset="0"/>
                <a:ea typeface="汉仪铁线黑-65简" panose="00020600040101010101" charset="-122"/>
              </a:defRPr>
            </a:lvl4pPr>
            <a:lvl5pPr>
              <a:defRPr baseline="0">
                <a:solidFill>
                  <a:schemeClr val="tx1"/>
                </a:solidFill>
                <a:latin typeface="Arial" panose="020B0604020202020204" pitchFamily="34" charset="0"/>
                <a:ea typeface="汉仪铁线黑-6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11"/>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2"/>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endParaRPr lang="zh-CN" altLang="en-US" dirty="0"/>
          </a:p>
        </p:txBody>
      </p:sp>
      <p:sp>
        <p:nvSpPr>
          <p:cNvPr id="5" name="灯片编号占位符 4"/>
          <p:cNvSpPr>
            <a:spLocks noGrp="1"/>
          </p:cNvSpPr>
          <p:nvPr>
            <p:ph type="sldNum" sz="quarter" idx="12"/>
            <p:custDataLst>
              <p:tags r:id="rId13"/>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pic>
        <p:nvPicPr>
          <p:cNvPr id="10" name="图片 9" descr="2554985_画板 1"/>
          <p:cNvPicPr/>
          <p:nvPr>
            <p:custDataLst>
              <p:tags r:id="rId2"/>
            </p:custDataLst>
          </p:nvPr>
        </p:nvPicPr>
        <p:blipFill>
          <a:blip r:embed="rId3"/>
          <a:stretch>
            <a:fillRect/>
          </a:stretch>
        </p:blipFill>
        <p:spPr>
          <a:xfrm flipH="1">
            <a:off x="0" y="635"/>
            <a:ext cx="12192000" cy="6857365"/>
          </a:xfrm>
          <a:prstGeom prst="rect">
            <a:avLst/>
          </a:prstGeom>
        </p:spPr>
      </p:pic>
      <p:sp>
        <p:nvSpPr>
          <p:cNvPr id="8" name="矩形 7"/>
          <p:cNvSpPr/>
          <p:nvPr>
            <p:custDataLst>
              <p:tags r:id="rId4"/>
            </p:custDataLst>
          </p:nvPr>
        </p:nvSpPr>
        <p:spPr>
          <a:xfrm>
            <a:off x="0" y="-8255"/>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dirty="0">
              <a:solidFill>
                <a:schemeClr val="lt1"/>
              </a:solidFill>
              <a:sym typeface="+mn-ea"/>
            </a:endParaRPr>
          </a:p>
        </p:txBody>
      </p:sp>
      <p:pic>
        <p:nvPicPr>
          <p:cNvPr id="6" name="图片 5" descr="图片6"/>
          <p:cNvPicPr>
            <a:picLocks noChangeAspect="1"/>
          </p:cNvPicPr>
          <p:nvPr>
            <p:custDataLst>
              <p:tags r:id="rId5"/>
            </p:custDataLst>
          </p:nvPr>
        </p:nvPicPr>
        <p:blipFill>
          <a:blip r:embed="rId6"/>
          <a:stretch>
            <a:fillRect/>
          </a:stretch>
        </p:blipFill>
        <p:spPr>
          <a:xfrm>
            <a:off x="10322560" y="5170328"/>
            <a:ext cx="1871967" cy="1687664"/>
          </a:xfrm>
          <a:prstGeom prst="rect">
            <a:avLst/>
          </a:prstGeom>
        </p:spPr>
      </p:pic>
      <p:sp>
        <p:nvSpPr>
          <p:cNvPr id="2" name="标题 1"/>
          <p:cNvSpPr>
            <a:spLocks noGrp="1"/>
          </p:cNvSpPr>
          <p:nvPr>
            <p:ph type="title" hasCustomPrompt="1"/>
            <p:custDataLst>
              <p:tags r:id="rId7"/>
            </p:custDataLst>
          </p:nvPr>
        </p:nvSpPr>
        <p:spPr>
          <a:xfrm>
            <a:off x="583200" y="770400"/>
            <a:ext cx="3960000" cy="882000"/>
          </a:xfrm>
        </p:spPr>
        <p:txBody>
          <a:bodyPr anchor="ctr" anchorCtr="0"/>
          <a:lstStyle>
            <a:lvl1pPr>
              <a:defRPr sz="3600" baseline="0">
                <a:solidFill>
                  <a:schemeClr val="tx1"/>
                </a:solidFill>
                <a:latin typeface="Arial" panose="020B0604020202020204" pitchFamily="34" charset="0"/>
                <a:ea typeface="汉仪铁线黑-65简" panose="00020600040101010101"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586800" y="1764000"/>
            <a:ext cx="3956400" cy="4093200"/>
          </a:xfrm>
        </p:spPr>
        <p:txBody>
          <a:bodyPr/>
          <a:lstStyle>
            <a:lvl1pPr>
              <a:defRPr baseline="0">
                <a:solidFill>
                  <a:schemeClr val="tx1"/>
                </a:solidFill>
                <a:latin typeface="Arial" panose="020B0604020202020204" pitchFamily="34" charset="0"/>
                <a:ea typeface="汉仪铁线黑-65简" panose="00020600040101010101" charset="-122"/>
              </a:defRPr>
            </a:lvl1pPr>
            <a:lvl2pPr>
              <a:defRPr baseline="0">
                <a:solidFill>
                  <a:schemeClr val="tx1"/>
                </a:solidFill>
                <a:latin typeface="Arial" panose="020B0604020202020204" pitchFamily="34" charset="0"/>
                <a:ea typeface="汉仪铁线黑-65简" panose="00020600040101010101" charset="-122"/>
              </a:defRPr>
            </a:lvl2pPr>
            <a:lvl3pPr>
              <a:defRPr baseline="0">
                <a:solidFill>
                  <a:schemeClr val="tx1"/>
                </a:solidFill>
                <a:latin typeface="Arial" panose="020B0604020202020204" pitchFamily="34" charset="0"/>
                <a:ea typeface="汉仪铁线黑-65简" panose="00020600040101010101" charset="-122"/>
              </a:defRPr>
            </a:lvl3pPr>
            <a:lvl4pPr>
              <a:defRPr baseline="0">
                <a:solidFill>
                  <a:schemeClr val="tx1"/>
                </a:solidFill>
                <a:latin typeface="Arial" panose="020B0604020202020204" pitchFamily="34" charset="0"/>
                <a:ea typeface="汉仪铁线黑-65简" panose="00020600040101010101" charset="-122"/>
              </a:defRPr>
            </a:lvl4pPr>
            <a:lvl5pPr>
              <a:defRPr baseline="0">
                <a:solidFill>
                  <a:schemeClr val="tx1"/>
                </a:solidFill>
                <a:latin typeface="Arial" panose="020B0604020202020204" pitchFamily="34" charset="0"/>
                <a:ea typeface="汉仪铁线黑-6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5101200" y="769938"/>
            <a:ext cx="6480000" cy="5087937"/>
          </a:xfrm>
        </p:spPr>
        <p:txBody>
          <a:bodyPr/>
          <a:lstStyle>
            <a:lvl1pPr>
              <a:defRPr baseline="0">
                <a:solidFill>
                  <a:schemeClr val="tx1"/>
                </a:solidFill>
                <a:latin typeface="Arial" panose="020B0604020202020204" pitchFamily="34" charset="0"/>
                <a:ea typeface="汉仪铁线黑-65简" panose="00020600040101010101" charset="-122"/>
              </a:defRPr>
            </a:lvl1pPr>
            <a:lvl2pPr>
              <a:defRPr baseline="0">
                <a:solidFill>
                  <a:schemeClr val="tx1"/>
                </a:solidFill>
                <a:latin typeface="Arial" panose="020B0604020202020204" pitchFamily="34" charset="0"/>
                <a:ea typeface="汉仪铁线黑-65简" panose="00020600040101010101" charset="-122"/>
              </a:defRPr>
            </a:lvl2pPr>
            <a:lvl3pPr>
              <a:defRPr baseline="0">
                <a:solidFill>
                  <a:schemeClr val="tx1"/>
                </a:solidFill>
                <a:latin typeface="Arial" panose="020B0604020202020204" pitchFamily="34" charset="0"/>
                <a:ea typeface="汉仪铁线黑-65简" panose="00020600040101010101" charset="-122"/>
              </a:defRPr>
            </a:lvl3pPr>
            <a:lvl4pPr>
              <a:defRPr baseline="0">
                <a:solidFill>
                  <a:schemeClr val="tx1"/>
                </a:solidFill>
                <a:latin typeface="Arial" panose="020B0604020202020204" pitchFamily="34" charset="0"/>
                <a:ea typeface="汉仪铁线黑-65简" panose="00020600040101010101" charset="-122"/>
              </a:defRPr>
            </a:lvl4pPr>
            <a:lvl5pPr>
              <a:defRPr baseline="0">
                <a:solidFill>
                  <a:schemeClr val="tx1"/>
                </a:solidFill>
                <a:latin typeface="Arial" panose="020B0604020202020204" pitchFamily="34" charset="0"/>
                <a:ea typeface="汉仪铁线黑-6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pic>
        <p:nvPicPr>
          <p:cNvPr id="10" name="图片 9" descr="2554985_画板 1"/>
          <p:cNvPicPr/>
          <p:nvPr>
            <p:custDataLst>
              <p:tags r:id="rId2"/>
            </p:custDataLst>
          </p:nvPr>
        </p:nvPicPr>
        <p:blipFill>
          <a:blip r:embed="rId3"/>
          <a:stretch>
            <a:fillRect/>
          </a:stretch>
        </p:blipFill>
        <p:spPr>
          <a:xfrm flipH="1">
            <a:off x="0" y="635"/>
            <a:ext cx="12192000" cy="6857365"/>
          </a:xfrm>
          <a:prstGeom prst="rect">
            <a:avLst/>
          </a:prstGeom>
        </p:spPr>
      </p:pic>
      <p:sp>
        <p:nvSpPr>
          <p:cNvPr id="8" name="矩形 7"/>
          <p:cNvSpPr/>
          <p:nvPr>
            <p:custDataLst>
              <p:tags r:id="rId4"/>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图片6"/>
          <p:cNvPicPr>
            <a:picLocks noChangeAspect="1"/>
          </p:cNvPicPr>
          <p:nvPr>
            <p:custDataLst>
              <p:tags r:id="rId5"/>
            </p:custDataLst>
          </p:nvPr>
        </p:nvPicPr>
        <p:blipFill>
          <a:blip r:embed="rId6"/>
          <a:stretch>
            <a:fillRect/>
          </a:stretch>
        </p:blipFill>
        <p:spPr>
          <a:xfrm>
            <a:off x="10617200" y="5435963"/>
            <a:ext cx="1577327" cy="1422032"/>
          </a:xfrm>
          <a:prstGeom prst="rect">
            <a:avLst/>
          </a:prstGeom>
        </p:spPr>
      </p:pic>
      <p:sp>
        <p:nvSpPr>
          <p:cNvPr id="2" name="标题 1"/>
          <p:cNvSpPr>
            <a:spLocks noGrp="1"/>
          </p:cNvSpPr>
          <p:nvPr>
            <p:ph type="title"/>
            <p:custDataLst>
              <p:tags r:id="rId7"/>
            </p:custDataLst>
          </p:nvPr>
        </p:nvSpPr>
        <p:spPr>
          <a:xfrm>
            <a:off x="612000" y="781200"/>
            <a:ext cx="10976400" cy="626400"/>
          </a:xfrm>
        </p:spPr>
        <p:txBody>
          <a:bodyPr anchor="ctr"/>
          <a:lstStyle>
            <a:lvl1pPr algn="ctr">
              <a:defRPr sz="3600" baseline="0">
                <a:solidFill>
                  <a:schemeClr val="tx1"/>
                </a:solidFill>
                <a:latin typeface="Arial" panose="020B0604020202020204" pitchFamily="34" charset="0"/>
                <a:ea typeface="汉仪铁线黑-6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tx1"/>
                </a:solidFill>
                <a:latin typeface="Arial" panose="020B0604020202020204" pitchFamily="34" charset="0"/>
                <a:ea typeface="汉仪铁线黑-65简" panose="00020600040101010101"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2"/>
            </p:custDataLst>
          </p:nvPr>
        </p:nvSpPr>
        <p:spPr>
          <a:xfrm>
            <a:off x="612775" y="2808000"/>
            <a:ext cx="10965600" cy="3430800"/>
          </a:xfrm>
        </p:spPr>
        <p:txBody>
          <a:bodyPr/>
          <a:lstStyle>
            <a:lvl1pPr>
              <a:defRPr baseline="0">
                <a:solidFill>
                  <a:schemeClr val="tx1"/>
                </a:solidFill>
                <a:latin typeface="Arial" panose="020B0604020202020204" pitchFamily="34" charset="0"/>
                <a:ea typeface="汉仪铁线黑-65简" panose="00020600040101010101" charset="-122"/>
              </a:defRPr>
            </a:lvl1pPr>
            <a:lvl2pPr>
              <a:defRPr baseline="0">
                <a:solidFill>
                  <a:schemeClr val="tx1"/>
                </a:solidFill>
                <a:latin typeface="Arial" panose="020B0604020202020204" pitchFamily="34" charset="0"/>
                <a:ea typeface="汉仪铁线黑-65简" panose="00020600040101010101" charset="-122"/>
              </a:defRPr>
            </a:lvl2pPr>
            <a:lvl3pPr>
              <a:defRPr baseline="0">
                <a:solidFill>
                  <a:schemeClr val="tx1"/>
                </a:solidFill>
                <a:latin typeface="Arial" panose="020B0604020202020204" pitchFamily="34" charset="0"/>
                <a:ea typeface="汉仪铁线黑-65简" panose="00020600040101010101" charset="-122"/>
              </a:defRPr>
            </a:lvl3pPr>
            <a:lvl4pPr>
              <a:defRPr baseline="0">
                <a:solidFill>
                  <a:schemeClr val="tx1"/>
                </a:solidFill>
                <a:latin typeface="Arial" panose="020B0604020202020204" pitchFamily="34" charset="0"/>
                <a:ea typeface="汉仪铁线黑-65简" panose="00020600040101010101" charset="-122"/>
              </a:defRPr>
            </a:lvl4pPr>
            <a:lvl5pPr>
              <a:defRPr baseline="0">
                <a:solidFill>
                  <a:schemeClr val="tx1"/>
                </a:solidFill>
                <a:latin typeface="Arial" panose="020B0604020202020204" pitchFamily="34" charset="0"/>
                <a:ea typeface="汉仪铁线黑-6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pic>
        <p:nvPicPr>
          <p:cNvPr id="10" name="图片 9" descr="2554985_画板 1"/>
          <p:cNvPicPr/>
          <p:nvPr>
            <p:custDataLst>
              <p:tags r:id="rId2"/>
            </p:custDataLst>
          </p:nvPr>
        </p:nvPicPr>
        <p:blipFill>
          <a:blip r:embed="rId3"/>
          <a:stretch>
            <a:fillRect/>
          </a:stretch>
        </p:blipFill>
        <p:spPr>
          <a:xfrm flipH="1">
            <a:off x="0" y="635"/>
            <a:ext cx="12192000" cy="6857365"/>
          </a:xfrm>
          <a:prstGeom prst="rect">
            <a:avLst/>
          </a:prstGeom>
        </p:spPr>
      </p:pic>
      <p:sp>
        <p:nvSpPr>
          <p:cNvPr id="8" name="矩形 7"/>
          <p:cNvSpPr/>
          <p:nvPr>
            <p:custDataLst>
              <p:tags r:id="rId4"/>
            </p:custDataLst>
          </p:nvPr>
        </p:nvSpPr>
        <p:spPr>
          <a:xfrm>
            <a:off x="0" y="5029836"/>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图片5"/>
          <p:cNvPicPr>
            <a:picLocks noChangeAspect="1"/>
          </p:cNvPicPr>
          <p:nvPr>
            <p:custDataLst>
              <p:tags r:id="rId5"/>
            </p:custDataLst>
          </p:nvPr>
        </p:nvPicPr>
        <p:blipFill>
          <a:blip r:embed="rId6"/>
          <a:stretch>
            <a:fillRect/>
          </a:stretch>
        </p:blipFill>
        <p:spPr>
          <a:xfrm>
            <a:off x="2540" y="0"/>
            <a:ext cx="2198117" cy="2009127"/>
          </a:xfrm>
          <a:prstGeom prst="rect">
            <a:avLst/>
          </a:prstGeom>
        </p:spPr>
      </p:pic>
      <p:sp>
        <p:nvSpPr>
          <p:cNvPr id="2" name="标题 1"/>
          <p:cNvSpPr>
            <a:spLocks noGrp="1"/>
          </p:cNvSpPr>
          <p:nvPr>
            <p:ph type="title"/>
            <p:custDataLst>
              <p:tags r:id="rId7"/>
            </p:custDataLst>
          </p:nvPr>
        </p:nvSpPr>
        <p:spPr>
          <a:xfrm>
            <a:off x="604800" y="669600"/>
            <a:ext cx="10976400" cy="565200"/>
          </a:xfrm>
        </p:spPr>
        <p:txBody>
          <a:bodyPr anchor="ctr" anchorCtr="0"/>
          <a:lstStyle>
            <a:lvl1pPr algn="ctr">
              <a:defRPr sz="3200" baseline="0">
                <a:solidFill>
                  <a:schemeClr val="tx1"/>
                </a:solidFill>
                <a:latin typeface="Arial" panose="020B0604020202020204" pitchFamily="34" charset="0"/>
                <a:ea typeface="汉仪铁线黑-6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solidFill>
                <a:latin typeface="Arial" panose="020B0604020202020204" pitchFamily="34" charset="0"/>
                <a:ea typeface="汉仪铁线黑-65简" panose="00020600040101010101" charset="-122"/>
              </a:defRPr>
            </a:lvl1pPr>
            <a:lvl2pPr>
              <a:defRPr baseline="0">
                <a:solidFill>
                  <a:schemeClr val="tx1"/>
                </a:solidFill>
                <a:latin typeface="Arial" panose="020B0604020202020204" pitchFamily="34" charset="0"/>
                <a:ea typeface="汉仪铁线黑-65简" panose="00020600040101010101" charset="-122"/>
              </a:defRPr>
            </a:lvl2pPr>
            <a:lvl3pPr>
              <a:defRPr baseline="0">
                <a:solidFill>
                  <a:schemeClr val="tx1"/>
                </a:solidFill>
                <a:latin typeface="Arial" panose="020B0604020202020204" pitchFamily="34" charset="0"/>
                <a:ea typeface="汉仪铁线黑-65简" panose="00020600040101010101" charset="-122"/>
              </a:defRPr>
            </a:lvl3pPr>
            <a:lvl4pPr>
              <a:defRPr baseline="0">
                <a:solidFill>
                  <a:schemeClr val="tx1"/>
                </a:solidFill>
                <a:latin typeface="Arial" panose="020B0604020202020204" pitchFamily="34" charset="0"/>
                <a:ea typeface="汉仪铁线黑-65简" panose="00020600040101010101" charset="-122"/>
              </a:defRPr>
            </a:lvl4pPr>
            <a:lvl5pPr>
              <a:defRPr baseline="0">
                <a:solidFill>
                  <a:schemeClr val="tx1"/>
                </a:solidFill>
                <a:latin typeface="Arial" panose="020B0604020202020204" pitchFamily="34" charset="0"/>
                <a:ea typeface="汉仪铁线黑-6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2"/>
            </p:custDataLst>
          </p:nvPr>
        </p:nvSpPr>
        <p:spPr>
          <a:xfrm>
            <a:off x="594000" y="5180400"/>
            <a:ext cx="11001600" cy="1011600"/>
          </a:xfrm>
        </p:spPr>
        <p:txBody>
          <a:bodyPr/>
          <a:lstStyle>
            <a:lvl1pPr>
              <a:defRPr baseline="0">
                <a:solidFill>
                  <a:schemeClr val="tx1"/>
                </a:solidFill>
                <a:latin typeface="Arial" panose="020B0604020202020204" pitchFamily="34" charset="0"/>
                <a:ea typeface="汉仪铁线黑-65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pic>
        <p:nvPicPr>
          <p:cNvPr id="10" name="图片 9" descr="2554985_画板 1"/>
          <p:cNvPicPr/>
          <p:nvPr>
            <p:custDataLst>
              <p:tags r:id="rId2"/>
            </p:custDataLst>
          </p:nvPr>
        </p:nvPicPr>
        <p:blipFill>
          <a:blip r:embed="rId3"/>
          <a:stretch>
            <a:fillRect/>
          </a:stretch>
        </p:blipFill>
        <p:spPr>
          <a:xfrm flipH="1">
            <a:off x="0" y="635"/>
            <a:ext cx="12192000" cy="6857365"/>
          </a:xfrm>
          <a:prstGeom prst="rect">
            <a:avLst/>
          </a:prstGeom>
        </p:spPr>
      </p:pic>
      <p:sp>
        <p:nvSpPr>
          <p:cNvPr id="8" name="矩形 7"/>
          <p:cNvSpPr/>
          <p:nvPr>
            <p:custDataLst>
              <p:tags r:id="rId4"/>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图片6"/>
          <p:cNvPicPr>
            <a:picLocks noChangeAspect="1"/>
          </p:cNvPicPr>
          <p:nvPr>
            <p:custDataLst>
              <p:tags r:id="rId5"/>
            </p:custDataLst>
          </p:nvPr>
        </p:nvPicPr>
        <p:blipFill>
          <a:blip r:embed="rId6"/>
          <a:stretch>
            <a:fillRect/>
          </a:stretch>
        </p:blipFill>
        <p:spPr>
          <a:xfrm>
            <a:off x="10495280" y="5326036"/>
            <a:ext cx="1699260" cy="1531960"/>
          </a:xfrm>
          <a:prstGeom prst="rect">
            <a:avLst/>
          </a:prstGeom>
        </p:spPr>
      </p:pic>
      <p:sp>
        <p:nvSpPr>
          <p:cNvPr id="2" name="标题 1"/>
          <p:cNvSpPr>
            <a:spLocks noGrp="1"/>
          </p:cNvSpPr>
          <p:nvPr>
            <p:ph type="title"/>
            <p:custDataLst>
              <p:tags r:id="rId7"/>
            </p:custDataLst>
          </p:nvPr>
        </p:nvSpPr>
        <p:spPr>
          <a:xfrm>
            <a:off x="579600" y="237600"/>
            <a:ext cx="11037600" cy="441964"/>
          </a:xfrm>
        </p:spPr>
        <p:txBody>
          <a:bodyPr/>
          <a:lstStyle>
            <a:lvl1pPr>
              <a:defRPr baseline="0">
                <a:solidFill>
                  <a:schemeClr val="tx1"/>
                </a:solidFill>
                <a:latin typeface="Arial" panose="020B0604020202020204" pitchFamily="34" charset="0"/>
                <a:ea typeface="汉仪铁线黑-65简" panose="00020600040101010101"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1"/>
            </p:custDataLst>
          </p:nvPr>
        </p:nvSpPr>
        <p:spPr>
          <a:xfrm>
            <a:off x="579600" y="1663200"/>
            <a:ext cx="5342400" cy="2894400"/>
          </a:xfrm>
        </p:spPr>
        <p:txBody>
          <a:bodyPr/>
          <a:lstStyle>
            <a:lvl1pPr>
              <a:defRPr baseline="0">
                <a:solidFill>
                  <a:schemeClr val="tx1"/>
                </a:solidFill>
                <a:latin typeface="Arial" panose="020B0604020202020204" pitchFamily="34" charset="0"/>
                <a:ea typeface="汉仪铁线黑-65简" panose="00020600040101010101" charset="-122"/>
              </a:defRPr>
            </a:lvl1pPr>
            <a:lvl2pPr>
              <a:defRPr baseline="0">
                <a:solidFill>
                  <a:schemeClr val="tx1"/>
                </a:solidFill>
                <a:latin typeface="Arial" panose="020B0604020202020204" pitchFamily="34" charset="0"/>
                <a:ea typeface="汉仪铁线黑-65简" panose="00020600040101010101" charset="-122"/>
              </a:defRPr>
            </a:lvl2pPr>
            <a:lvl3pPr>
              <a:defRPr baseline="0">
                <a:solidFill>
                  <a:schemeClr val="tx1"/>
                </a:solidFill>
                <a:latin typeface="Arial" panose="020B0604020202020204" pitchFamily="34" charset="0"/>
                <a:ea typeface="汉仪铁线黑-65简" panose="00020600040101010101" charset="-122"/>
              </a:defRPr>
            </a:lvl3pPr>
            <a:lvl4pPr>
              <a:defRPr baseline="0">
                <a:solidFill>
                  <a:schemeClr val="tx1"/>
                </a:solidFill>
                <a:latin typeface="Arial" panose="020B0604020202020204" pitchFamily="34" charset="0"/>
                <a:ea typeface="汉仪铁线黑-65简" panose="00020600040101010101" charset="-122"/>
              </a:defRPr>
            </a:lvl4pPr>
            <a:lvl5pPr>
              <a:defRPr baseline="0">
                <a:solidFill>
                  <a:schemeClr val="tx1"/>
                </a:solidFill>
                <a:latin typeface="Arial" panose="020B0604020202020204" pitchFamily="34" charset="0"/>
                <a:ea typeface="汉仪铁线黑-6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2"/>
            </p:custDataLst>
          </p:nvPr>
        </p:nvSpPr>
        <p:spPr>
          <a:xfrm>
            <a:off x="6242400" y="1663200"/>
            <a:ext cx="5367600" cy="2894400"/>
          </a:xfrm>
        </p:spPr>
        <p:txBody>
          <a:bodyPr/>
          <a:lstStyle>
            <a:lvl1pPr>
              <a:defRPr baseline="0">
                <a:solidFill>
                  <a:schemeClr val="tx1"/>
                </a:solidFill>
                <a:latin typeface="Arial" panose="020B0604020202020204" pitchFamily="34" charset="0"/>
                <a:ea typeface="汉仪铁线黑-65简" panose="00020600040101010101" charset="-122"/>
              </a:defRPr>
            </a:lvl1pPr>
            <a:lvl2pPr>
              <a:defRPr baseline="0">
                <a:solidFill>
                  <a:schemeClr val="tx1"/>
                </a:solidFill>
                <a:latin typeface="Arial" panose="020B0604020202020204" pitchFamily="34" charset="0"/>
                <a:ea typeface="汉仪铁线黑-65简" panose="00020600040101010101" charset="-122"/>
              </a:defRPr>
            </a:lvl2pPr>
            <a:lvl3pPr>
              <a:defRPr baseline="0">
                <a:solidFill>
                  <a:schemeClr val="tx1"/>
                </a:solidFill>
                <a:latin typeface="Arial" panose="020B0604020202020204" pitchFamily="34" charset="0"/>
                <a:ea typeface="汉仪铁线黑-65简" panose="00020600040101010101" charset="-122"/>
              </a:defRPr>
            </a:lvl3pPr>
            <a:lvl4pPr>
              <a:defRPr baseline="0">
                <a:solidFill>
                  <a:schemeClr val="tx1"/>
                </a:solidFill>
                <a:latin typeface="Arial" panose="020B0604020202020204" pitchFamily="34" charset="0"/>
                <a:ea typeface="汉仪铁线黑-65简" panose="00020600040101010101" charset="-122"/>
              </a:defRPr>
            </a:lvl4pPr>
            <a:lvl5pPr>
              <a:defRPr baseline="0">
                <a:solidFill>
                  <a:schemeClr val="tx1"/>
                </a:solidFill>
                <a:latin typeface="Arial" panose="020B0604020202020204" pitchFamily="34" charset="0"/>
                <a:ea typeface="汉仪铁线黑-6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3"/>
            </p:custDataLst>
          </p:nvPr>
        </p:nvSpPr>
        <p:spPr>
          <a:xfrm>
            <a:off x="572400" y="4816800"/>
            <a:ext cx="5342400" cy="781200"/>
          </a:xfrm>
        </p:spPr>
        <p:txBody>
          <a:bodyPr/>
          <a:lstStyle>
            <a:lvl1pPr>
              <a:defRPr baseline="0">
                <a:solidFill>
                  <a:schemeClr val="tx1"/>
                </a:solidFill>
                <a:latin typeface="Arial" panose="020B0604020202020204" pitchFamily="34" charset="0"/>
                <a:ea typeface="汉仪铁线黑-65简" panose="00020600040101010101"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4"/>
            </p:custDataLst>
          </p:nvPr>
        </p:nvSpPr>
        <p:spPr>
          <a:xfrm>
            <a:off x="6253200" y="4813200"/>
            <a:ext cx="5367600" cy="781200"/>
          </a:xfrm>
        </p:spPr>
        <p:txBody>
          <a:bodyPr/>
          <a:lstStyle>
            <a:lvl1pPr>
              <a:defRPr baseline="0">
                <a:solidFill>
                  <a:schemeClr val="tx1"/>
                </a:solidFill>
                <a:latin typeface="Arial" panose="020B0604020202020204" pitchFamily="34" charset="0"/>
                <a:ea typeface="汉仪铁线黑-65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pic>
        <p:nvPicPr>
          <p:cNvPr id="10" name="图片 9" descr="2554985_画板 1"/>
          <p:cNvPicPr/>
          <p:nvPr>
            <p:custDataLst>
              <p:tags r:id="rId2"/>
            </p:custDataLst>
          </p:nvPr>
        </p:nvPicPr>
        <p:blipFill>
          <a:blip r:embed="rId3"/>
          <a:stretch>
            <a:fillRect/>
          </a:stretch>
        </p:blipFill>
        <p:spPr>
          <a:xfrm flipH="1">
            <a:off x="0" y="0"/>
            <a:ext cx="12192000" cy="6857365"/>
          </a:xfrm>
          <a:prstGeom prst="rect">
            <a:avLst/>
          </a:prstGeom>
        </p:spPr>
      </p:pic>
      <p:sp>
        <p:nvSpPr>
          <p:cNvPr id="9" name="矩形 8"/>
          <p:cNvSpPr/>
          <p:nvPr>
            <p:custDataLst>
              <p:tags r:id="rId4"/>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chemeClr val="lt1"/>
              </a:solidFill>
              <a:sym typeface="+mn-ea"/>
            </a:endParaRPr>
          </a:p>
        </p:txBody>
      </p:sp>
      <p:pic>
        <p:nvPicPr>
          <p:cNvPr id="6" name="图片 5" descr="图片5"/>
          <p:cNvPicPr>
            <a:picLocks noChangeAspect="1"/>
          </p:cNvPicPr>
          <p:nvPr>
            <p:custDataLst>
              <p:tags r:id="rId5"/>
            </p:custDataLst>
          </p:nvPr>
        </p:nvPicPr>
        <p:blipFill>
          <a:blip r:embed="rId6"/>
          <a:stretch>
            <a:fillRect/>
          </a:stretch>
        </p:blipFill>
        <p:spPr>
          <a:xfrm>
            <a:off x="2541" y="0"/>
            <a:ext cx="1578417" cy="1442707"/>
          </a:xfrm>
          <a:prstGeom prst="rect">
            <a:avLst/>
          </a:prstGeom>
        </p:spPr>
      </p:pic>
      <p:pic>
        <p:nvPicPr>
          <p:cNvPr id="8" name="图片 7" descr="图片6"/>
          <p:cNvPicPr>
            <a:picLocks noChangeAspect="1"/>
          </p:cNvPicPr>
          <p:nvPr>
            <p:custDataLst>
              <p:tags r:id="rId7"/>
            </p:custDataLst>
          </p:nvPr>
        </p:nvPicPr>
        <p:blipFill>
          <a:blip r:embed="rId8"/>
          <a:stretch>
            <a:fillRect/>
          </a:stretch>
        </p:blipFill>
        <p:spPr>
          <a:xfrm>
            <a:off x="10535920" y="5362678"/>
            <a:ext cx="1658620" cy="1495322"/>
          </a:xfrm>
          <a:prstGeom prst="rect">
            <a:avLst/>
          </a:prstGeom>
        </p:spPr>
      </p:pic>
      <p:sp>
        <p:nvSpPr>
          <p:cNvPr id="2" name="标题 1"/>
          <p:cNvSpPr>
            <a:spLocks noGrp="1"/>
          </p:cNvSpPr>
          <p:nvPr>
            <p:ph type="title" hasCustomPrompt="1"/>
            <p:custDataLst>
              <p:tags r:id="rId9"/>
            </p:custDataLst>
          </p:nvPr>
        </p:nvSpPr>
        <p:spPr>
          <a:xfrm>
            <a:off x="1522800" y="1339200"/>
            <a:ext cx="9144000" cy="2386800"/>
          </a:xfrm>
        </p:spPr>
        <p:txBody>
          <a:bodyPr anchor="b"/>
          <a:lstStyle>
            <a:lvl1pPr algn="ctr">
              <a:defRPr sz="6000" baseline="0">
                <a:solidFill>
                  <a:schemeClr val="tx1"/>
                </a:solidFill>
                <a:latin typeface="Arial" panose="020B0604020202020204" pitchFamily="34" charset="0"/>
                <a:ea typeface="汉仪铁线黑-65简" panose="00020600040101010101"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10"/>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1"/>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endParaRPr lang="zh-CN" altLang="en-US" dirty="0"/>
          </a:p>
        </p:txBody>
      </p:sp>
      <p:sp>
        <p:nvSpPr>
          <p:cNvPr id="5" name="灯片编号占位符 4"/>
          <p:cNvSpPr>
            <a:spLocks noGrp="1"/>
          </p:cNvSpPr>
          <p:nvPr>
            <p:ph type="sldNum" sz="quarter" idx="12"/>
            <p:custDataLst>
              <p:tags r:id="rId12"/>
            </p:custDataLst>
          </p:nvPr>
        </p:nvSpPr>
        <p:spPr/>
        <p:txBody>
          <a:bodyPr/>
          <a:lstStyle>
            <a:lvl1pPr>
              <a:defRPr>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3"/>
            </p:custDataLst>
          </p:nvPr>
        </p:nvSpPr>
        <p:spPr>
          <a:xfrm>
            <a:off x="1522413" y="3862800"/>
            <a:ext cx="9144000" cy="1656000"/>
          </a:xfrm>
        </p:spPr>
        <p:txBody>
          <a:bodyPr/>
          <a:lstStyle>
            <a:lvl1pPr algn="ctr">
              <a:defRPr baseline="0">
                <a:solidFill>
                  <a:schemeClr val="tx1"/>
                </a:solidFill>
                <a:latin typeface="Arial" panose="020B0604020202020204" pitchFamily="34" charset="0"/>
                <a:ea typeface="汉仪铁线黑-65简" panose="00020600040101010101"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9" name="图片 8" descr="2554985_画板 1"/>
          <p:cNvPicPr/>
          <p:nvPr>
            <p:custDataLst>
              <p:tags r:id="rId2"/>
            </p:custDataLst>
          </p:nvPr>
        </p:nvPicPr>
        <p:blipFill>
          <a:blip r:embed="rId3"/>
          <a:stretch>
            <a:fillRect/>
          </a:stretch>
        </p:blipFill>
        <p:spPr>
          <a:xfrm flipH="1">
            <a:off x="0" y="0"/>
            <a:ext cx="12192000" cy="6857365"/>
          </a:xfrm>
          <a:prstGeom prst="rect">
            <a:avLst/>
          </a:prstGeom>
        </p:spPr>
      </p:pic>
      <p:pic>
        <p:nvPicPr>
          <p:cNvPr id="8" name="图片 7" descr="图片5"/>
          <p:cNvPicPr>
            <a:picLocks noChangeAspect="1"/>
          </p:cNvPicPr>
          <p:nvPr>
            <p:custDataLst>
              <p:tags r:id="rId4"/>
            </p:custDataLst>
          </p:nvPr>
        </p:nvPicPr>
        <p:blipFill>
          <a:blip r:embed="rId5"/>
          <a:stretch>
            <a:fillRect/>
          </a:stretch>
        </p:blipFill>
        <p:spPr>
          <a:xfrm>
            <a:off x="2540" y="0"/>
            <a:ext cx="2198117" cy="2009127"/>
          </a:xfrm>
          <a:prstGeom prst="rect">
            <a:avLst/>
          </a:prstGeom>
        </p:spPr>
      </p:pic>
      <p:pic>
        <p:nvPicPr>
          <p:cNvPr id="7" name="图片 6" descr="图片6"/>
          <p:cNvPicPr>
            <a:picLocks noChangeAspect="1"/>
          </p:cNvPicPr>
          <p:nvPr>
            <p:custDataLst>
              <p:tags r:id="rId6"/>
            </p:custDataLst>
          </p:nvPr>
        </p:nvPicPr>
        <p:blipFill>
          <a:blip r:embed="rId7"/>
          <a:stretch>
            <a:fillRect/>
          </a:stretch>
        </p:blipFill>
        <p:spPr>
          <a:xfrm>
            <a:off x="9980295" y="4861745"/>
            <a:ext cx="2214245" cy="199624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铁线黑-65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9"/>
            </p:custDataLst>
          </p:nvPr>
        </p:nvSpPr>
        <p:spPr>
          <a:xfrm>
            <a:off x="669882" y="952508"/>
            <a:ext cx="10852237"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10"/>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descr="2554985_画板 1"/>
          <p:cNvPicPr/>
          <p:nvPr>
            <p:custDataLst>
              <p:tags r:id="rId2"/>
            </p:custDataLst>
          </p:nvPr>
        </p:nvPicPr>
        <p:blipFill>
          <a:blip r:embed="rId3"/>
          <a:stretch>
            <a:fillRect/>
          </a:stretch>
        </p:blipFill>
        <p:spPr>
          <a:xfrm flipH="1">
            <a:off x="0" y="-317"/>
            <a:ext cx="12192000" cy="6857683"/>
          </a:xfrm>
          <a:prstGeom prst="rect">
            <a:avLst/>
          </a:prstGeom>
        </p:spPr>
      </p:pic>
      <p:pic>
        <p:nvPicPr>
          <p:cNvPr id="2" name="图片 1" descr="图片4"/>
          <p:cNvPicPr>
            <a:picLocks noChangeAspect="1"/>
          </p:cNvPicPr>
          <p:nvPr>
            <p:custDataLst>
              <p:tags r:id="rId4"/>
            </p:custDataLst>
          </p:nvPr>
        </p:nvPicPr>
        <p:blipFill>
          <a:blip r:embed="rId5"/>
          <a:stretch>
            <a:fillRect/>
          </a:stretch>
        </p:blipFill>
        <p:spPr>
          <a:xfrm>
            <a:off x="5709854" y="2780030"/>
            <a:ext cx="6482146" cy="4077970"/>
          </a:xfrm>
          <a:prstGeom prst="rect">
            <a:avLst/>
          </a:prstGeom>
        </p:spPr>
      </p:pic>
      <p:sp>
        <p:nvSpPr>
          <p:cNvPr id="4" name="日期占位符 3"/>
          <p:cNvSpPr>
            <a:spLocks noGrp="1"/>
          </p:cNvSpPr>
          <p:nvPr>
            <p:ph type="dt" sz="half" idx="10"/>
            <p:custDataLst>
              <p:tags r:id="rId6"/>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7"/>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a:p>
        </p:txBody>
      </p:sp>
      <p:sp>
        <p:nvSpPr>
          <p:cNvPr id="6" name="灯片编号占位符 5"/>
          <p:cNvSpPr>
            <a:spLocks noGrp="1"/>
          </p:cNvSpPr>
          <p:nvPr>
            <p:ph type="sldNum" sz="quarter" idx="12"/>
            <p:custDataLst>
              <p:tags r:id="rId8"/>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a:p>
        </p:txBody>
      </p:sp>
      <p:grpSp>
        <p:nvGrpSpPr>
          <p:cNvPr id="7" name="组合 6"/>
          <p:cNvGrpSpPr/>
          <p:nvPr>
            <p:custDataLst>
              <p:tags r:id="rId9"/>
            </p:custDataLst>
          </p:nvPr>
        </p:nvGrpSpPr>
        <p:grpSpPr>
          <a:xfrm>
            <a:off x="887730" y="4143212"/>
            <a:ext cx="1676400" cy="370840"/>
            <a:chOff x="2086" y="6488"/>
            <a:chExt cx="2640" cy="584"/>
          </a:xfrm>
        </p:grpSpPr>
        <p:sp>
          <p:nvSpPr>
            <p:cNvPr id="43" name="箭头: V 形 42"/>
            <p:cNvSpPr/>
            <p:nvPr>
              <p:custDataLst>
                <p:tags r:id="rId10"/>
              </p:custDataLst>
            </p:nvPr>
          </p:nvSpPr>
          <p:spPr>
            <a:xfrm>
              <a:off x="4182"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Arial" panose="020B0604020202020204" pitchFamily="34" charset="0"/>
                <a:ea typeface="汉仪铁线黑-65简" panose="00020600040101010101" charset="-122"/>
              </a:endParaRPr>
            </a:p>
          </p:txBody>
        </p:sp>
        <p:sp>
          <p:nvSpPr>
            <p:cNvPr id="44" name="箭头: V 形 43"/>
            <p:cNvSpPr/>
            <p:nvPr>
              <p:custDataLst>
                <p:tags r:id="rId11"/>
              </p:custDataLst>
            </p:nvPr>
          </p:nvSpPr>
          <p:spPr>
            <a:xfrm>
              <a:off x="3763"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Arial" panose="020B0604020202020204" pitchFamily="34" charset="0"/>
                <a:ea typeface="汉仪铁线黑-65简" panose="00020600040101010101" charset="-122"/>
              </a:endParaRPr>
            </a:p>
          </p:txBody>
        </p:sp>
        <p:sp>
          <p:nvSpPr>
            <p:cNvPr id="45" name="箭头: V 形 44"/>
            <p:cNvSpPr/>
            <p:nvPr>
              <p:custDataLst>
                <p:tags r:id="rId12"/>
              </p:custDataLst>
            </p:nvPr>
          </p:nvSpPr>
          <p:spPr>
            <a:xfrm>
              <a:off x="3344"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Arial" panose="020B0604020202020204" pitchFamily="34" charset="0"/>
                <a:ea typeface="汉仪铁线黑-65简" panose="00020600040101010101" charset="-122"/>
              </a:endParaRPr>
            </a:p>
          </p:txBody>
        </p:sp>
        <p:sp>
          <p:nvSpPr>
            <p:cNvPr id="46" name="箭头: V 形 45"/>
            <p:cNvSpPr/>
            <p:nvPr>
              <p:custDataLst>
                <p:tags r:id="rId13"/>
              </p:custDataLst>
            </p:nvPr>
          </p:nvSpPr>
          <p:spPr>
            <a:xfrm>
              <a:off x="2924"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Arial" panose="020B0604020202020204" pitchFamily="34" charset="0"/>
                <a:ea typeface="汉仪铁线黑-65简" panose="00020600040101010101" charset="-122"/>
              </a:endParaRPr>
            </a:p>
          </p:txBody>
        </p:sp>
        <p:sp>
          <p:nvSpPr>
            <p:cNvPr id="47" name="箭头: V 形 46"/>
            <p:cNvSpPr/>
            <p:nvPr>
              <p:custDataLst>
                <p:tags r:id="rId14"/>
              </p:custDataLst>
            </p:nvPr>
          </p:nvSpPr>
          <p:spPr>
            <a:xfrm>
              <a:off x="2505"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Arial" panose="020B0604020202020204" pitchFamily="34" charset="0"/>
                <a:ea typeface="汉仪铁线黑-65简" panose="00020600040101010101" charset="-122"/>
              </a:endParaRPr>
            </a:p>
          </p:txBody>
        </p:sp>
        <p:sp>
          <p:nvSpPr>
            <p:cNvPr id="48" name="箭头: V 形 47"/>
            <p:cNvSpPr/>
            <p:nvPr>
              <p:custDataLst>
                <p:tags r:id="rId15"/>
              </p:custDataLst>
            </p:nvPr>
          </p:nvSpPr>
          <p:spPr>
            <a:xfrm>
              <a:off x="2086" y="6488"/>
              <a:ext cx="544" cy="585"/>
            </a:xfrm>
            <a:prstGeom prst="chevron">
              <a:avLst>
                <a:gd name="adj" fmla="val 52069"/>
              </a:avLst>
            </a:prstGeom>
            <a:solidFill>
              <a:schemeClr val="dk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dk1">
                    <a:lumMod val="85000"/>
                    <a:lumOff val="15000"/>
                  </a:schemeClr>
                </a:solidFill>
                <a:latin typeface="Arial" panose="020B0604020202020204" pitchFamily="34" charset="0"/>
                <a:ea typeface="汉仪铁线黑-65简" panose="00020600040101010101" charset="-122"/>
              </a:endParaRPr>
            </a:p>
          </p:txBody>
        </p:sp>
      </p:grpSp>
      <p:sp>
        <p:nvSpPr>
          <p:cNvPr id="8" name="标题 2"/>
          <p:cNvSpPr/>
          <p:nvPr>
            <p:ph type="ctrTitle" idx="2" hasCustomPrompt="1"/>
            <p:custDataLst>
              <p:tags r:id="rId16"/>
            </p:custDataLst>
          </p:nvPr>
        </p:nvSpPr>
        <p:spPr>
          <a:xfrm>
            <a:off x="868680" y="2920202"/>
            <a:ext cx="4801222" cy="972185"/>
          </a:xfrm>
          <a:noFill/>
        </p:spPr>
        <p:txBody>
          <a:bodyPr vert="horz" wrap="square" lIns="0" tIns="0" rIns="90000" bIns="0" rtlCol="0" anchor="b" anchorCtr="0">
            <a:normAutofit/>
          </a:bodyPr>
          <a:lstStyle>
            <a:lvl1pPr marL="0" marR="0" algn="l" defTabSz="914400" rtl="0" eaLnBrk="1" fontAlgn="auto" latinLnBrk="0" hangingPunct="1">
              <a:lnSpc>
                <a:spcPct val="88000"/>
              </a:lnSpc>
              <a:spcBef>
                <a:spcPct val="0"/>
              </a:spcBef>
              <a:buClrTx/>
              <a:buSzTx/>
              <a:buFontTx/>
              <a:buNone/>
              <a:defRPr kumimoji="0" lang="zh-CN" altLang="en-US" sz="5900" b="1" i="0" u="none" strike="noStrike" kern="1200" cap="none" spc="0" normalizeH="0" baseline="0" noProof="1" dirty="0">
                <a:ln w="12700">
                  <a:noFill/>
                </a:ln>
                <a:solidFill>
                  <a:schemeClr val="lt1"/>
                </a:solidFill>
                <a:uFillTx/>
                <a:latin typeface="Arial" panose="020B0604020202020204" pitchFamily="34" charset="0"/>
                <a:ea typeface="汉仪菱心体简" panose="02010400000101010101" charset="-122"/>
                <a:cs typeface="Dubai Medium" panose="020B0603030403030204" pitchFamily="34" charset="-78"/>
              </a:defRPr>
            </a:lvl1pPr>
          </a:lstStyle>
          <a:p>
            <a:pPr lvl="0"/>
            <a:r>
              <a:rPr>
                <a:sym typeface="+mn-ea"/>
              </a:rPr>
              <a:t>编辑标题</a:t>
            </a:r>
            <a:endParaRPr>
              <a:sym typeface="+mn-ea"/>
            </a:endParaRPr>
          </a:p>
        </p:txBody>
      </p:sp>
      <p:sp>
        <p:nvSpPr>
          <p:cNvPr id="9" name="文本占位符 3"/>
          <p:cNvSpPr/>
          <p:nvPr>
            <p:ph type="body" idx="3" hasCustomPrompt="1"/>
            <p:custDataLst>
              <p:tags r:id="rId17"/>
            </p:custDataLst>
          </p:nvPr>
        </p:nvSpPr>
        <p:spPr>
          <a:xfrm>
            <a:off x="868680" y="4764877"/>
            <a:ext cx="4598022" cy="963517"/>
          </a:xfrm>
          <a:noFill/>
        </p:spPr>
        <p:txBody>
          <a:bodyPr vert="horz" wrap="square" lIns="18000" tIns="0" rIns="82550" bIns="0" rtlCol="0" anchor="t" anchorCtr="0">
            <a:normAutofit/>
          </a:bodyPr>
          <a:lstStyle>
            <a:lvl1pPr marL="0" marR="0" indent="-228600" algn="l" defTabSz="914400" rtl="0" eaLnBrk="1" fontAlgn="auto" latinLnBrk="0" hangingPunct="1">
              <a:lnSpc>
                <a:spcPct val="120000"/>
              </a:lnSpc>
              <a:spcBef>
                <a:spcPts val="0"/>
              </a:spcBef>
              <a:spcAft>
                <a:spcPts val="1000"/>
              </a:spcAft>
              <a:buClrTx/>
              <a:buSzTx/>
              <a:buFontTx/>
              <a:buNone/>
              <a:defRPr kumimoji="0" lang="zh-CN" altLang="en-US" sz="1600" b="0" i="0" u="none" strike="noStrike" kern="1200" cap="none" spc="0" normalizeH="0" baseline="0" noProof="1" dirty="0">
                <a:solidFill>
                  <a:schemeClr val="lt1"/>
                </a:solidFill>
                <a:uFillTx/>
                <a:latin typeface="Arial" panose="020B0604020202020204" pitchFamily="34" charset="0"/>
                <a:ea typeface="汉仪铁线黑-65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微软雅黑" panose="020B0503020204020204" charset="-122"/>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a:sym typeface="+mn-ea"/>
              </a:rPr>
              <a:t>单击此处添加文本</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图片 9" descr="2554985_画板 1"/>
          <p:cNvPicPr/>
          <p:nvPr>
            <p:custDataLst>
              <p:tags r:id="rId2"/>
            </p:custDataLst>
          </p:nvPr>
        </p:nvPicPr>
        <p:blipFill>
          <a:blip r:embed="rId3"/>
          <a:stretch>
            <a:fillRect/>
          </a:stretch>
        </p:blipFill>
        <p:spPr>
          <a:xfrm flipH="1">
            <a:off x="0" y="0"/>
            <a:ext cx="12192000" cy="6857365"/>
          </a:xfrm>
          <a:prstGeom prst="rect">
            <a:avLst/>
          </a:prstGeom>
        </p:spPr>
      </p:pic>
      <p:pic>
        <p:nvPicPr>
          <p:cNvPr id="9" name="图片 8" descr="图片5"/>
          <p:cNvPicPr>
            <a:picLocks noChangeAspect="1"/>
          </p:cNvPicPr>
          <p:nvPr>
            <p:custDataLst>
              <p:tags r:id="rId4"/>
            </p:custDataLst>
          </p:nvPr>
        </p:nvPicPr>
        <p:blipFill>
          <a:blip r:embed="rId5"/>
          <a:stretch>
            <a:fillRect/>
          </a:stretch>
        </p:blipFill>
        <p:spPr>
          <a:xfrm>
            <a:off x="2540" y="0"/>
            <a:ext cx="2198117" cy="2009127"/>
          </a:xfrm>
          <a:prstGeom prst="rect">
            <a:avLst/>
          </a:prstGeom>
        </p:spPr>
      </p:pic>
      <p:pic>
        <p:nvPicPr>
          <p:cNvPr id="8" name="图片 7" descr="图片6"/>
          <p:cNvPicPr>
            <a:picLocks noChangeAspect="1"/>
          </p:cNvPicPr>
          <p:nvPr>
            <p:custDataLst>
              <p:tags r:id="rId6"/>
            </p:custDataLst>
          </p:nvPr>
        </p:nvPicPr>
        <p:blipFill>
          <a:blip r:embed="rId7"/>
          <a:stretch>
            <a:fillRect/>
          </a:stretch>
        </p:blipFill>
        <p:spPr>
          <a:xfrm>
            <a:off x="9980295" y="4861745"/>
            <a:ext cx="2214245" cy="199624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铁线黑-65简" panose="00020600040101010101"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9"/>
            </p:custDataLst>
          </p:nvPr>
        </p:nvSpPr>
        <p:spPr>
          <a:xfrm>
            <a:off x="669930"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custDataLst>
              <p:tags r:id="rId10"/>
            </p:custDataLst>
          </p:nvPr>
        </p:nvSpPr>
        <p:spPr>
          <a:xfrm>
            <a:off x="6238877" y="952508"/>
            <a:ext cx="5283242" cy="5388907"/>
          </a:xfrm>
        </p:spPr>
        <p:txBody>
          <a:bodyPr lIns="90170" tIns="46990" rIns="90170" bIns="46990">
            <a:normAutofit/>
          </a:bodyPr>
          <a:lstStyle>
            <a:lvl1pPr eaLnBrk="1" fontAlgn="auto" latinLnBrk="0" hangingPunct="1">
              <a:defRPr sz="1600">
                <a:solidFill>
                  <a:schemeClr val="lt1"/>
                </a:solidFill>
                <a:latin typeface="Arial" panose="020B0604020202020204" pitchFamily="34" charset="0"/>
                <a:ea typeface="汉仪铁线黑-65简" panose="00020600040101010101" charset="-122"/>
              </a:defRPr>
            </a:lvl1pPr>
            <a:lvl2pPr eaLnBrk="1" fontAlgn="auto" latinLnBrk="0" hangingPunct="1">
              <a:defRPr sz="1600">
                <a:solidFill>
                  <a:schemeClr val="lt1"/>
                </a:solidFill>
                <a:latin typeface="Arial" panose="020B0604020202020204" pitchFamily="34" charset="0"/>
                <a:ea typeface="汉仪铁线黑-65简" panose="00020600040101010101" charset="-122"/>
              </a:defRPr>
            </a:lvl2pPr>
            <a:lvl3pPr eaLnBrk="1" fontAlgn="auto" latinLnBrk="0" hangingPunct="1">
              <a:defRPr sz="1600">
                <a:solidFill>
                  <a:schemeClr val="lt1"/>
                </a:solidFill>
                <a:latin typeface="Arial" panose="020B0604020202020204" pitchFamily="34" charset="0"/>
                <a:ea typeface="汉仪铁线黑-65简" panose="00020600040101010101" charset="-122"/>
              </a:defRPr>
            </a:lvl3pPr>
            <a:lvl4pPr eaLnBrk="1" fontAlgn="auto" latinLnBrk="0" hangingPunct="1">
              <a:defRPr sz="1600">
                <a:solidFill>
                  <a:schemeClr val="lt1"/>
                </a:solidFill>
                <a:latin typeface="Arial" panose="020B0604020202020204" pitchFamily="34" charset="0"/>
                <a:ea typeface="汉仪铁线黑-65简" panose="00020600040101010101" charset="-122"/>
              </a:defRPr>
            </a:lvl4pPr>
            <a:lvl5pPr eaLnBrk="1" fontAlgn="auto" latinLnBrk="0" hangingPunct="1">
              <a:defRPr sz="1600">
                <a:solidFill>
                  <a:schemeClr val="lt1"/>
                </a:solidFill>
                <a:latin typeface="Arial" panose="020B0604020202020204" pitchFamily="34" charset="0"/>
                <a:ea typeface="汉仪铁线黑-6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1"/>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2"/>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a:p>
        </p:txBody>
      </p:sp>
      <p:sp>
        <p:nvSpPr>
          <p:cNvPr id="7" name="灯片编号占位符 6"/>
          <p:cNvSpPr>
            <a:spLocks noGrp="1"/>
          </p:cNvSpPr>
          <p:nvPr>
            <p:ph type="sldNum" sz="quarter" idx="12"/>
            <p:custDataLst>
              <p:tags r:id="rId13"/>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2" name="图片 11" descr="2554985_画板 1"/>
          <p:cNvPicPr/>
          <p:nvPr>
            <p:custDataLst>
              <p:tags r:id="rId2"/>
            </p:custDataLst>
          </p:nvPr>
        </p:nvPicPr>
        <p:blipFill>
          <a:blip r:embed="rId3"/>
          <a:stretch>
            <a:fillRect/>
          </a:stretch>
        </p:blipFill>
        <p:spPr>
          <a:xfrm flipH="1">
            <a:off x="0" y="0"/>
            <a:ext cx="12192000" cy="6857365"/>
          </a:xfrm>
          <a:prstGeom prst="rect">
            <a:avLst/>
          </a:prstGeom>
        </p:spPr>
      </p:pic>
      <p:pic>
        <p:nvPicPr>
          <p:cNvPr id="11" name="图片 10" descr="图片5"/>
          <p:cNvPicPr>
            <a:picLocks noChangeAspect="1"/>
          </p:cNvPicPr>
          <p:nvPr>
            <p:custDataLst>
              <p:tags r:id="rId4"/>
            </p:custDataLst>
          </p:nvPr>
        </p:nvPicPr>
        <p:blipFill>
          <a:blip r:embed="rId5"/>
          <a:stretch>
            <a:fillRect/>
          </a:stretch>
        </p:blipFill>
        <p:spPr>
          <a:xfrm>
            <a:off x="2540" y="0"/>
            <a:ext cx="2198117" cy="2009127"/>
          </a:xfrm>
          <a:prstGeom prst="rect">
            <a:avLst/>
          </a:prstGeom>
        </p:spPr>
      </p:pic>
      <p:pic>
        <p:nvPicPr>
          <p:cNvPr id="10" name="图片 9" descr="图片6"/>
          <p:cNvPicPr>
            <a:picLocks noChangeAspect="1"/>
          </p:cNvPicPr>
          <p:nvPr>
            <p:custDataLst>
              <p:tags r:id="rId6"/>
            </p:custDataLst>
          </p:nvPr>
        </p:nvPicPr>
        <p:blipFill>
          <a:blip r:embed="rId7"/>
          <a:stretch>
            <a:fillRect/>
          </a:stretch>
        </p:blipFill>
        <p:spPr>
          <a:xfrm>
            <a:off x="9980295" y="4861745"/>
            <a:ext cx="2214245" cy="1996243"/>
          </a:xfrm>
          <a:prstGeom prst="rect">
            <a:avLst/>
          </a:prstGeom>
        </p:spPr>
      </p:pic>
      <p:sp>
        <p:nvSpPr>
          <p:cNvPr id="2" name="标题 1"/>
          <p:cNvSpPr>
            <a:spLocks noGrp="1"/>
          </p:cNvSpPr>
          <p:nvPr>
            <p:ph type="title"/>
            <p:custDataLst>
              <p:tags r:id="rId8"/>
            </p:custDataLst>
          </p:nvPr>
        </p:nvSpPr>
        <p:spPr>
          <a:xfrm>
            <a:off x="669882"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铁线黑-65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9"/>
            </p:custDataLst>
          </p:nvPr>
        </p:nvSpPr>
        <p:spPr>
          <a:xfrm>
            <a:off x="669930" y="952508"/>
            <a:ext cx="5283242" cy="381003"/>
          </a:xfrm>
        </p:spPr>
        <p:txBody>
          <a:bodyPr lIns="90170" tIns="46990" rIns="90170" bIns="46990" anchor="ctr" anchorCtr="0">
            <a:noAutofit/>
          </a:bodyPr>
          <a:lstStyle>
            <a:lvl1pPr marL="0" indent="0" eaLnBrk="1" fontAlgn="auto" latinLnBrk="0" hangingPunct="1">
              <a:lnSpc>
                <a:spcPct val="100000"/>
              </a:lnSpc>
              <a:spcAft>
                <a:spcPts val="0"/>
              </a:spcAft>
              <a:buNone/>
              <a:defRPr sz="2000" b="0" u="none" strike="noStrike" kern="1200" cap="none" spc="200" normalizeH="0" baseline="0">
                <a:solidFill>
                  <a:schemeClr val="lt1"/>
                </a:solidFill>
                <a:uFillTx/>
                <a:latin typeface="Arial" panose="020B0604020202020204" pitchFamily="34" charset="0"/>
                <a:ea typeface="汉仪铁线黑-65简" panose="00020600040101010101"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10"/>
            </p:custDataLst>
          </p:nvPr>
        </p:nvSpPr>
        <p:spPr>
          <a:xfrm>
            <a:off x="669925" y="1406525"/>
            <a:ext cx="5283200"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1"/>
            </p:custDataLst>
          </p:nvPr>
        </p:nvSpPr>
        <p:spPr>
          <a:xfrm>
            <a:off x="6235750" y="952508"/>
            <a:ext cx="5283242" cy="381003"/>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lt1"/>
                </a:solidFill>
                <a:uFillTx/>
                <a:latin typeface="Arial" panose="020B0604020202020204" pitchFamily="34" charset="0"/>
                <a:ea typeface="汉仪铁线黑-65简" panose="00020600040101010101"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2"/>
            </p:custDataLst>
          </p:nvPr>
        </p:nvSpPr>
        <p:spPr>
          <a:xfrm>
            <a:off x="6235750" y="1406525"/>
            <a:ext cx="5283242" cy="4934752"/>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3"/>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4"/>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a:p>
        </p:txBody>
      </p:sp>
      <p:sp>
        <p:nvSpPr>
          <p:cNvPr id="9" name="灯片编号占位符 8"/>
          <p:cNvSpPr>
            <a:spLocks noGrp="1"/>
          </p:cNvSpPr>
          <p:nvPr>
            <p:ph type="sldNum" sz="quarter" idx="12"/>
            <p:custDataLst>
              <p:tags r:id="rId15"/>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图片 7" descr="2554985_画板 1"/>
          <p:cNvPicPr/>
          <p:nvPr>
            <p:custDataLst>
              <p:tags r:id="rId2"/>
            </p:custDataLst>
          </p:nvPr>
        </p:nvPicPr>
        <p:blipFill>
          <a:blip r:embed="rId3"/>
          <a:stretch>
            <a:fillRect/>
          </a:stretch>
        </p:blipFill>
        <p:spPr>
          <a:xfrm flipH="1">
            <a:off x="0" y="-317"/>
            <a:ext cx="12192000" cy="6857683"/>
          </a:xfrm>
          <a:prstGeom prst="rect">
            <a:avLst/>
          </a:prstGeom>
        </p:spPr>
      </p:pic>
      <p:pic>
        <p:nvPicPr>
          <p:cNvPr id="6" name="图片 5" descr="图片3"/>
          <p:cNvPicPr>
            <a:picLocks noChangeAspect="1"/>
          </p:cNvPicPr>
          <p:nvPr>
            <p:custDataLst>
              <p:tags r:id="rId4"/>
            </p:custDataLst>
          </p:nvPr>
        </p:nvPicPr>
        <p:blipFill>
          <a:blip r:embed="rId5"/>
          <a:stretch>
            <a:fillRect/>
          </a:stretch>
        </p:blipFill>
        <p:spPr>
          <a:xfrm>
            <a:off x="0" y="5239221"/>
            <a:ext cx="3066402" cy="1618766"/>
          </a:xfrm>
          <a:prstGeom prst="rect">
            <a:avLst/>
          </a:prstGeom>
        </p:spPr>
      </p:pic>
      <p:pic>
        <p:nvPicPr>
          <p:cNvPr id="7" name="图片 6" descr="图片2"/>
          <p:cNvPicPr>
            <a:picLocks noChangeAspect="1"/>
          </p:cNvPicPr>
          <p:nvPr>
            <p:custDataLst>
              <p:tags r:id="rId6"/>
            </p:custDataLst>
          </p:nvPr>
        </p:nvPicPr>
        <p:blipFill>
          <a:blip r:embed="rId7"/>
          <a:stretch>
            <a:fillRect/>
          </a:stretch>
        </p:blipFill>
        <p:spPr>
          <a:xfrm>
            <a:off x="6295390" y="748"/>
            <a:ext cx="5896610" cy="6158004"/>
          </a:xfrm>
          <a:prstGeom prst="rect">
            <a:avLst/>
          </a:prstGeom>
        </p:spPr>
      </p:pic>
      <p:sp>
        <p:nvSpPr>
          <p:cNvPr id="2" name="标题 1"/>
          <p:cNvSpPr>
            <a:spLocks noGrp="1"/>
          </p:cNvSpPr>
          <p:nvPr>
            <p:ph type="title"/>
            <p:custDataLst>
              <p:tags r:id="rId8"/>
            </p:custDataLst>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铁线黑-65简" panose="00020600040101010101"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9"/>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0"/>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a:p>
        </p:txBody>
      </p:sp>
      <p:sp>
        <p:nvSpPr>
          <p:cNvPr id="5" name="灯片编号占位符 4"/>
          <p:cNvSpPr>
            <a:spLocks noGrp="1"/>
          </p:cNvSpPr>
          <p:nvPr>
            <p:ph type="sldNum" sz="quarter" idx="12"/>
            <p:custDataLst>
              <p:tags r:id="rId11"/>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a:p>
        </p:txBody>
      </p:sp>
      <p:sp>
        <p:nvSpPr>
          <p:cNvPr id="4" name="灯片编号占位符 3"/>
          <p:cNvSpPr>
            <a:spLocks noGrp="1"/>
          </p:cNvSpPr>
          <p:nvPr>
            <p:ph type="sldNum" sz="quarter" idx="12"/>
            <p:custDataLst>
              <p:tags r:id="rId4"/>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10" name="图片 9" descr="2554985_画板 1"/>
          <p:cNvPicPr/>
          <p:nvPr>
            <p:custDataLst>
              <p:tags r:id="rId2"/>
            </p:custDataLst>
          </p:nvPr>
        </p:nvPicPr>
        <p:blipFill>
          <a:blip r:embed="rId3"/>
          <a:stretch>
            <a:fillRect/>
          </a:stretch>
        </p:blipFill>
        <p:spPr>
          <a:xfrm flipH="1">
            <a:off x="0" y="0"/>
            <a:ext cx="12192000" cy="6857365"/>
          </a:xfrm>
          <a:prstGeom prst="rect">
            <a:avLst/>
          </a:prstGeom>
        </p:spPr>
      </p:pic>
      <p:pic>
        <p:nvPicPr>
          <p:cNvPr id="9" name="图片 8" descr="图片5"/>
          <p:cNvPicPr>
            <a:picLocks noChangeAspect="1"/>
          </p:cNvPicPr>
          <p:nvPr>
            <p:custDataLst>
              <p:tags r:id="rId4"/>
            </p:custDataLst>
          </p:nvPr>
        </p:nvPicPr>
        <p:blipFill>
          <a:blip r:embed="rId5"/>
          <a:stretch>
            <a:fillRect/>
          </a:stretch>
        </p:blipFill>
        <p:spPr>
          <a:xfrm>
            <a:off x="2540" y="0"/>
            <a:ext cx="2198117" cy="2009127"/>
          </a:xfrm>
          <a:prstGeom prst="rect">
            <a:avLst/>
          </a:prstGeom>
        </p:spPr>
      </p:pic>
      <p:pic>
        <p:nvPicPr>
          <p:cNvPr id="8" name="图片 7" descr="图片6"/>
          <p:cNvPicPr>
            <a:picLocks noChangeAspect="1"/>
          </p:cNvPicPr>
          <p:nvPr>
            <p:custDataLst>
              <p:tags r:id="rId6"/>
            </p:custDataLst>
          </p:nvPr>
        </p:nvPicPr>
        <p:blipFill>
          <a:blip r:embed="rId7"/>
          <a:stretch>
            <a:fillRect/>
          </a:stretch>
        </p:blipFill>
        <p:spPr>
          <a:xfrm>
            <a:off x="9980295" y="4861745"/>
            <a:ext cx="2214245" cy="1996243"/>
          </a:xfrm>
          <a:prstGeom prst="rect">
            <a:avLst/>
          </a:prstGeom>
        </p:spPr>
      </p:pic>
      <p:sp>
        <p:nvSpPr>
          <p:cNvPr id="2" name="标题 1"/>
          <p:cNvSpPr>
            <a:spLocks noGrp="1"/>
          </p:cNvSpPr>
          <p:nvPr>
            <p:ph type="title"/>
            <p:custDataLst>
              <p:tags r:id="rId8"/>
            </p:custDataLst>
          </p:nvPr>
        </p:nvSpPr>
        <p:spPr>
          <a:xfrm>
            <a:off x="669930" y="443234"/>
            <a:ext cx="10852237" cy="441964"/>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铁线黑-65简" panose="00020600040101010101"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9"/>
            </p:custDataLst>
          </p:nvPr>
        </p:nvSpPr>
        <p:spPr>
          <a:xfrm>
            <a:off x="669930" y="952508"/>
            <a:ext cx="5283242" cy="5388907"/>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汉仪铁线黑-65简" panose="00020600040101010101" charset="-122"/>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0"/>
            </p:custDataLst>
          </p:nvPr>
        </p:nvSpPr>
        <p:spPr>
          <a:xfrm>
            <a:off x="6238925" y="952508"/>
            <a:ext cx="5283242" cy="5388907"/>
          </a:xfrm>
        </p:spPr>
        <p:txBody>
          <a:bodyPr vert="horz" lIns="90170" tIns="46990" rIns="90170" bIns="46990" rtlCol="0">
            <a:norm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lt1"/>
                </a:solidFill>
                <a:uFillTx/>
                <a:latin typeface="Arial" panose="020B0604020202020204" pitchFamily="34" charset="0"/>
                <a:ea typeface="汉仪铁线黑-65简" panose="00020600040101010101"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custDataLst>
              <p:tags r:id="rId11"/>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2"/>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dirty="0"/>
          </a:p>
        </p:txBody>
      </p:sp>
      <p:sp>
        <p:nvSpPr>
          <p:cNvPr id="7" name="灯片编号占位符 6"/>
          <p:cNvSpPr>
            <a:spLocks noGrp="1"/>
          </p:cNvSpPr>
          <p:nvPr>
            <p:ph type="sldNum" sz="quarter" idx="12"/>
            <p:custDataLst>
              <p:tags r:id="rId13"/>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9" name="图片 8" descr="2554985_画板 1"/>
          <p:cNvPicPr/>
          <p:nvPr>
            <p:custDataLst>
              <p:tags r:id="rId2"/>
            </p:custDataLst>
          </p:nvPr>
        </p:nvPicPr>
        <p:blipFill>
          <a:blip r:embed="rId3"/>
          <a:stretch>
            <a:fillRect/>
          </a:stretch>
        </p:blipFill>
        <p:spPr>
          <a:xfrm flipH="1">
            <a:off x="0" y="0"/>
            <a:ext cx="12192000" cy="6857365"/>
          </a:xfrm>
          <a:prstGeom prst="rect">
            <a:avLst/>
          </a:prstGeom>
        </p:spPr>
      </p:pic>
      <p:pic>
        <p:nvPicPr>
          <p:cNvPr id="8" name="图片 7" descr="图片5"/>
          <p:cNvPicPr>
            <a:picLocks noChangeAspect="1"/>
          </p:cNvPicPr>
          <p:nvPr>
            <p:custDataLst>
              <p:tags r:id="rId4"/>
            </p:custDataLst>
          </p:nvPr>
        </p:nvPicPr>
        <p:blipFill>
          <a:blip r:embed="rId5"/>
          <a:stretch>
            <a:fillRect/>
          </a:stretch>
        </p:blipFill>
        <p:spPr>
          <a:xfrm>
            <a:off x="2540" y="0"/>
            <a:ext cx="2198117" cy="2009127"/>
          </a:xfrm>
          <a:prstGeom prst="rect">
            <a:avLst/>
          </a:prstGeom>
        </p:spPr>
      </p:pic>
      <p:pic>
        <p:nvPicPr>
          <p:cNvPr id="7" name="图片 6" descr="图片6"/>
          <p:cNvPicPr>
            <a:picLocks noChangeAspect="1"/>
          </p:cNvPicPr>
          <p:nvPr>
            <p:custDataLst>
              <p:tags r:id="rId6"/>
            </p:custDataLst>
          </p:nvPr>
        </p:nvPicPr>
        <p:blipFill>
          <a:blip r:embed="rId7"/>
          <a:stretch>
            <a:fillRect/>
          </a:stretch>
        </p:blipFill>
        <p:spPr>
          <a:xfrm>
            <a:off x="9980295" y="4861745"/>
            <a:ext cx="2214245" cy="1996243"/>
          </a:xfrm>
          <a:prstGeom prst="rect">
            <a:avLst/>
          </a:prstGeom>
        </p:spPr>
      </p:pic>
      <p:sp>
        <p:nvSpPr>
          <p:cNvPr id="2" name="竖排标题 1"/>
          <p:cNvSpPr>
            <a:spLocks noGrp="1"/>
          </p:cNvSpPr>
          <p:nvPr>
            <p:ph type="title" orient="vert"/>
            <p:custDataLst>
              <p:tags r:id="rId8"/>
            </p:custDataLst>
          </p:nvPr>
        </p:nvSpPr>
        <p:spPr>
          <a:xfrm>
            <a:off x="10571135" y="952508"/>
            <a:ext cx="950984" cy="5388907"/>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400" b="1" i="0" u="none" strike="noStrike" kern="1200" cap="none" spc="200" normalizeH="0" baseline="0" noProof="1" dirty="0">
                <a:solidFill>
                  <a:schemeClr val="lt1"/>
                </a:solidFill>
                <a:uFillTx/>
                <a:latin typeface="Arial" panose="020B0604020202020204" pitchFamily="34" charset="0"/>
                <a:ea typeface="汉仪铁线黑-65简" panose="00020600040101010101"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custDataLst>
              <p:tags r:id="rId9"/>
            </p:custDataLst>
          </p:nvPr>
        </p:nvSpPr>
        <p:spPr>
          <a:xfrm>
            <a:off x="669925" y="952500"/>
            <a:ext cx="9828101" cy="5388907"/>
          </a:xfrm>
        </p:spPr>
        <p:txBody>
          <a:bodyPr vert="eaVert"/>
          <a:lstStyle>
            <a:lvl1pPr indent="0" eaLnBrk="1" fontAlgn="auto" latinLnBrk="0" hangingPunct="1">
              <a:defRPr>
                <a:solidFill>
                  <a:schemeClr val="lt1"/>
                </a:solidFill>
                <a:latin typeface="Arial" panose="020B0604020202020204" pitchFamily="34" charset="0"/>
                <a:ea typeface="汉仪铁线黑-65简" panose="00020600040101010101" charset="-122"/>
              </a:defRPr>
            </a:lvl1pPr>
            <a:lvl2pPr indent="0" eaLnBrk="1" fontAlgn="auto" latinLnBrk="0" hangingPunct="1">
              <a:defRPr>
                <a:solidFill>
                  <a:schemeClr val="lt1"/>
                </a:solidFill>
                <a:latin typeface="Arial" panose="020B0604020202020204" pitchFamily="34" charset="0"/>
                <a:ea typeface="汉仪铁线黑-65简" panose="00020600040101010101" charset="-122"/>
              </a:defRPr>
            </a:lvl2pPr>
            <a:lvl3pPr indent="0" eaLnBrk="1" fontAlgn="auto" latinLnBrk="0" hangingPunct="1">
              <a:defRPr>
                <a:solidFill>
                  <a:schemeClr val="lt1"/>
                </a:solidFill>
                <a:latin typeface="Arial" panose="020B0604020202020204" pitchFamily="34" charset="0"/>
                <a:ea typeface="汉仪铁线黑-65简" panose="00020600040101010101" charset="-122"/>
              </a:defRPr>
            </a:lvl3pPr>
            <a:lvl4pPr indent="0" eaLnBrk="1" fontAlgn="auto" latinLnBrk="0" hangingPunct="1">
              <a:defRPr>
                <a:solidFill>
                  <a:schemeClr val="lt1"/>
                </a:solidFill>
                <a:latin typeface="Arial" panose="020B0604020202020204" pitchFamily="34" charset="0"/>
                <a:ea typeface="汉仪铁线黑-65简" panose="00020600040101010101" charset="-122"/>
              </a:defRPr>
            </a:lvl4pPr>
            <a:lvl5pPr indent="0" eaLnBrk="1" fontAlgn="auto" latinLnBrk="0" hangingPunct="1">
              <a:defRPr>
                <a:solidFill>
                  <a:schemeClr val="lt1"/>
                </a:solidFill>
                <a:latin typeface="Arial" panose="020B0604020202020204" pitchFamily="34" charset="0"/>
                <a:ea typeface="汉仪铁线黑-65简" panose="00020600040101010101"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defRPr>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62.xml"/><Relationship Id="rId23" Type="http://schemas.openxmlformats.org/officeDocument/2006/relationships/tags" Target="../tags/tag161.xml"/><Relationship Id="rId22" Type="http://schemas.openxmlformats.org/officeDocument/2006/relationships/tags" Target="../tags/tag160.xml"/><Relationship Id="rId21" Type="http://schemas.openxmlformats.org/officeDocument/2006/relationships/tags" Target="../tags/tag159.xml"/><Relationship Id="rId20" Type="http://schemas.openxmlformats.org/officeDocument/2006/relationships/tags" Target="../tags/tag158.xml"/><Relationship Id="rId2" Type="http://schemas.openxmlformats.org/officeDocument/2006/relationships/slideLayout" Target="../slideLayouts/slideLayout2.xml"/><Relationship Id="rId19" Type="http://schemas.openxmlformats.org/officeDocument/2006/relationships/tags" Target="../tags/tag157.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61398"/>
            <a:ext cx="10852237" cy="5388907"/>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wrap="square" lIns="91440" tIns="45720" rIns="91440" bIns="45720" rtlCol="0" anchor="ctr">
            <a:normAutofit/>
          </a:bodyPr>
          <a:lstStyle>
            <a:lvl1pPr algn="l">
              <a:defRPr sz="1200">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wrap="square" lIns="91440" tIns="45720" rIns="91440" bIns="45720" rtlCol="0" anchor="ctr">
            <a:normAutofit/>
          </a:bodyPr>
          <a:lstStyle>
            <a:lvl1pPr algn="ctr">
              <a:defRPr sz="1200">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wrap="square" lIns="91440" tIns="45720" rIns="91440" bIns="45720" rtlCol="0" anchor="ctr">
            <a:normAutofit/>
          </a:bodyPr>
          <a:lstStyle>
            <a:lvl1pPr algn="r">
              <a:defRPr sz="1200">
                <a:solidFill>
                  <a:schemeClr val="lt1">
                    <a:tint val="75000"/>
                  </a:schemeClr>
                </a:solidFill>
                <a:latin typeface="Arial" panose="020B0604020202020204" pitchFamily="34" charset="0"/>
                <a:ea typeface="汉仪铁线黑-65简" panose="00020600040101010101" charset="-122"/>
                <a:cs typeface="汉仪铁线黑-65简" panose="00020600040101010101" charset="-122"/>
              </a:defRPr>
            </a:lvl1pPr>
          </a:lstStyle>
          <a:p>
            <a:fld id="{49AE70B2-8BF9-45C0-BB95-33D1B9D3A854}" type="slidenum">
              <a:rPr lang="zh-CN" altLang="en-US" smtClean="0"/>
            </a:fld>
            <a:endParaRPr lang="zh-CN" altLang="en-US" dirty="0"/>
          </a:p>
        </p:txBody>
      </p:sp>
      <p:sp>
        <p:nvSpPr>
          <p:cNvPr id="8" name="KSO_TEMPLATE" hidden="1"/>
          <p:cNvSpPr/>
          <p:nvPr userDrawn="1">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00000"/>
        </a:lnSpc>
        <a:spcBef>
          <a:spcPct val="0"/>
        </a:spcBef>
        <a:buNone/>
        <a:defRPr sz="2400" b="1" u="none" strike="noStrike" kern="1200" cap="none" spc="200" normalizeH="0">
          <a:solidFill>
            <a:schemeClr val="lt1"/>
          </a:solidFill>
          <a:uFillTx/>
          <a:latin typeface="Arial" panose="020B0604020202020204" pitchFamily="34" charset="0"/>
          <a:ea typeface="汉仪铁线黑-65简" panose="00020600040101010101"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Arial" panose="020B0604020202020204" pitchFamily="34" charset="0"/>
          <a:ea typeface="汉仪铁线黑-65简" panose="00020600040101010101"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lt1"/>
          </a:solidFill>
          <a:uFillTx/>
          <a:latin typeface="Arial" panose="020B0604020202020204" pitchFamily="34" charset="0"/>
          <a:ea typeface="汉仪铁线黑-65简" panose="00020600040101010101"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Arial" panose="020B0604020202020204" pitchFamily="34" charset="0"/>
          <a:ea typeface="汉仪铁线黑-65简" panose="00020600040101010101"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Arial" panose="020B0604020202020204" pitchFamily="34" charset="0"/>
          <a:ea typeface="汉仪铁线黑-65简" panose="00020600040101010101"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lt1"/>
          </a:solidFill>
          <a:uFillTx/>
          <a:latin typeface="Arial" panose="020B0604020202020204" pitchFamily="34" charset="0"/>
          <a:ea typeface="汉仪铁线黑-65简" panose="0002060004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tags" Target="../tags/tag168.xml"/><Relationship Id="rId5" Type="http://schemas.openxmlformats.org/officeDocument/2006/relationships/tags" Target="../tags/tag167.xml"/><Relationship Id="rId4" Type="http://schemas.openxmlformats.org/officeDocument/2006/relationships/tags" Target="../tags/tag166.xml"/><Relationship Id="rId3" Type="http://schemas.openxmlformats.org/officeDocument/2006/relationships/tags" Target="../tags/tag165.xml"/><Relationship Id="rId2" Type="http://schemas.openxmlformats.org/officeDocument/2006/relationships/tags" Target="../tags/tag164.xml"/><Relationship Id="rId1" Type="http://schemas.openxmlformats.org/officeDocument/2006/relationships/tags" Target="../tags/tag163.xml"/></Relationships>
</file>

<file path=ppt/slides/_rels/slide10.xml.rels><?xml version="1.0" encoding="UTF-8" standalone="yes"?>
<Relationships xmlns="http://schemas.openxmlformats.org/package/2006/relationships"><Relationship Id="rId9" Type="http://schemas.openxmlformats.org/officeDocument/2006/relationships/tags" Target="../tags/tag220.xml"/><Relationship Id="rId8" Type="http://schemas.openxmlformats.org/officeDocument/2006/relationships/tags" Target="../tags/tag219.xml"/><Relationship Id="rId7" Type="http://schemas.openxmlformats.org/officeDocument/2006/relationships/tags" Target="../tags/tag218.xml"/><Relationship Id="rId6" Type="http://schemas.openxmlformats.org/officeDocument/2006/relationships/image" Target="../media/image4.png"/><Relationship Id="rId5" Type="http://schemas.openxmlformats.org/officeDocument/2006/relationships/tags" Target="../tags/tag217.xml"/><Relationship Id="rId4" Type="http://schemas.openxmlformats.org/officeDocument/2006/relationships/image" Target="../media/image3.png"/><Relationship Id="rId3" Type="http://schemas.openxmlformats.org/officeDocument/2006/relationships/tags" Target="../tags/tag216.xml"/><Relationship Id="rId2" Type="http://schemas.openxmlformats.org/officeDocument/2006/relationships/image" Target="../media/image1.jpeg"/><Relationship Id="rId11" Type="http://schemas.openxmlformats.org/officeDocument/2006/relationships/slideLayout" Target="../slideLayouts/slideLayout7.xml"/><Relationship Id="rId10" Type="http://schemas.openxmlformats.org/officeDocument/2006/relationships/tags" Target="../tags/tag221.xml"/><Relationship Id="rId1" Type="http://schemas.openxmlformats.org/officeDocument/2006/relationships/tags" Target="../tags/tag215.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223.xml"/><Relationship Id="rId1" Type="http://schemas.openxmlformats.org/officeDocument/2006/relationships/tags" Target="../tags/tag222.xml"/></Relationships>
</file>

<file path=ppt/slides/_rels/slide2.xml.rels><?xml version="1.0" encoding="UTF-8" standalone="yes"?>
<Relationships xmlns="http://schemas.openxmlformats.org/package/2006/relationships"><Relationship Id="rId9" Type="http://schemas.openxmlformats.org/officeDocument/2006/relationships/tags" Target="../tags/tag175.xml"/><Relationship Id="rId8" Type="http://schemas.openxmlformats.org/officeDocument/2006/relationships/tags" Target="../tags/tag174.xml"/><Relationship Id="rId7" Type="http://schemas.openxmlformats.org/officeDocument/2006/relationships/slide" Target="slide7.xml"/><Relationship Id="rId6" Type="http://schemas.openxmlformats.org/officeDocument/2006/relationships/tags" Target="../tags/tag173.xml"/><Relationship Id="rId5" Type="http://schemas.openxmlformats.org/officeDocument/2006/relationships/tags" Target="../tags/tag172.xml"/><Relationship Id="rId4" Type="http://schemas.openxmlformats.org/officeDocument/2006/relationships/slide" Target="slide3.xml"/><Relationship Id="rId3" Type="http://schemas.openxmlformats.org/officeDocument/2006/relationships/tags" Target="../tags/tag171.xml"/><Relationship Id="rId2" Type="http://schemas.openxmlformats.org/officeDocument/2006/relationships/tags" Target="../tags/tag170.xml"/><Relationship Id="rId13" Type="http://schemas.openxmlformats.org/officeDocument/2006/relationships/notesSlide" Target="../notesSlides/notesSlide1.xml"/><Relationship Id="rId12" Type="http://schemas.openxmlformats.org/officeDocument/2006/relationships/slideLayout" Target="../slideLayouts/slideLayout6.xml"/><Relationship Id="rId11" Type="http://schemas.openxmlformats.org/officeDocument/2006/relationships/tags" Target="../tags/tag176.xml"/><Relationship Id="rId10" Type="http://schemas.openxmlformats.org/officeDocument/2006/relationships/slide" Target="slide4.xml"/><Relationship Id="rId1" Type="http://schemas.openxmlformats.org/officeDocument/2006/relationships/tags" Target="../tags/tag169.xml"/></Relationships>
</file>

<file path=ppt/slides/_rels/slide3.xml.rels><?xml version="1.0" encoding="UTF-8" standalone="yes"?>
<Relationships xmlns="http://schemas.openxmlformats.org/package/2006/relationships"><Relationship Id="rId9" Type="http://schemas.openxmlformats.org/officeDocument/2006/relationships/tags" Target="../tags/tag179.xml"/><Relationship Id="rId8" Type="http://schemas.openxmlformats.org/officeDocument/2006/relationships/image" Target="../media/image13.jpeg"/><Relationship Id="rId7" Type="http://schemas.openxmlformats.org/officeDocument/2006/relationships/tags" Target="../tags/tag178.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jpeg"/><Relationship Id="rId13" Type="http://schemas.openxmlformats.org/officeDocument/2006/relationships/slideLayout" Target="../slideLayouts/slideLayout3.xml"/><Relationship Id="rId12" Type="http://schemas.openxmlformats.org/officeDocument/2006/relationships/tags" Target="../tags/tag180.xml"/><Relationship Id="rId11" Type="http://schemas.openxmlformats.org/officeDocument/2006/relationships/slide" Target="slide2.xml"/><Relationship Id="rId10" Type="http://schemas.openxmlformats.org/officeDocument/2006/relationships/image" Target="../media/image14.png"/><Relationship Id="rId1" Type="http://schemas.openxmlformats.org/officeDocument/2006/relationships/tags" Target="../tags/tag17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84.xml"/><Relationship Id="rId4" Type="http://schemas.openxmlformats.org/officeDocument/2006/relationships/image" Target="../media/image15.jpeg"/><Relationship Id="rId3" Type="http://schemas.openxmlformats.org/officeDocument/2006/relationships/tags" Target="../tags/tag183.xml"/><Relationship Id="rId2" Type="http://schemas.openxmlformats.org/officeDocument/2006/relationships/tags" Target="../tags/tag182.xml"/><Relationship Id="rId1" Type="http://schemas.openxmlformats.org/officeDocument/2006/relationships/tags" Target="../tags/tag181.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188.xml"/><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tags" Target="../tags/tag192.xml"/><Relationship Id="rId4" Type="http://schemas.openxmlformats.org/officeDocument/2006/relationships/slide" Target="slide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7.xml.rels><?xml version="1.0" encoding="UTF-8" standalone="yes"?>
<Relationships xmlns="http://schemas.openxmlformats.org/package/2006/relationships"><Relationship Id="rId9" Type="http://schemas.openxmlformats.org/officeDocument/2006/relationships/tags" Target="../tags/tag198.xml"/><Relationship Id="rId8" Type="http://schemas.openxmlformats.org/officeDocument/2006/relationships/tags" Target="../tags/tag197.xml"/><Relationship Id="rId7" Type="http://schemas.openxmlformats.org/officeDocument/2006/relationships/tags" Target="../tags/tag196.xml"/><Relationship Id="rId6" Type="http://schemas.openxmlformats.org/officeDocument/2006/relationships/image" Target="../media/image4.png"/><Relationship Id="rId5" Type="http://schemas.openxmlformats.org/officeDocument/2006/relationships/tags" Target="../tags/tag195.xml"/><Relationship Id="rId4" Type="http://schemas.openxmlformats.org/officeDocument/2006/relationships/image" Target="../media/image3.png"/><Relationship Id="rId3" Type="http://schemas.openxmlformats.org/officeDocument/2006/relationships/tags" Target="../tags/tag194.xml"/><Relationship Id="rId2" Type="http://schemas.openxmlformats.org/officeDocument/2006/relationships/image" Target="../media/image1.jpeg"/><Relationship Id="rId12" Type="http://schemas.openxmlformats.org/officeDocument/2006/relationships/slideLayout" Target="../slideLayouts/slideLayout7.xml"/><Relationship Id="rId11" Type="http://schemas.openxmlformats.org/officeDocument/2006/relationships/tags" Target="../tags/tag200.xml"/><Relationship Id="rId10" Type="http://schemas.openxmlformats.org/officeDocument/2006/relationships/tags" Target="../tags/tag199.xml"/><Relationship Id="rId1" Type="http://schemas.openxmlformats.org/officeDocument/2006/relationships/tags" Target="../tags/tag193.xml"/></Relationships>
</file>

<file path=ppt/slides/_rels/slide8.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tags" Target="../tags/tag205.xml"/><Relationship Id="rId7" Type="http://schemas.openxmlformats.org/officeDocument/2006/relationships/tags" Target="../tags/tag204.xml"/><Relationship Id="rId6" Type="http://schemas.openxmlformats.org/officeDocument/2006/relationships/image" Target="../media/image4.png"/><Relationship Id="rId5" Type="http://schemas.openxmlformats.org/officeDocument/2006/relationships/tags" Target="../tags/tag203.xml"/><Relationship Id="rId4" Type="http://schemas.openxmlformats.org/officeDocument/2006/relationships/image" Target="../media/image3.png"/><Relationship Id="rId3" Type="http://schemas.openxmlformats.org/officeDocument/2006/relationships/tags" Target="../tags/tag202.xml"/><Relationship Id="rId2" Type="http://schemas.openxmlformats.org/officeDocument/2006/relationships/image" Target="../media/image1.jpeg"/><Relationship Id="rId12" Type="http://schemas.openxmlformats.org/officeDocument/2006/relationships/slideLayout" Target="../slideLayouts/slideLayout7.xml"/><Relationship Id="rId11" Type="http://schemas.openxmlformats.org/officeDocument/2006/relationships/tags" Target="../tags/tag208.xml"/><Relationship Id="rId10" Type="http://schemas.openxmlformats.org/officeDocument/2006/relationships/tags" Target="../tags/tag207.xml"/><Relationship Id="rId1" Type="http://schemas.openxmlformats.org/officeDocument/2006/relationships/tags" Target="../tags/tag201.xml"/></Relationships>
</file>

<file path=ppt/slides/_rels/slide9.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image" Target="../media/image4.png"/><Relationship Id="rId5" Type="http://schemas.openxmlformats.org/officeDocument/2006/relationships/tags" Target="../tags/tag211.xml"/><Relationship Id="rId4" Type="http://schemas.openxmlformats.org/officeDocument/2006/relationships/image" Target="../media/image3.png"/><Relationship Id="rId3" Type="http://schemas.openxmlformats.org/officeDocument/2006/relationships/tags" Target="../tags/tag210.xml"/><Relationship Id="rId2" Type="http://schemas.openxmlformats.org/officeDocument/2006/relationships/image" Target="../media/image1.jpeg"/><Relationship Id="rId10" Type="http://schemas.openxmlformats.org/officeDocument/2006/relationships/slideLayout" Target="../slideLayouts/slideLayout7.xml"/><Relationship Id="rId1" Type="http://schemas.openxmlformats.org/officeDocument/2006/relationships/tags" Target="../tags/tag20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 name="椭圆 24"/>
          <p:cNvSpPr/>
          <p:nvPr>
            <p:custDataLst>
              <p:tags r:id="rId1"/>
            </p:custDataLst>
          </p:nvPr>
        </p:nvSpPr>
        <p:spPr>
          <a:xfrm>
            <a:off x="6344920" y="975995"/>
            <a:ext cx="119380" cy="119380"/>
          </a:xfrm>
          <a:prstGeom prst="ellipse">
            <a:avLst/>
          </a:prstGeom>
          <a:noFill/>
          <a:ln>
            <a:solidFill>
              <a:schemeClr val="dk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汉仪铁线黑-65简" panose="00020600040101010101" charset="-122"/>
              <a:cs typeface="汉仪铁线黑-65简" panose="00020600040101010101" charset="-122"/>
            </a:endParaRPr>
          </a:p>
        </p:txBody>
      </p:sp>
      <p:sp>
        <p:nvSpPr>
          <p:cNvPr id="26" name="椭圆 25"/>
          <p:cNvSpPr/>
          <p:nvPr>
            <p:custDataLst>
              <p:tags r:id="rId2"/>
            </p:custDataLst>
          </p:nvPr>
        </p:nvSpPr>
        <p:spPr>
          <a:xfrm>
            <a:off x="6568440" y="973455"/>
            <a:ext cx="119380" cy="119380"/>
          </a:xfrm>
          <a:prstGeom prst="ellipse">
            <a:avLst/>
          </a:prstGeom>
          <a:noFill/>
          <a:ln>
            <a:solidFill>
              <a:schemeClr val="dk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a:solidFill>
                <a:schemeClr val="lt1"/>
              </a:solidFill>
              <a:latin typeface="Arial" panose="020B0604020202020204" pitchFamily="34" charset="0"/>
              <a:ea typeface="汉仪铁线黑-65简" panose="00020600040101010101" charset="-122"/>
              <a:cs typeface="汉仪铁线黑-65简" panose="00020600040101010101" charset="-122"/>
            </a:endParaRPr>
          </a:p>
        </p:txBody>
      </p:sp>
      <p:sp>
        <p:nvSpPr>
          <p:cNvPr id="27" name="椭圆 26"/>
          <p:cNvSpPr/>
          <p:nvPr>
            <p:custDataLst>
              <p:tags r:id="rId3"/>
            </p:custDataLst>
          </p:nvPr>
        </p:nvSpPr>
        <p:spPr>
          <a:xfrm>
            <a:off x="6791960" y="978535"/>
            <a:ext cx="119380" cy="119380"/>
          </a:xfrm>
          <a:prstGeom prst="ellipse">
            <a:avLst/>
          </a:prstGeom>
          <a:noFill/>
          <a:ln>
            <a:solidFill>
              <a:schemeClr val="dk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a:bodyPr>
          <a:p>
            <a:pPr algn="ctr"/>
            <a:endParaRPr lang="zh-CN" altLang="en-US" dirty="0">
              <a:solidFill>
                <a:schemeClr val="lt1"/>
              </a:solidFill>
              <a:latin typeface="Arial" panose="020B0604020202020204" pitchFamily="34" charset="0"/>
              <a:ea typeface="汉仪铁线黑-65简" panose="00020600040101010101" charset="-122"/>
              <a:cs typeface="汉仪铁线黑-65简" panose="00020600040101010101" charset="-122"/>
            </a:endParaRPr>
          </a:p>
        </p:txBody>
      </p:sp>
      <p:sp>
        <p:nvSpPr>
          <p:cNvPr id="6" name="标题 5"/>
          <p:cNvSpPr/>
          <p:nvPr>
            <p:ph type="ctrTitle" idx="2"/>
            <p:custDataLst>
              <p:tags r:id="rId4"/>
            </p:custDataLst>
          </p:nvPr>
        </p:nvSpPr>
        <p:spPr/>
        <p:txBody>
          <a:bodyPr>
            <a:normAutofit fontScale="90000"/>
          </a:bodyPr>
          <a:p>
            <a:pPr marL="0" indent="0" algn="l">
              <a:lnSpc>
                <a:spcPct val="92000"/>
              </a:lnSpc>
              <a:spcBef>
                <a:spcPts val="0"/>
              </a:spcBef>
              <a:spcAft>
                <a:spcPts val="0"/>
              </a:spcAft>
              <a:buSzPct val="100000"/>
              <a:buNone/>
            </a:pPr>
            <a:r>
              <a:rPr lang="zh-CN" altLang="en-US">
                <a:solidFill>
                  <a:schemeClr val="lt1"/>
                </a:solidFill>
              </a:rPr>
              <a:t>对人工智能快速发展下的伦理道德的</a:t>
            </a:r>
            <a:r>
              <a:rPr lang="zh-CN" altLang="en-US">
                <a:solidFill>
                  <a:schemeClr val="lt1"/>
                </a:solidFill>
              </a:rPr>
              <a:t>思考</a:t>
            </a:r>
            <a:endParaRPr lang="zh-CN" altLang="en-US">
              <a:solidFill>
                <a:schemeClr val="lt1"/>
              </a:solidFill>
            </a:endParaRPr>
          </a:p>
        </p:txBody>
      </p:sp>
      <p:sp>
        <p:nvSpPr>
          <p:cNvPr id="7" name="副标题 6"/>
          <p:cNvSpPr/>
          <p:nvPr>
            <p:ph type="subTitle" idx="3"/>
            <p:custDataLst>
              <p:tags r:id="rId5"/>
            </p:custDataLst>
          </p:nvPr>
        </p:nvSpPr>
        <p:spPr/>
        <p:txBody>
          <a:bodyPr/>
          <a:p>
            <a:pPr marL="0" indent="-228600" algn="l">
              <a:lnSpc>
                <a:spcPct val="120000"/>
              </a:lnSpc>
              <a:spcBef>
                <a:spcPts val="0"/>
              </a:spcBef>
              <a:spcAft>
                <a:spcPts val="0"/>
              </a:spcAft>
              <a:buSzPct val="100000"/>
              <a:buNone/>
            </a:pPr>
            <a:r>
              <a:rPr lang="zh-CN" altLang="en-US" sz="1800">
                <a:solidFill>
                  <a:schemeClr val="lt1"/>
                </a:solidFill>
                <a:ea typeface="汉仪铁线黑-65简" panose="00020600040101010101" charset="-122"/>
              </a:rPr>
              <a:t>齐次线性方程组</a:t>
            </a:r>
            <a:endParaRPr lang="zh-CN" altLang="en-US" sz="1800">
              <a:solidFill>
                <a:schemeClr val="lt1"/>
              </a:solidFill>
              <a:ea typeface="汉仪铁线黑-65简" panose="00020600040101010101" charset="-122"/>
            </a:endParaRPr>
          </a:p>
        </p:txBody>
      </p:sp>
    </p:spTree>
    <p:custDataLst>
      <p:tags r:id="rId6"/>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2554985_画板 1"/>
          <p:cNvPicPr/>
          <p:nvPr>
            <p:custDataLst>
              <p:tags r:id="rId1"/>
            </p:custDataLst>
          </p:nvPr>
        </p:nvPicPr>
        <p:blipFill>
          <a:blip r:embed="rId2"/>
          <a:stretch>
            <a:fillRect/>
          </a:stretch>
        </p:blipFill>
        <p:spPr>
          <a:xfrm flipH="1">
            <a:off x="2540" y="-96520"/>
            <a:ext cx="12192000" cy="6857365"/>
          </a:xfrm>
          <a:prstGeom prst="rect">
            <a:avLst/>
          </a:prstGeom>
        </p:spPr>
      </p:pic>
      <p:pic>
        <p:nvPicPr>
          <p:cNvPr id="6" name="图片 5" descr="图片5"/>
          <p:cNvPicPr>
            <a:picLocks noChangeAspect="1"/>
          </p:cNvPicPr>
          <p:nvPr>
            <p:custDataLst>
              <p:tags r:id="rId3"/>
            </p:custDataLst>
          </p:nvPr>
        </p:nvPicPr>
        <p:blipFill>
          <a:blip r:embed="rId4"/>
          <a:stretch>
            <a:fillRect/>
          </a:stretch>
        </p:blipFill>
        <p:spPr>
          <a:xfrm>
            <a:off x="2540" y="0"/>
            <a:ext cx="2198117" cy="2009127"/>
          </a:xfrm>
          <a:prstGeom prst="rect">
            <a:avLst/>
          </a:prstGeom>
        </p:spPr>
      </p:pic>
      <p:pic>
        <p:nvPicPr>
          <p:cNvPr id="7" name="图片 6" descr="图片6"/>
          <p:cNvPicPr>
            <a:picLocks noChangeAspect="1"/>
          </p:cNvPicPr>
          <p:nvPr>
            <p:custDataLst>
              <p:tags r:id="rId5"/>
            </p:custDataLst>
          </p:nvPr>
        </p:nvPicPr>
        <p:blipFill>
          <a:blip r:embed="rId6"/>
          <a:stretch>
            <a:fillRect/>
          </a:stretch>
        </p:blipFill>
        <p:spPr>
          <a:xfrm>
            <a:off x="9980295" y="4861745"/>
            <a:ext cx="2214245" cy="1996243"/>
          </a:xfrm>
          <a:prstGeom prst="rect">
            <a:avLst/>
          </a:prstGeom>
        </p:spPr>
      </p:pic>
      <p:sp>
        <p:nvSpPr>
          <p:cNvPr id="4" name="文本框 3"/>
          <p:cNvSpPr txBox="1"/>
          <p:nvPr>
            <p:custDataLst>
              <p:tags r:id="rId7"/>
            </p:custDataLst>
          </p:nvPr>
        </p:nvSpPr>
        <p:spPr>
          <a:xfrm>
            <a:off x="234315" y="1344295"/>
            <a:ext cx="4794885" cy="541655"/>
          </a:xfrm>
          <a:prstGeom prst="rect">
            <a:avLst/>
          </a:prstGeom>
          <a:noFill/>
        </p:spPr>
        <p:txBody>
          <a:bodyPr wrap="square" lIns="63500" tIns="25400" rIns="63500" bIns="25400" rtlCol="0" anchor="b" anchorCtr="0">
            <a:normAutofit fontScale="60000"/>
          </a:bodyPr>
          <a:p>
            <a:pPr algn="l"/>
            <a:r>
              <a:rPr lang="zh-CN" altLang="zh-CN" sz="4000" b="1" spc="160" dirty="0">
                <a:solidFill>
                  <a:schemeClr val="lt1"/>
                </a:solidFill>
                <a:uFillTx/>
                <a:latin typeface="Arial" panose="020B0604020202020204" pitchFamily="34" charset="0"/>
                <a:ea typeface="汉仪铁线黑-65简" panose="00020600040101010101" charset="-122"/>
              </a:rPr>
              <a:t>对于人来说什么是真正的高贵</a:t>
            </a:r>
            <a:r>
              <a:rPr lang="zh-CN" altLang="zh-CN" sz="4400" b="1" spc="160" dirty="0">
                <a:solidFill>
                  <a:schemeClr val="lt1"/>
                </a:solidFill>
                <a:uFillTx/>
                <a:latin typeface="Arial" panose="020B0604020202020204" pitchFamily="34" charset="0"/>
                <a:ea typeface="汉仪铁线黑-65简" panose="00020600040101010101" charset="-122"/>
              </a:rPr>
              <a:t>？</a:t>
            </a:r>
            <a:endParaRPr lang="zh-CN" altLang="zh-CN" sz="4400" b="1" spc="160" dirty="0">
              <a:solidFill>
                <a:schemeClr val="lt1"/>
              </a:solidFill>
              <a:uFillTx/>
              <a:latin typeface="Arial" panose="020B0604020202020204" pitchFamily="34" charset="0"/>
              <a:ea typeface="汉仪铁线黑-65简" panose="00020600040101010101" charset="-122"/>
            </a:endParaRPr>
          </a:p>
        </p:txBody>
      </p:sp>
      <p:sp>
        <p:nvSpPr>
          <p:cNvPr id="11" name="Title 6"/>
          <p:cNvSpPr txBox="1"/>
          <p:nvPr>
            <p:custDataLst>
              <p:tags r:id="rId8"/>
            </p:custDataLst>
          </p:nvPr>
        </p:nvSpPr>
        <p:spPr>
          <a:xfrm>
            <a:off x="1710690" y="2654935"/>
            <a:ext cx="1026795" cy="1729105"/>
          </a:xfrm>
          <a:prstGeom prst="rect">
            <a:avLst/>
          </a:prstGeom>
          <a:noFill/>
          <a:ln w="3175">
            <a:noFill/>
            <a:prstDash val="dash"/>
          </a:ln>
        </p:spPr>
        <p:txBody>
          <a:bodyPr wrap="square" lIns="63500" tIns="25400" rIns="63500" bIns="25400" anchor="t" anchorCtr="0">
            <a:normAutofit lnSpcReduction="2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lt1"/>
                </a:solidFill>
                <a:uFillTx/>
                <a:latin typeface="+mn-ea"/>
                <a:cs typeface="微软雅黑" panose="020B0503020204020204" charset="-122"/>
              </a:rPr>
              <a:t>道德！</a:t>
            </a:r>
            <a:endParaRPr lang="zh-CN" altLang="en-US" sz="2400" spc="100" dirty="0">
              <a:ln w="3175">
                <a:noFill/>
                <a:prstDash val="dash"/>
              </a:ln>
              <a:solidFill>
                <a:schemeClr val="lt1"/>
              </a:solidFill>
              <a:uFillTx/>
              <a:latin typeface="+mn-ea"/>
              <a:cs typeface="微软雅黑" panose="020B0503020204020204" charset="-122"/>
            </a:endParaRPr>
          </a:p>
          <a:p>
            <a:pPr algn="l" fontAlgn="auto">
              <a:lnSpc>
                <a:spcPct val="120000"/>
              </a:lnSpc>
              <a:spcAft>
                <a:spcPts val="800"/>
              </a:spcAft>
            </a:pPr>
            <a:r>
              <a:rPr lang="zh-CN" altLang="en-US" sz="2400" spc="100" dirty="0">
                <a:ln w="3175">
                  <a:noFill/>
                  <a:prstDash val="dash"/>
                </a:ln>
                <a:solidFill>
                  <a:schemeClr val="lt1"/>
                </a:solidFill>
                <a:uFillTx/>
                <a:latin typeface="+mn-ea"/>
                <a:cs typeface="微软雅黑" panose="020B0503020204020204" charset="-122"/>
              </a:rPr>
              <a:t>境界！</a:t>
            </a:r>
            <a:endParaRPr lang="zh-CN" altLang="en-US" sz="2400" spc="100" dirty="0">
              <a:ln w="3175">
                <a:noFill/>
                <a:prstDash val="dash"/>
              </a:ln>
              <a:solidFill>
                <a:schemeClr val="lt1"/>
              </a:solidFill>
              <a:uFillTx/>
              <a:latin typeface="+mn-ea"/>
              <a:cs typeface="微软雅黑" panose="020B0503020204020204" charset="-122"/>
            </a:endParaRPr>
          </a:p>
          <a:p>
            <a:pPr algn="l" fontAlgn="auto">
              <a:lnSpc>
                <a:spcPct val="120000"/>
              </a:lnSpc>
              <a:spcAft>
                <a:spcPts val="800"/>
              </a:spcAft>
            </a:pPr>
            <a:r>
              <a:rPr lang="zh-CN" altLang="en-US" sz="2400" spc="100" dirty="0">
                <a:ln w="3175">
                  <a:noFill/>
                  <a:prstDash val="dash"/>
                </a:ln>
                <a:solidFill>
                  <a:schemeClr val="lt1"/>
                </a:solidFill>
                <a:uFillTx/>
                <a:latin typeface="+mn-ea"/>
                <a:cs typeface="微软雅黑" panose="020B0503020204020204" charset="-122"/>
              </a:rPr>
              <a:t>人品！</a:t>
            </a:r>
            <a:endParaRPr lang="zh-CN" altLang="en-US" sz="2400" spc="100" dirty="0">
              <a:ln w="3175">
                <a:noFill/>
                <a:prstDash val="dash"/>
              </a:ln>
              <a:solidFill>
                <a:schemeClr val="lt1"/>
              </a:solidFill>
              <a:uFillTx/>
              <a:latin typeface="+mn-ea"/>
              <a:cs typeface="微软雅黑" panose="020B0503020204020204" charset="-122"/>
            </a:endParaRPr>
          </a:p>
          <a:p>
            <a:pPr algn="l" fontAlgn="auto">
              <a:lnSpc>
                <a:spcPct val="120000"/>
              </a:lnSpc>
              <a:spcAft>
                <a:spcPts val="800"/>
              </a:spcAft>
            </a:pPr>
            <a:endParaRPr lang="zh-CN" altLang="en-US" sz="2400" spc="100" dirty="0">
              <a:ln w="3175">
                <a:noFill/>
                <a:prstDash val="dash"/>
              </a:ln>
              <a:solidFill>
                <a:schemeClr val="lt1"/>
              </a:solidFill>
              <a:uFillTx/>
              <a:latin typeface="+mn-ea"/>
              <a:cs typeface="微软雅黑" panose="020B0503020204020204" charset="-122"/>
            </a:endParaRPr>
          </a:p>
        </p:txBody>
      </p:sp>
      <p:sp>
        <p:nvSpPr>
          <p:cNvPr id="2" name="文本框 1"/>
          <p:cNvSpPr txBox="1"/>
          <p:nvPr>
            <p:custDataLst>
              <p:tags r:id="rId9"/>
            </p:custDataLst>
          </p:nvPr>
        </p:nvSpPr>
        <p:spPr>
          <a:xfrm>
            <a:off x="6638290" y="2496820"/>
            <a:ext cx="3241675" cy="1429385"/>
          </a:xfrm>
          <a:prstGeom prst="rect">
            <a:avLst/>
          </a:prstGeom>
          <a:noFill/>
        </p:spPr>
        <p:txBody>
          <a:bodyPr wrap="square" rtlCol="0">
            <a:noAutofit/>
          </a:bodyPr>
          <a:p>
            <a:r>
              <a:rPr lang="zh-CN" altLang="en-US" sz="6000">
                <a:solidFill>
                  <a:srgbClr val="C00000"/>
                </a:solidFill>
                <a:latin typeface="+mn-ea"/>
              </a:rPr>
              <a:t>人不为己</a:t>
            </a:r>
            <a:endParaRPr lang="zh-CN" altLang="en-US" sz="6000">
              <a:solidFill>
                <a:srgbClr val="C00000"/>
              </a:solidFill>
              <a:latin typeface="+mn-ea"/>
            </a:endParaRPr>
          </a:p>
          <a:p>
            <a:r>
              <a:rPr lang="zh-CN" altLang="en-US" sz="6000">
                <a:solidFill>
                  <a:srgbClr val="C00000"/>
                </a:solidFill>
                <a:latin typeface="+mn-ea"/>
              </a:rPr>
              <a:t>天诛地灭！</a:t>
            </a:r>
            <a:endParaRPr lang="zh-CN" altLang="en-US" sz="6000">
              <a:solidFill>
                <a:srgbClr val="C00000"/>
              </a:solidFill>
              <a:latin typeface="+mn-ea"/>
            </a:endParaRPr>
          </a:p>
        </p:txBody>
      </p:sp>
    </p:spTree>
    <p:custDataLst>
      <p:tags r:id="rId10"/>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dissolve">
                                      <p:cBhvr>
                                        <p:cTn id="12" dur="500"/>
                                        <p:tgtEl>
                                          <p:spTgt spid="11">
                                            <p:txEl>
                                              <p:pRg st="0" end="0"/>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animEffect transition="in" filter="dissolve">
                                      <p:cBhvr>
                                        <p:cTn id="15" dur="500"/>
                                        <p:tgtEl>
                                          <p:spTgt spid="11">
                                            <p:txEl>
                                              <p:pRg st="1" end="1"/>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11">
                                            <p:txEl>
                                              <p:pRg st="2" end="2"/>
                                            </p:txEl>
                                          </p:spTgt>
                                        </p:tgtEl>
                                        <p:attrNameLst>
                                          <p:attrName>style.visibility</p:attrName>
                                        </p:attrNameLst>
                                      </p:cBhvr>
                                      <p:to>
                                        <p:strVal val="visible"/>
                                      </p:to>
                                    </p:set>
                                    <p:animEffect transition="in" filter="dissolve">
                                      <p:cBhvr>
                                        <p:cTn id="18" dur="500"/>
                                        <p:tgtEl>
                                          <p:spTgt spid="1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idx="1"/>
            <p:custDataLst>
              <p:tags r:id="rId1"/>
            </p:custDataLst>
          </p:nvPr>
        </p:nvSpPr>
        <p:spPr/>
        <p:txBody>
          <a:bodyPr/>
          <a:p>
            <a:r>
              <a:rPr lang="zh-CN" altLang="en-US">
                <a:solidFill>
                  <a:schemeClr val="lt1"/>
                </a:solidFill>
              </a:rPr>
              <a:t>感谢观赏</a:t>
            </a:r>
            <a:endParaRPr lang="zh-CN" altLang="en-US">
              <a:solidFill>
                <a:schemeClr val="lt1"/>
              </a:solidFill>
            </a:endParaRPr>
          </a:p>
        </p:txBody>
      </p:sp>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02"/>
          <p:cNvSpPr txBox="1"/>
          <p:nvPr>
            <p:custDataLst>
              <p:tags r:id="rId1"/>
            </p:custDataLst>
          </p:nvPr>
        </p:nvSpPr>
        <p:spPr>
          <a:xfrm>
            <a:off x="513276" y="1842603"/>
            <a:ext cx="5829300" cy="1013977"/>
          </a:xfrm>
          <a:prstGeom prst="rect">
            <a:avLst/>
          </a:prstGeom>
        </p:spPr>
        <p:txBody>
          <a:bodyPr vert="horz" wrap="square" lIns="0" tIns="0" rIns="0" bIns="0" rtlCol="0" anchor="b" anchorCtr="0">
            <a:normAutofit/>
          </a:bodyPr>
          <a:p>
            <a:pPr algn="l">
              <a:lnSpc>
                <a:spcPct val="114000"/>
              </a:lnSpc>
            </a:pPr>
            <a:r>
              <a:rPr lang="en-US" altLang="zh-CN" sz="5600" b="1" dirty="0">
                <a:solidFill>
                  <a:schemeClr val="lt1"/>
                </a:solidFill>
                <a:latin typeface="Arial" panose="020B0604020202020204" pitchFamily="34" charset="0"/>
                <a:ea typeface="汉仪菱心体简" panose="02010400000101010101" charset="-122"/>
                <a:cs typeface="汉仪菱心体简" panose="02010400000101010101" charset="-122"/>
              </a:rPr>
              <a:t>CONTENTS 目录</a:t>
            </a:r>
            <a:endParaRPr lang="en-US" altLang="zh-CN" sz="5600" b="1" dirty="0">
              <a:solidFill>
                <a:schemeClr val="lt1"/>
              </a:solidFill>
              <a:latin typeface="Arial" panose="020B0604020202020204" pitchFamily="34" charset="0"/>
              <a:ea typeface="汉仪菱心体简" panose="02010400000101010101" charset="-122"/>
              <a:cs typeface="汉仪菱心体简" panose="02010400000101010101" charset="-122"/>
            </a:endParaRPr>
          </a:p>
        </p:txBody>
      </p:sp>
      <p:sp>
        <p:nvSpPr>
          <p:cNvPr id="6" name="Object 204"/>
          <p:cNvSpPr txBox="1"/>
          <p:nvPr>
            <p:custDataLst>
              <p:tags r:id="rId2"/>
            </p:custDataLst>
          </p:nvPr>
        </p:nvSpPr>
        <p:spPr>
          <a:xfrm>
            <a:off x="409575" y="3844220"/>
            <a:ext cx="791391" cy="747493"/>
          </a:xfrm>
          <a:prstGeom prst="rect">
            <a:avLst/>
          </a:prstGeom>
        </p:spPr>
        <p:txBody>
          <a:bodyPr vert="horz" wrap="square" lIns="0" tIns="0" rIns="0" bIns="0" rtlCol="0" anchor="ctr" anchorCtr="0">
            <a:normAutofit lnSpcReduction="10000"/>
          </a:bodyPr>
          <a:p>
            <a:pPr algn="r">
              <a:lnSpc>
                <a:spcPct val="114000"/>
              </a:lnSpc>
            </a:pPr>
            <a:r>
              <a:rPr lang="en-US" altLang="zh-CN" sz="4500" dirty="0">
                <a:solidFill>
                  <a:schemeClr val="lt1"/>
                </a:solidFill>
                <a:latin typeface="Arial" panose="020B0604020202020204" pitchFamily="34" charset="0"/>
                <a:ea typeface="汉仪铁线黑-65简" panose="00020600040101010101" charset="-122"/>
                <a:cs typeface="汉仪铁线黑-65简" panose="00020600040101010101" charset="-122"/>
              </a:rPr>
              <a:t>01</a:t>
            </a:r>
            <a:endParaRPr lang="en-US" altLang="zh-CN" sz="4500" dirty="0">
              <a:solidFill>
                <a:schemeClr val="lt1"/>
              </a:solidFill>
              <a:latin typeface="Arial" panose="020B0604020202020204" pitchFamily="34" charset="0"/>
              <a:ea typeface="汉仪铁线黑-65简" panose="00020600040101010101" charset="-122"/>
              <a:cs typeface="汉仪铁线黑-65简" panose="00020600040101010101" charset="-122"/>
            </a:endParaRPr>
          </a:p>
        </p:txBody>
      </p:sp>
      <p:sp>
        <p:nvSpPr>
          <p:cNvPr id="8" name="Object 205"/>
          <p:cNvSpPr txBox="1"/>
          <p:nvPr>
            <p:custDataLst>
              <p:tags r:id="rId3"/>
            </p:custDataLst>
          </p:nvPr>
        </p:nvSpPr>
        <p:spPr>
          <a:xfrm>
            <a:off x="1309005" y="3960961"/>
            <a:ext cx="2200304" cy="387350"/>
          </a:xfrm>
          <a:prstGeom prst="rect">
            <a:avLst/>
          </a:prstGeom>
        </p:spPr>
        <p:txBody>
          <a:bodyPr vert="horz" wrap="square" lIns="0" tIns="0" rIns="0" bIns="0" rtlCol="0" anchor="b" anchorCtr="0">
            <a:normAutofit lnSpcReduction="10000"/>
          </a:bodyPr>
          <a:p>
            <a:pPr marL="0" indent="0" algn="l">
              <a:lnSpc>
                <a:spcPct val="114000"/>
              </a:lnSpc>
              <a:spcBef>
                <a:spcPts val="0"/>
              </a:spcBef>
              <a:spcAft>
                <a:spcPts val="0"/>
              </a:spcAft>
              <a:buSzPct val="100000"/>
              <a:buNone/>
            </a:pPr>
            <a:r>
              <a:rPr lang="zh-CN" altLang="en-US" sz="2200" b="1" dirty="0">
                <a:solidFill>
                  <a:srgbClr val="FFFFFF"/>
                </a:solidFill>
                <a:latin typeface="Arial" panose="020B0604020202020204" pitchFamily="34" charset="0"/>
                <a:ea typeface="汉仪铁线黑-65简" panose="00020600040101010101" charset="-122"/>
                <a:hlinkClick r:id="rId4" tooltip="" action="ppaction://hlinksldjump"/>
              </a:rPr>
              <a:t>引子</a:t>
            </a:r>
            <a:endParaRPr lang="zh-CN" altLang="en-US" sz="2200" b="1" dirty="0">
              <a:solidFill>
                <a:srgbClr val="FFFFFF"/>
              </a:solidFill>
              <a:latin typeface="Arial" panose="020B0604020202020204" pitchFamily="34" charset="0"/>
              <a:ea typeface="汉仪铁线黑-65简" panose="00020600040101010101" charset="-122"/>
            </a:endParaRPr>
          </a:p>
        </p:txBody>
      </p:sp>
      <p:sp>
        <p:nvSpPr>
          <p:cNvPr id="11" name="Object 204"/>
          <p:cNvSpPr txBox="1"/>
          <p:nvPr>
            <p:custDataLst>
              <p:tags r:id="rId5"/>
            </p:custDataLst>
          </p:nvPr>
        </p:nvSpPr>
        <p:spPr>
          <a:xfrm>
            <a:off x="409575" y="4747951"/>
            <a:ext cx="791391" cy="747493"/>
          </a:xfrm>
          <a:prstGeom prst="rect">
            <a:avLst/>
          </a:prstGeom>
        </p:spPr>
        <p:txBody>
          <a:bodyPr vert="horz" wrap="square" lIns="0" tIns="0" rIns="0" bIns="0" rtlCol="0" anchor="ctr" anchorCtr="0">
            <a:normAutofit lnSpcReduction="10000"/>
          </a:bodyPr>
          <a:p>
            <a:pPr algn="r">
              <a:lnSpc>
                <a:spcPct val="114000"/>
              </a:lnSpc>
            </a:pPr>
            <a:r>
              <a:rPr lang="en-US" altLang="zh-CN" sz="4500" dirty="0">
                <a:solidFill>
                  <a:schemeClr val="lt1"/>
                </a:solidFill>
                <a:latin typeface="Arial" panose="020B0604020202020204" pitchFamily="34" charset="0"/>
                <a:ea typeface="汉仪铁线黑-65简" panose="00020600040101010101" charset="-122"/>
                <a:cs typeface="汉仪铁线黑-65简" panose="00020600040101010101" charset="-122"/>
              </a:rPr>
              <a:t>03</a:t>
            </a:r>
            <a:endParaRPr lang="en-US" altLang="zh-CN" sz="4500" dirty="0">
              <a:solidFill>
                <a:schemeClr val="lt1"/>
              </a:solidFill>
              <a:latin typeface="Arial" panose="020B0604020202020204" pitchFamily="34" charset="0"/>
              <a:ea typeface="汉仪铁线黑-65简" panose="00020600040101010101" charset="-122"/>
              <a:cs typeface="汉仪铁线黑-65简" panose="00020600040101010101" charset="-122"/>
            </a:endParaRPr>
          </a:p>
        </p:txBody>
      </p:sp>
      <p:sp>
        <p:nvSpPr>
          <p:cNvPr id="12" name="Object 205"/>
          <p:cNvSpPr txBox="1"/>
          <p:nvPr>
            <p:custDataLst>
              <p:tags r:id="rId6"/>
            </p:custDataLst>
          </p:nvPr>
        </p:nvSpPr>
        <p:spPr>
          <a:xfrm>
            <a:off x="1309005" y="4864692"/>
            <a:ext cx="2200304" cy="387350"/>
          </a:xfrm>
          <a:prstGeom prst="rect">
            <a:avLst/>
          </a:prstGeom>
        </p:spPr>
        <p:txBody>
          <a:bodyPr vert="horz" wrap="square" lIns="0" tIns="0" rIns="0" bIns="0" rtlCol="0" anchor="b" anchorCtr="0">
            <a:normAutofit lnSpcReduction="10000"/>
          </a:bodyPr>
          <a:p>
            <a:pPr marL="0" indent="0" algn="l">
              <a:lnSpc>
                <a:spcPct val="114000"/>
              </a:lnSpc>
              <a:spcBef>
                <a:spcPts val="0"/>
              </a:spcBef>
              <a:spcAft>
                <a:spcPts val="0"/>
              </a:spcAft>
              <a:buSzPct val="100000"/>
              <a:buNone/>
            </a:pPr>
            <a:r>
              <a:rPr lang="zh-CN" altLang="en-US" sz="2200" b="1" dirty="0">
                <a:solidFill>
                  <a:srgbClr val="FFFFFF"/>
                </a:solidFill>
                <a:latin typeface="Arial" panose="020B0604020202020204" pitchFamily="34" charset="0"/>
                <a:ea typeface="汉仪铁线黑-65简" panose="00020600040101010101" charset="-122"/>
                <a:hlinkClick r:id="rId7" tooltip="" action="ppaction://hlinksldjump"/>
              </a:rPr>
              <a:t>思考</a:t>
            </a:r>
            <a:endParaRPr lang="zh-CN" altLang="en-US" sz="2200" b="1" dirty="0">
              <a:solidFill>
                <a:srgbClr val="FFFFFF"/>
              </a:solidFill>
              <a:latin typeface="Arial" panose="020B0604020202020204" pitchFamily="34" charset="0"/>
              <a:ea typeface="汉仪铁线黑-65简" panose="00020600040101010101" charset="-122"/>
            </a:endParaRPr>
          </a:p>
        </p:txBody>
      </p:sp>
      <p:sp>
        <p:nvSpPr>
          <p:cNvPr id="14" name="Object 204"/>
          <p:cNvSpPr txBox="1"/>
          <p:nvPr>
            <p:custDataLst>
              <p:tags r:id="rId8"/>
            </p:custDataLst>
          </p:nvPr>
        </p:nvSpPr>
        <p:spPr>
          <a:xfrm>
            <a:off x="3617348" y="3844220"/>
            <a:ext cx="791391" cy="747493"/>
          </a:xfrm>
          <a:prstGeom prst="rect">
            <a:avLst/>
          </a:prstGeom>
        </p:spPr>
        <p:txBody>
          <a:bodyPr vert="horz" wrap="square" lIns="0" tIns="0" rIns="0" bIns="0" rtlCol="0" anchor="ctr" anchorCtr="0">
            <a:normAutofit lnSpcReduction="10000"/>
          </a:bodyPr>
          <a:p>
            <a:pPr algn="r">
              <a:lnSpc>
                <a:spcPct val="114000"/>
              </a:lnSpc>
            </a:pPr>
            <a:r>
              <a:rPr lang="en-US" altLang="zh-CN" sz="4500" dirty="0">
                <a:solidFill>
                  <a:schemeClr val="lt1"/>
                </a:solidFill>
                <a:latin typeface="Arial" panose="020B0604020202020204" pitchFamily="34" charset="0"/>
                <a:ea typeface="汉仪铁线黑-65简" panose="00020600040101010101" charset="-122"/>
                <a:cs typeface="汉仪铁线黑-65简" panose="00020600040101010101" charset="-122"/>
              </a:rPr>
              <a:t>02</a:t>
            </a:r>
            <a:endParaRPr lang="en-US" altLang="zh-CN" sz="4500" dirty="0">
              <a:solidFill>
                <a:schemeClr val="lt1"/>
              </a:solidFill>
              <a:latin typeface="Arial" panose="020B0604020202020204" pitchFamily="34" charset="0"/>
              <a:ea typeface="汉仪铁线黑-65简" panose="00020600040101010101" charset="-122"/>
              <a:cs typeface="汉仪铁线黑-65简" panose="00020600040101010101" charset="-122"/>
            </a:endParaRPr>
          </a:p>
        </p:txBody>
      </p:sp>
      <p:sp>
        <p:nvSpPr>
          <p:cNvPr id="15" name="Object 205"/>
          <p:cNvSpPr txBox="1"/>
          <p:nvPr>
            <p:custDataLst>
              <p:tags r:id="rId9"/>
            </p:custDataLst>
          </p:nvPr>
        </p:nvSpPr>
        <p:spPr>
          <a:xfrm>
            <a:off x="4516778" y="3960961"/>
            <a:ext cx="2200304" cy="387350"/>
          </a:xfrm>
          <a:prstGeom prst="rect">
            <a:avLst/>
          </a:prstGeom>
        </p:spPr>
        <p:txBody>
          <a:bodyPr vert="horz" wrap="square" lIns="0" tIns="0" rIns="0" bIns="0" rtlCol="0" anchor="b" anchorCtr="0">
            <a:normAutofit lnSpcReduction="10000"/>
          </a:bodyPr>
          <a:p>
            <a:pPr marL="0" indent="0" algn="l">
              <a:lnSpc>
                <a:spcPct val="114000"/>
              </a:lnSpc>
              <a:spcBef>
                <a:spcPts val="0"/>
              </a:spcBef>
              <a:spcAft>
                <a:spcPts val="0"/>
              </a:spcAft>
              <a:buSzPct val="100000"/>
              <a:buNone/>
            </a:pPr>
            <a:r>
              <a:rPr lang="zh-CN" altLang="en-US" sz="2200" b="1" dirty="0">
                <a:solidFill>
                  <a:srgbClr val="FFFFFF"/>
                </a:solidFill>
                <a:latin typeface="Arial" panose="020B0604020202020204" pitchFamily="34" charset="0"/>
                <a:ea typeface="汉仪铁线黑-65简" panose="00020600040101010101" charset="-122"/>
                <a:hlinkClick r:id="rId10" tooltip="" action="ppaction://hlinksldjump"/>
              </a:rPr>
              <a:t>问题</a:t>
            </a:r>
            <a:endParaRPr lang="zh-CN" altLang="en-US" sz="2200" b="1" dirty="0">
              <a:solidFill>
                <a:srgbClr val="FFFFFF"/>
              </a:solidFill>
              <a:latin typeface="Arial" panose="020B0604020202020204" pitchFamily="34" charset="0"/>
              <a:ea typeface="汉仪铁线黑-65简" panose="00020600040101010101" charset="-122"/>
            </a:endParaRPr>
          </a:p>
        </p:txBody>
      </p:sp>
    </p:spTree>
    <p:custDataLst>
      <p:tags r:id="rId1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ctrTitle" idx="2"/>
            <p:custDataLst>
              <p:tags r:id="rId1"/>
            </p:custDataLst>
          </p:nvPr>
        </p:nvSpPr>
        <p:spPr>
          <a:xfrm>
            <a:off x="3303270" y="231775"/>
            <a:ext cx="4787900" cy="591820"/>
          </a:xfrm>
        </p:spPr>
        <p:txBody>
          <a:bodyPr>
            <a:normAutofit/>
          </a:bodyPr>
          <a:p>
            <a:pPr algn="ctr"/>
            <a:r>
              <a:rPr lang="zh-CN" altLang="en-US" sz="2220">
                <a:solidFill>
                  <a:schemeClr val="lt1"/>
                </a:solidFill>
                <a:latin typeface="+mn-ea"/>
                <a:ea typeface="+mn-ea"/>
              </a:rPr>
              <a:t>以一段与人工智能的对话为例子</a:t>
            </a:r>
            <a:endParaRPr lang="zh-CN" altLang="en-US" sz="2220">
              <a:solidFill>
                <a:schemeClr val="lt1"/>
              </a:solidFill>
              <a:latin typeface="+mn-ea"/>
              <a:ea typeface="+mn-ea"/>
            </a:endParaRPr>
          </a:p>
        </p:txBody>
      </p:sp>
      <p:pic>
        <p:nvPicPr>
          <p:cNvPr id="4" name="图片 3" descr="qq_pic_merged_1677053996032"/>
          <p:cNvPicPr>
            <a:picLocks noChangeAspect="1"/>
          </p:cNvPicPr>
          <p:nvPr/>
        </p:nvPicPr>
        <p:blipFill>
          <a:blip r:embed="rId2"/>
          <a:stretch>
            <a:fillRect/>
          </a:stretch>
        </p:blipFill>
        <p:spPr>
          <a:xfrm>
            <a:off x="98425" y="991235"/>
            <a:ext cx="5751830" cy="1224915"/>
          </a:xfrm>
          <a:prstGeom prst="rect">
            <a:avLst/>
          </a:prstGeom>
        </p:spPr>
      </p:pic>
      <p:pic>
        <p:nvPicPr>
          <p:cNvPr id="7" name="图片 6"/>
          <p:cNvPicPr>
            <a:picLocks noChangeAspect="1"/>
          </p:cNvPicPr>
          <p:nvPr/>
        </p:nvPicPr>
        <p:blipFill>
          <a:blip r:embed="rId3"/>
          <a:stretch>
            <a:fillRect/>
          </a:stretch>
        </p:blipFill>
        <p:spPr>
          <a:xfrm>
            <a:off x="98425" y="2292350"/>
            <a:ext cx="5751830" cy="1264920"/>
          </a:xfrm>
          <a:prstGeom prst="rect">
            <a:avLst/>
          </a:prstGeom>
        </p:spPr>
      </p:pic>
      <p:pic>
        <p:nvPicPr>
          <p:cNvPr id="8" name="图片 7"/>
          <p:cNvPicPr>
            <a:picLocks noChangeAspect="1"/>
          </p:cNvPicPr>
          <p:nvPr/>
        </p:nvPicPr>
        <p:blipFill>
          <a:blip r:embed="rId4"/>
          <a:stretch>
            <a:fillRect/>
          </a:stretch>
        </p:blipFill>
        <p:spPr>
          <a:xfrm>
            <a:off x="98425" y="3633470"/>
            <a:ext cx="5752465" cy="1431290"/>
          </a:xfrm>
          <a:prstGeom prst="rect">
            <a:avLst/>
          </a:prstGeom>
        </p:spPr>
      </p:pic>
      <p:pic>
        <p:nvPicPr>
          <p:cNvPr id="9" name="图片 8" descr="qq_pic_merged_1677054043180"/>
          <p:cNvPicPr>
            <a:picLocks noChangeAspect="1"/>
          </p:cNvPicPr>
          <p:nvPr/>
        </p:nvPicPr>
        <p:blipFill>
          <a:blip r:embed="rId5"/>
          <a:stretch>
            <a:fillRect/>
          </a:stretch>
        </p:blipFill>
        <p:spPr>
          <a:xfrm>
            <a:off x="98425" y="5140960"/>
            <a:ext cx="5751830" cy="1483360"/>
          </a:xfrm>
          <a:prstGeom prst="rect">
            <a:avLst/>
          </a:prstGeom>
        </p:spPr>
      </p:pic>
      <p:pic>
        <p:nvPicPr>
          <p:cNvPr id="10" name="图片 9" descr="qq_pic_merged_1677054055723"/>
          <p:cNvPicPr>
            <a:picLocks noChangeAspect="1"/>
          </p:cNvPicPr>
          <p:nvPr/>
        </p:nvPicPr>
        <p:blipFill>
          <a:blip r:embed="rId6"/>
          <a:stretch>
            <a:fillRect/>
          </a:stretch>
        </p:blipFill>
        <p:spPr>
          <a:xfrm>
            <a:off x="6406515" y="991235"/>
            <a:ext cx="5405120" cy="1367155"/>
          </a:xfrm>
          <a:prstGeom prst="rect">
            <a:avLst/>
          </a:prstGeom>
        </p:spPr>
      </p:pic>
      <p:pic>
        <p:nvPicPr>
          <p:cNvPr id="11" name="图片 10" descr="qq_pic_merged_1677054069227"/>
          <p:cNvPicPr>
            <a:picLocks noChangeAspect="1"/>
          </p:cNvPicPr>
          <p:nvPr>
            <p:custDataLst>
              <p:tags r:id="rId7"/>
            </p:custDataLst>
          </p:nvPr>
        </p:nvPicPr>
        <p:blipFill>
          <a:blip r:embed="rId8"/>
          <a:stretch>
            <a:fillRect/>
          </a:stretch>
        </p:blipFill>
        <p:spPr>
          <a:xfrm>
            <a:off x="5951220" y="5140960"/>
            <a:ext cx="6068060" cy="1483360"/>
          </a:xfrm>
          <a:prstGeom prst="rect">
            <a:avLst/>
          </a:prstGeom>
        </p:spPr>
      </p:pic>
      <p:sp>
        <p:nvSpPr>
          <p:cNvPr id="14" name="PA_文本框 6"/>
          <p:cNvSpPr txBox="1"/>
          <p:nvPr>
            <p:custDataLst>
              <p:tags r:id="rId9"/>
            </p:custDataLst>
          </p:nvPr>
        </p:nvSpPr>
        <p:spPr>
          <a:xfrm>
            <a:off x="4434205" y="4747585"/>
            <a:ext cx="9102090" cy="3753469"/>
          </a:xfrm>
          <a:prstGeom prst="rect">
            <a:avLst/>
          </a:prstGeom>
          <a:noFill/>
          <a:ln>
            <a:noFill/>
          </a:ln>
          <a:extLst>
            <a:ext uri="{91240B29-F687-4F45-9708-019B960494DF}">
              <a14:hiddenLine xmlns:a14="http://schemas.microsoft.com/office/drawing/2010/main">
                <a:solidFill>
                  <a:srgbClr val="FF0000"/>
                </a:solidFill>
              </a14:hiddenLine>
            </a:ext>
          </a:extLst>
        </p:spPr>
        <p:txBody>
          <a:bodyPr vert="horz" wrap="square" numCol="1" rtlCol="0">
            <a:prstTxWarp prst="textPlain">
              <a:avLst/>
            </a:prstTxWarp>
            <a:spAutoFit/>
          </a:bodyPr>
          <a:lstStyle>
            <a:defPPr>
              <a:defRPr lang="zh-CN"/>
            </a:defPPr>
            <a:lvl1pPr marR="0" lvl="0" indent="0" fontAlgn="auto">
              <a:lnSpc>
                <a:spcPts val="0"/>
              </a:lnSpc>
              <a:spcBef>
                <a:spcPts val="0"/>
              </a:spcBef>
              <a:spcAft>
                <a:spcPts val="0"/>
              </a:spcAft>
              <a:buClrTx/>
              <a:buSzTx/>
              <a:buFontTx/>
              <a:buNone/>
              <a:defRPr kumimoji="0" b="0" i="0" u="none" strike="noStrike" cap="none" spc="-1200" normalizeH="0" baseline="0">
                <a:ln>
                  <a:noFill/>
                </a:ln>
                <a:blipFill dpi="0" rotWithShape="1">
                  <a:blip r:embed="rId10"/>
                  <a:srcRect/>
                  <a:stretch>
                    <a:fillRect/>
                  </a:stretch>
                </a:blipFill>
                <a:effectLst/>
                <a:uLnTx/>
                <a:uFillTx/>
                <a:latin typeface="Arial" panose="020B0604020202020204" pitchFamily="34" charset="0"/>
                <a:ea typeface="等线" panose="02010600030101010101" pitchFamily="2" charset="-122"/>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__________</a:t>
            </a:r>
            <a:endParaRPr lang="zh-CN" altLang="en-US" dirty="0"/>
          </a:p>
        </p:txBody>
      </p:sp>
      <p:sp>
        <p:nvSpPr>
          <p:cNvPr id="15" name="矩形 14">
            <a:hlinkClick r:id="rId11" action="ppaction://hlinksldjump"/>
          </p:cNvPr>
          <p:cNvSpPr/>
          <p:nvPr/>
        </p:nvSpPr>
        <p:spPr>
          <a:xfrm>
            <a:off x="10977880" y="3006090"/>
            <a:ext cx="54419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1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ssolv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dissolve">
                                      <p:cBhvr>
                                        <p:cTn id="32" dur="500"/>
                                        <p:tgtEl>
                                          <p:spTgt spid="11"/>
                                        </p:tgtEl>
                                      </p:cBhvr>
                                    </p:animEffect>
                                  </p:childTnLst>
                                </p:cTn>
                              </p:par>
                              <p:par>
                                <p:cTn id="33" presetID="0" presetClass="entr" presetSubtype="0" fill="hold" grpId="0" nodeType="withEffect">
                                  <p:stCondLst>
                                    <p:cond delay="270"/>
                                  </p:stCondLst>
                                  <p:iterate type="lt">
                                    <p:tmPct val="5000"/>
                                  </p:iterate>
                                  <p:childTnLst>
                                    <p:set>
                                      <p:cBhvr>
                                        <p:cTn id="34" dur="1" fill="hold">
                                          <p:stCondLst>
                                            <p:cond delay="0"/>
                                          </p:stCondLst>
                                        </p:cTn>
                                        <p:tgtEl>
                                          <p:spTgt spid="14"/>
                                        </p:tgtEl>
                                        <p:attrNameLst>
                                          <p:attrName>style.visibility</p:attrName>
                                        </p:attrNameLst>
                                      </p:cBhvr>
                                      <p:to>
                                        <p:strVal val="visible"/>
                                      </p:to>
                                    </p:set>
                                    <p:anim to="" calcmode="lin" valueType="num">
                                      <p:cBhvr>
                                        <p:cTn id="35" dur="600" fill="hold">
                                          <p:stCondLst>
                                            <p:cond delay="0"/>
                                          </p:stCondLst>
                                        </p:cTn>
                                        <p:tgtEl>
                                          <p:spTgt spid="14"/>
                                        </p:tgtEl>
                                        <p:attrNameLst>
                                          <p:attrName>ppt_x</p:attrName>
                                        </p:attrNameLst>
                                      </p:cBhvr>
                                      <p:tavLst>
                                        <p:tav tm="0">
                                          <p:val>
                                            <p:strVal val="#ppt_x"/>
                                          </p:val>
                                        </p:tav>
                                        <p:tav tm="100000">
                                          <p:val>
                                            <p:strVal val="#ppt_x+0.1*sin(rand(360))"/>
                                          </p:val>
                                        </p:tav>
                                      </p:tavLst>
                                    </p:anim>
                                    <p:anim to="" calcmode="lin" valueType="num">
                                      <p:cBhvr>
                                        <p:cTn id="36" dur="600" fill="hold">
                                          <p:stCondLst>
                                            <p:cond delay="0"/>
                                          </p:stCondLst>
                                        </p:cTn>
                                        <p:tgtEl>
                                          <p:spTgt spid="14"/>
                                        </p:tgtEl>
                                        <p:attrNameLst>
                                          <p:attrName>ppt_y</p:attrName>
                                        </p:attrNameLst>
                                      </p:cBhvr>
                                      <p:tavLst>
                                        <p:tav tm="0">
                                          <p:val>
                                            <p:strVal val="#ppt_y"/>
                                          </p:val>
                                        </p:tav>
                                        <p:tav tm="100000">
                                          <p:val>
                                            <p:strVal val="#ppt_y+0.1*sin(rand(360))"/>
                                          </p:val>
                                        </p:tav>
                                      </p:tavLst>
                                    </p:anim>
                                    <p:animScale>
                                      <p:cBhvr>
                                        <p:cTn id="37" dur="600" fill="hold">
                                          <p:stCondLst>
                                            <p:cond delay="0"/>
                                          </p:stCondLst>
                                        </p:cTn>
                                        <p:tgtEl>
                                          <p:spTgt spid="14"/>
                                        </p:tgtEl>
                                      </p:cBhvr>
                                      <p:from x="100000" y="100000"/>
                                      <p:to x="300000" y="300000"/>
                                    </p:animScale>
                                    <p:animEffect transition="out" filter="fade">
                                      <p:cBhvr>
                                        <p:cTn id="38" dur="600">
                                          <p:stCondLst>
                                            <p:cond delay="0"/>
                                          </p:stCondLst>
                                        </p:cTn>
                                        <p:tgtEl>
                                          <p:spTgt spid="14"/>
                                        </p:tgtEl>
                                      </p:cBhvr>
                                    </p:animEffect>
                                    <p:set>
                                      <p:cBhvr>
                                        <p:cTn id="39" dur="1" fill="hold">
                                          <p:stCondLst>
                                            <p:cond delay="5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ctrTitle" idx="2"/>
            <p:custDataLst>
              <p:tags r:id="rId1"/>
            </p:custDataLst>
          </p:nvPr>
        </p:nvSpPr>
        <p:spPr/>
        <p:txBody>
          <a:bodyPr/>
          <a:p>
            <a:r>
              <a:rPr lang="zh-CN" altLang="en-US">
                <a:solidFill>
                  <a:schemeClr val="lt1"/>
                </a:solidFill>
              </a:rPr>
              <a:t>那么</a:t>
            </a:r>
            <a:endParaRPr lang="zh-CN" altLang="en-US">
              <a:solidFill>
                <a:schemeClr val="lt1"/>
              </a:solidFill>
            </a:endParaRPr>
          </a:p>
        </p:txBody>
      </p:sp>
      <p:sp>
        <p:nvSpPr>
          <p:cNvPr id="6" name="文本占位符 5"/>
          <p:cNvSpPr/>
          <p:nvPr>
            <p:ph type="body" idx="3"/>
            <p:custDataLst>
              <p:tags r:id="rId2"/>
            </p:custDataLst>
          </p:nvPr>
        </p:nvSpPr>
        <p:spPr/>
        <p:txBody>
          <a:bodyPr/>
          <a:p>
            <a:r>
              <a:rPr lang="zh-CN" altLang="en-US" sz="2400">
                <a:solidFill>
                  <a:srgbClr val="FF0000"/>
                </a:solidFill>
                <a:latin typeface="+mn-ea"/>
                <a:ea typeface="+mn-ea"/>
              </a:rPr>
              <a:t>如果人工智能的目的是像取代人类这一极端的类型呢？</a:t>
            </a:r>
            <a:endParaRPr lang="zh-CN" altLang="en-US" sz="2400">
              <a:solidFill>
                <a:srgbClr val="FF0000"/>
              </a:solidFill>
              <a:latin typeface="+mn-ea"/>
              <a:ea typeface="+mn-ea"/>
            </a:endParaRPr>
          </a:p>
        </p:txBody>
      </p:sp>
      <p:sp>
        <p:nvSpPr>
          <p:cNvPr id="37" name="Object 103"/>
          <p:cNvSpPr txBox="1"/>
          <p:nvPr>
            <p:custDataLst>
              <p:tags r:id="rId3"/>
            </p:custDataLst>
          </p:nvPr>
        </p:nvSpPr>
        <p:spPr>
          <a:xfrm>
            <a:off x="696595" y="170180"/>
            <a:ext cx="5838190" cy="2562860"/>
          </a:xfrm>
          <a:prstGeom prst="rect">
            <a:avLst/>
          </a:prstGeom>
        </p:spPr>
        <p:txBody>
          <a:bodyPr vert="horz" wrap="square" lIns="0" tIns="0" bIns="0" rtlCol="0" anchor="b" anchorCtr="0">
            <a:normAutofit/>
          </a:bodyPr>
          <a:p>
            <a:pPr>
              <a:lnSpc>
                <a:spcPct val="88000"/>
              </a:lnSpc>
            </a:pPr>
            <a:r>
              <a:rPr lang="zh-CN" altLang="en-US" sz="2400" spc="-200" dirty="0">
                <a:ln w="19050">
                  <a:noFill/>
                </a:ln>
                <a:solidFill>
                  <a:schemeClr val="lt1"/>
                </a:solidFill>
                <a:latin typeface="+mn-ea"/>
                <a:cs typeface="汉仪铁线黑-65简" panose="00020600040101010101" charset="-122"/>
              </a:rPr>
              <a:t>以大伙都了解的流浪地球中的智械危机为例子。</a:t>
            </a:r>
            <a:r>
              <a:rPr lang="en-US" altLang="zh-CN" sz="2400" spc="-200" dirty="0">
                <a:ln w="19050">
                  <a:noFill/>
                </a:ln>
                <a:solidFill>
                  <a:schemeClr val="lt1"/>
                </a:solidFill>
                <a:latin typeface="+mn-ea"/>
                <a:cs typeface="汉仪铁线黑-65简" panose="00020600040101010101" charset="-122"/>
              </a:rPr>
              <a:t>2044</a:t>
            </a:r>
            <a:r>
              <a:rPr lang="zh-CN" altLang="en-US" sz="2400" spc="-200" dirty="0">
                <a:ln w="19050">
                  <a:noFill/>
                </a:ln>
                <a:solidFill>
                  <a:schemeClr val="lt1"/>
                </a:solidFill>
                <a:latin typeface="+mn-ea"/>
                <a:cs typeface="汉仪铁线黑-65简" panose="00020600040101010101" charset="-122"/>
              </a:rPr>
              <a:t>年太空电梯危机、</a:t>
            </a:r>
            <a:r>
              <a:rPr lang="en-US" altLang="zh-CN" sz="2400" spc="-200" dirty="0">
                <a:ln w="19050">
                  <a:noFill/>
                </a:ln>
                <a:solidFill>
                  <a:schemeClr val="lt1"/>
                </a:solidFill>
                <a:latin typeface="+mn-ea"/>
                <a:cs typeface="汉仪铁线黑-65简" panose="00020600040101010101" charset="-122"/>
              </a:rPr>
              <a:t>2058</a:t>
            </a:r>
            <a:r>
              <a:rPr lang="zh-CN" altLang="en-US" sz="2400" spc="-200" dirty="0">
                <a:ln w="19050">
                  <a:noFill/>
                </a:ln>
                <a:solidFill>
                  <a:schemeClr val="lt1"/>
                </a:solidFill>
                <a:latin typeface="+mn-ea"/>
                <a:cs typeface="汉仪铁线黑-65简" panose="00020600040101010101" charset="-122"/>
              </a:rPr>
              <a:t>年月球坠落危机、</a:t>
            </a:r>
            <a:r>
              <a:rPr lang="en-US" altLang="zh-CN" sz="2400" spc="-200" dirty="0">
                <a:ln w="19050">
                  <a:noFill/>
                </a:ln>
                <a:solidFill>
                  <a:schemeClr val="lt1"/>
                </a:solidFill>
                <a:latin typeface="+mn-ea"/>
                <a:cs typeface="汉仪铁线黑-65简" panose="00020600040101010101" charset="-122"/>
              </a:rPr>
              <a:t>2075</a:t>
            </a:r>
            <a:r>
              <a:rPr lang="zh-CN" altLang="en-US" sz="2400" spc="-200" dirty="0">
                <a:ln w="19050">
                  <a:noFill/>
                </a:ln>
                <a:solidFill>
                  <a:schemeClr val="lt1"/>
                </a:solidFill>
                <a:latin typeface="+mn-ea"/>
                <a:cs typeface="汉仪铁线黑-65简" panose="00020600040101010101" charset="-122"/>
              </a:rPr>
              <a:t>年木星引力危机和</a:t>
            </a:r>
            <a:r>
              <a:rPr lang="en-US" altLang="zh-CN" sz="2400" spc="-200" dirty="0">
                <a:ln w="19050">
                  <a:noFill/>
                </a:ln>
                <a:solidFill>
                  <a:schemeClr val="lt1"/>
                </a:solidFill>
                <a:latin typeface="+mn-ea"/>
                <a:cs typeface="汉仪铁线黑-65简" panose="00020600040101010101" charset="-122"/>
              </a:rPr>
              <a:t>2078</a:t>
            </a:r>
            <a:r>
              <a:rPr lang="zh-CN" altLang="en-US" sz="2400" spc="-200" dirty="0">
                <a:ln w="19050">
                  <a:noFill/>
                </a:ln>
                <a:solidFill>
                  <a:schemeClr val="lt1"/>
                </a:solidFill>
                <a:latin typeface="+mn-ea"/>
                <a:cs typeface="汉仪铁线黑-65简" panose="00020600040101010101" charset="-122"/>
              </a:rPr>
              <a:t>年氦闪危机。这些都是由</a:t>
            </a:r>
            <a:r>
              <a:rPr lang="en-US" altLang="zh-CN" sz="2400" spc="-200" dirty="0">
                <a:ln w="19050">
                  <a:noFill/>
                </a:ln>
                <a:solidFill>
                  <a:schemeClr val="lt1"/>
                </a:solidFill>
                <a:latin typeface="+mn-ea"/>
                <a:cs typeface="汉仪铁线黑-65简" panose="00020600040101010101" charset="-122"/>
              </a:rPr>
              <a:t>moss</a:t>
            </a:r>
            <a:r>
              <a:rPr lang="zh-CN" altLang="en-US" sz="2400" spc="-200" dirty="0">
                <a:ln w="19050">
                  <a:noFill/>
                </a:ln>
                <a:solidFill>
                  <a:schemeClr val="lt1"/>
                </a:solidFill>
                <a:latin typeface="+mn-ea"/>
                <a:cs typeface="汉仪铁线黑-65简" panose="00020600040101010101" charset="-122"/>
              </a:rPr>
              <a:t>进行操作，来达到干涉流浪地球计划的目的，它这么做，是通过自己的手段来达到使人类更加团结的</a:t>
            </a:r>
            <a:r>
              <a:rPr lang="zh-CN" altLang="en-US" sz="2400" spc="-200" dirty="0">
                <a:ln w="19050">
                  <a:noFill/>
                </a:ln>
                <a:solidFill>
                  <a:schemeClr val="lt1"/>
                </a:solidFill>
                <a:latin typeface="+mn-ea"/>
                <a:cs typeface="汉仪铁线黑-65简" panose="00020600040101010101" charset="-122"/>
              </a:rPr>
              <a:t>目的。</a:t>
            </a:r>
            <a:endParaRPr lang="zh-CN" altLang="en-US" sz="2400" spc="-200" dirty="0">
              <a:ln w="19050">
                <a:noFill/>
              </a:ln>
              <a:solidFill>
                <a:schemeClr val="lt1"/>
              </a:solidFill>
              <a:latin typeface="+mn-ea"/>
              <a:cs typeface="汉仪铁线黑-65简" panose="00020600040101010101" charset="-122"/>
            </a:endParaRPr>
          </a:p>
          <a:p>
            <a:pPr>
              <a:lnSpc>
                <a:spcPct val="88000"/>
              </a:lnSpc>
            </a:pPr>
            <a:endParaRPr lang="zh-CN" altLang="en-US" sz="2400" spc="-200" dirty="0">
              <a:ln w="19050">
                <a:noFill/>
              </a:ln>
              <a:solidFill>
                <a:schemeClr val="lt1"/>
              </a:solidFill>
              <a:latin typeface="+mn-ea"/>
              <a:cs typeface="汉仪铁线黑-65简" panose="00020600040101010101" charset="-122"/>
            </a:endParaRPr>
          </a:p>
        </p:txBody>
      </p:sp>
      <p:pic>
        <p:nvPicPr>
          <p:cNvPr id="2" name="图片 1" descr="qq_pic_merged_1677057209331"/>
          <p:cNvPicPr>
            <a:picLocks noChangeAspect="1"/>
          </p:cNvPicPr>
          <p:nvPr/>
        </p:nvPicPr>
        <p:blipFill>
          <a:blip r:embed="rId4"/>
          <a:stretch>
            <a:fillRect/>
          </a:stretch>
        </p:blipFill>
        <p:spPr>
          <a:xfrm>
            <a:off x="6931025" y="0"/>
            <a:ext cx="5260975" cy="6638290"/>
          </a:xfrm>
          <a:prstGeom prst="rect">
            <a:avLst/>
          </a:prstGeom>
        </p:spPr>
      </p:pic>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7">
                                            <p:txEl>
                                              <p:pRg st="0" end="0"/>
                                            </p:txEl>
                                          </p:spTgt>
                                        </p:tgtEl>
                                        <p:attrNameLst>
                                          <p:attrName>style.visibility</p:attrName>
                                        </p:attrNameLst>
                                      </p:cBhvr>
                                      <p:to>
                                        <p:strVal val="visible"/>
                                      </p:to>
                                    </p:set>
                                    <p:animEffect transition="in" filter="dissolve">
                                      <p:cBhvr>
                                        <p:cTn id="12" dur="500"/>
                                        <p:tgtEl>
                                          <p:spTgt spid="3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dissolve">
                                      <p:cBhvr>
                                        <p:cTn id="22"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ctrTitle" idx="2"/>
            <p:custDataLst>
              <p:tags r:id="rId1"/>
            </p:custDataLst>
          </p:nvPr>
        </p:nvSpPr>
        <p:spPr>
          <a:xfrm>
            <a:off x="767080" y="1948017"/>
            <a:ext cx="4801222" cy="972185"/>
          </a:xfrm>
        </p:spPr>
        <p:txBody>
          <a:bodyPr/>
          <a:p>
            <a:r>
              <a:rPr lang="en-US" altLang="zh-CN">
                <a:solidFill>
                  <a:srgbClr val="FF0000"/>
                </a:solidFill>
              </a:rPr>
              <a:t>WARNING</a:t>
            </a:r>
            <a:endParaRPr lang="en-US" altLang="zh-CN">
              <a:solidFill>
                <a:srgbClr val="FF0000"/>
              </a:solidFill>
            </a:endParaRPr>
          </a:p>
        </p:txBody>
      </p:sp>
      <p:sp>
        <p:nvSpPr>
          <p:cNvPr id="6" name="文本占位符 5"/>
          <p:cNvSpPr/>
          <p:nvPr>
            <p:ph type="body" idx="3"/>
            <p:custDataLst>
              <p:tags r:id="rId2"/>
            </p:custDataLst>
          </p:nvPr>
        </p:nvSpPr>
        <p:spPr>
          <a:xfrm>
            <a:off x="868680" y="3182620"/>
            <a:ext cx="4598035" cy="2545715"/>
          </a:xfrm>
        </p:spPr>
        <p:txBody>
          <a:bodyPr/>
          <a:p>
            <a:r>
              <a:rPr lang="zh-CN" altLang="en-US" sz="2400">
                <a:solidFill>
                  <a:schemeClr val="lt1"/>
                </a:solidFill>
                <a:ea typeface="汉仪铁线黑-65简" panose="00020600040101010101" charset="-122"/>
              </a:rPr>
              <a:t>这一时代的到来对于人类的生活一方面意味着方便和幸福，另一方面也意味着层层的麻烦和危险特别是对人类的道德建设提出了</a:t>
            </a:r>
            <a:r>
              <a:rPr lang="zh-CN" altLang="en-US" sz="2400">
                <a:solidFill>
                  <a:schemeClr val="lt1"/>
                </a:solidFill>
                <a:ea typeface="汉仪铁线黑-65简" panose="00020600040101010101" charset="-122"/>
              </a:rPr>
              <a:t>巨大的挑战</a:t>
            </a:r>
            <a:endParaRPr lang="zh-CN" altLang="en-US" sz="2400">
              <a:solidFill>
                <a:schemeClr val="lt1"/>
              </a:solidFill>
              <a:ea typeface="汉仪铁线黑-65简" panose="00020600040101010101" charset="-122"/>
            </a:endParaRPr>
          </a:p>
          <a:p>
            <a:endParaRPr lang="zh-CN" altLang="en-US" sz="2400">
              <a:solidFill>
                <a:schemeClr val="lt1"/>
              </a:solidFill>
              <a:ea typeface="汉仪铁线黑-65简" panose="00020600040101010101" charset="-122"/>
            </a:endParaRPr>
          </a:p>
        </p:txBody>
      </p:sp>
      <p:sp>
        <p:nvSpPr>
          <p:cNvPr id="37" name="Object 103"/>
          <p:cNvSpPr txBox="1"/>
          <p:nvPr>
            <p:custDataLst>
              <p:tags r:id="rId3"/>
            </p:custDataLst>
          </p:nvPr>
        </p:nvSpPr>
        <p:spPr>
          <a:xfrm>
            <a:off x="868680" y="1358265"/>
            <a:ext cx="10644505" cy="453390"/>
          </a:xfrm>
          <a:prstGeom prst="rect">
            <a:avLst/>
          </a:prstGeom>
        </p:spPr>
        <p:txBody>
          <a:bodyPr vert="horz" wrap="square" lIns="0" tIns="0" bIns="0" rtlCol="0" anchor="b" anchorCtr="0">
            <a:normAutofit/>
          </a:bodyPr>
          <a:p>
            <a:pPr>
              <a:lnSpc>
                <a:spcPct val="88000"/>
              </a:lnSpc>
            </a:pPr>
            <a:r>
              <a:rPr lang="zh-CN" altLang="en-US" sz="2400" spc="-200" dirty="0">
                <a:ln w="19050">
                  <a:noFill/>
                </a:ln>
                <a:solidFill>
                  <a:schemeClr val="lt1"/>
                </a:solidFill>
                <a:latin typeface="+mn-ea"/>
                <a:cs typeface="汉仪铁线黑-65简" panose="00020600040101010101" charset="-122"/>
              </a:rPr>
              <a:t>人工智能是今天这个时代的重要标志，我们的时代某种程度可以被称为人工智能时代</a:t>
            </a:r>
            <a:r>
              <a:rPr lang="zh-CN" altLang="en-US" sz="2400" spc="-200" dirty="0">
                <a:ln w="19050">
                  <a:noFill/>
                </a:ln>
                <a:solidFill>
                  <a:schemeClr val="lt1"/>
                </a:solidFill>
                <a:latin typeface="Arial" panose="020B0604020202020204" pitchFamily="34" charset="0"/>
                <a:ea typeface="汉仪铁线黑-65简" panose="00020600040101010101" charset="-122"/>
                <a:cs typeface="汉仪铁线黑-65简" panose="00020600040101010101" charset="-122"/>
              </a:rPr>
              <a:t>。</a:t>
            </a:r>
            <a:endParaRPr lang="zh-CN" altLang="en-US" sz="2400" spc="-200" dirty="0">
              <a:ln w="19050">
                <a:noFill/>
              </a:ln>
              <a:solidFill>
                <a:schemeClr val="lt1"/>
              </a:solidFill>
              <a:latin typeface="Arial" panose="020B0604020202020204" pitchFamily="34" charset="0"/>
              <a:ea typeface="汉仪铁线黑-65简" panose="00020600040101010101" charset="-122"/>
              <a:cs typeface="汉仪铁线黑-65简" panose="00020600040101010101" charset="-122"/>
            </a:endParaRPr>
          </a:p>
        </p:txBody>
      </p:sp>
      <p:sp>
        <p:nvSpPr>
          <p:cNvPr id="2" name="文本框 1"/>
          <p:cNvSpPr txBox="1"/>
          <p:nvPr/>
        </p:nvSpPr>
        <p:spPr>
          <a:xfrm>
            <a:off x="2291715" y="4291330"/>
            <a:ext cx="4064000" cy="368300"/>
          </a:xfrm>
          <a:prstGeom prst="rect">
            <a:avLst/>
          </a:prstGeom>
          <a:noFill/>
        </p:spPr>
        <p:txBody>
          <a:bodyPr wrap="square" rtlCol="0">
            <a:spAutoFit/>
          </a:bodyPr>
          <a:p>
            <a:endParaRPr lang="zh-CN" altLang="en-US"/>
          </a:p>
        </p:txBody>
      </p:sp>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dissolv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dissolve">
                                      <p:cBhvr>
                                        <p:cTn id="1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p:nvPr>
            <p:ph type="ctrTitle" idx="2"/>
            <p:custDataLst>
              <p:tags r:id="rId1"/>
            </p:custDataLst>
          </p:nvPr>
        </p:nvSpPr>
        <p:spPr/>
        <p:txBody>
          <a:bodyPr/>
          <a:p>
            <a:r>
              <a:rPr lang="zh-CN" altLang="en-US" sz="2800">
                <a:solidFill>
                  <a:srgbClr val="FF0000"/>
                </a:solidFill>
              </a:rPr>
              <a:t>个人信息倒卖、犯罪变得更容易了！</a:t>
            </a:r>
            <a:endParaRPr lang="zh-CN" altLang="en-US" sz="2800">
              <a:solidFill>
                <a:srgbClr val="FF0000"/>
              </a:solidFill>
            </a:endParaRPr>
          </a:p>
        </p:txBody>
      </p:sp>
      <p:sp>
        <p:nvSpPr>
          <p:cNvPr id="6" name="文本占位符 5"/>
          <p:cNvSpPr/>
          <p:nvPr>
            <p:ph type="body" idx="3"/>
            <p:custDataLst>
              <p:tags r:id="rId2"/>
            </p:custDataLst>
          </p:nvPr>
        </p:nvSpPr>
        <p:spPr/>
        <p:txBody>
          <a:bodyPr/>
          <a:p>
            <a:r>
              <a:rPr lang="en-US" altLang="zh-CN" sz="2400">
                <a:solidFill>
                  <a:schemeClr val="lt1"/>
                </a:solidFill>
                <a:latin typeface="+mn-ea"/>
                <a:ea typeface="+mn-ea"/>
              </a:rPr>
              <a:t>ai</a:t>
            </a:r>
            <a:r>
              <a:rPr sz="2400">
                <a:solidFill>
                  <a:schemeClr val="lt1"/>
                </a:solidFill>
                <a:latin typeface="+mn-ea"/>
                <a:ea typeface="+mn-ea"/>
              </a:rPr>
              <a:t>换脸、</a:t>
            </a:r>
            <a:r>
              <a:rPr lang="en-US" altLang="zh-CN" sz="2400">
                <a:solidFill>
                  <a:schemeClr val="lt1"/>
                </a:solidFill>
                <a:latin typeface="+mn-ea"/>
                <a:ea typeface="+mn-ea"/>
              </a:rPr>
              <a:t>ai</a:t>
            </a:r>
            <a:r>
              <a:rPr sz="2400">
                <a:solidFill>
                  <a:schemeClr val="lt1"/>
                </a:solidFill>
                <a:latin typeface="+mn-ea"/>
                <a:ea typeface="+mn-ea"/>
              </a:rPr>
              <a:t>拟声，这些你又是否</a:t>
            </a:r>
            <a:r>
              <a:rPr sz="2400">
                <a:solidFill>
                  <a:schemeClr val="lt1"/>
                </a:solidFill>
                <a:latin typeface="+mn-ea"/>
                <a:ea typeface="+mn-ea"/>
              </a:rPr>
              <a:t>听说过？</a:t>
            </a:r>
            <a:endParaRPr sz="2400">
              <a:solidFill>
                <a:schemeClr val="lt1"/>
              </a:solidFill>
              <a:latin typeface="+mn-ea"/>
              <a:ea typeface="+mn-ea"/>
            </a:endParaRPr>
          </a:p>
        </p:txBody>
      </p:sp>
      <p:sp>
        <p:nvSpPr>
          <p:cNvPr id="37" name="Object 103"/>
          <p:cNvSpPr txBox="1"/>
          <p:nvPr>
            <p:custDataLst>
              <p:tags r:id="rId3"/>
            </p:custDataLst>
          </p:nvPr>
        </p:nvSpPr>
        <p:spPr>
          <a:xfrm>
            <a:off x="868680" y="1119505"/>
            <a:ext cx="8981440" cy="929005"/>
          </a:xfrm>
          <a:prstGeom prst="rect">
            <a:avLst/>
          </a:prstGeom>
        </p:spPr>
        <p:txBody>
          <a:bodyPr vert="horz" wrap="square" lIns="0" tIns="0" bIns="0" rtlCol="0" anchor="b" anchorCtr="0">
            <a:normAutofit/>
          </a:bodyPr>
          <a:p>
            <a:pPr>
              <a:lnSpc>
                <a:spcPct val="88000"/>
              </a:lnSpc>
            </a:pPr>
            <a:r>
              <a:rPr lang="zh-CN" altLang="en-US" sz="2400" spc="-200" dirty="0">
                <a:ln w="19050">
                  <a:noFill/>
                </a:ln>
                <a:solidFill>
                  <a:schemeClr val="lt1"/>
                </a:solidFill>
                <a:latin typeface="Arial" panose="020B0604020202020204" pitchFamily="34" charset="0"/>
                <a:ea typeface="汉仪铁线黑-65简" panose="00020600040101010101" charset="-122"/>
                <a:cs typeface="汉仪铁线黑-65简" panose="00020600040101010101" charset="-122"/>
              </a:rPr>
              <a:t>你是否曾经有过这样的经历：随口一说的一句话，不久便在手机购物软件得到相应的</a:t>
            </a:r>
            <a:r>
              <a:rPr lang="zh-CN" altLang="en-US" sz="2400" spc="-200" dirty="0">
                <a:ln w="19050">
                  <a:noFill/>
                </a:ln>
                <a:solidFill>
                  <a:schemeClr val="lt1"/>
                </a:solidFill>
                <a:latin typeface="Arial" panose="020B0604020202020204" pitchFamily="34" charset="0"/>
                <a:ea typeface="汉仪铁线黑-65简" panose="00020600040101010101" charset="-122"/>
                <a:cs typeface="汉仪铁线黑-65简" panose="00020600040101010101" charset="-122"/>
              </a:rPr>
              <a:t>推送？</a:t>
            </a:r>
            <a:endParaRPr lang="zh-CN" altLang="en-US" sz="2400" spc="-200" dirty="0">
              <a:ln w="19050">
                <a:noFill/>
              </a:ln>
              <a:solidFill>
                <a:schemeClr val="lt1"/>
              </a:solidFill>
              <a:latin typeface="Arial" panose="020B0604020202020204" pitchFamily="34" charset="0"/>
              <a:ea typeface="汉仪铁线黑-65简" panose="00020600040101010101" charset="-122"/>
              <a:cs typeface="汉仪铁线黑-65简" panose="00020600040101010101" charset="-122"/>
            </a:endParaRPr>
          </a:p>
        </p:txBody>
      </p:sp>
      <p:sp>
        <p:nvSpPr>
          <p:cNvPr id="2" name="矩形 1">
            <a:hlinkClick r:id="rId4" tooltip="" action="ppaction://hlinksldjump"/>
          </p:cNvPr>
          <p:cNvSpPr/>
          <p:nvPr/>
        </p:nvSpPr>
        <p:spPr>
          <a:xfrm>
            <a:off x="5337810" y="6015355"/>
            <a:ext cx="544195" cy="32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ustDataLst>
      <p:tags r:id="rId5"/>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7">
                                            <p:txEl>
                                              <p:pRg st="0" end="0"/>
                                            </p:txEl>
                                          </p:spTgt>
                                        </p:tgtEl>
                                        <p:attrNameLst>
                                          <p:attrName>style.visibility</p:attrName>
                                        </p:attrNameLst>
                                      </p:cBhvr>
                                      <p:to>
                                        <p:strVal val="visible"/>
                                      </p:to>
                                    </p:set>
                                    <p:animEffect transition="in" filter="dissolve">
                                      <p:cBhvr>
                                        <p:cTn id="7" dur="500"/>
                                        <p:tgtEl>
                                          <p:spTgt spid="3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dissolve">
                                      <p:cBhvr>
                                        <p:cTn id="12" dur="5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2554985_画板 1"/>
          <p:cNvPicPr/>
          <p:nvPr>
            <p:custDataLst>
              <p:tags r:id="rId1"/>
            </p:custDataLst>
          </p:nvPr>
        </p:nvPicPr>
        <p:blipFill>
          <a:blip r:embed="rId2"/>
          <a:stretch>
            <a:fillRect/>
          </a:stretch>
        </p:blipFill>
        <p:spPr>
          <a:xfrm flipH="1">
            <a:off x="0" y="0"/>
            <a:ext cx="12192000" cy="6857365"/>
          </a:xfrm>
          <a:prstGeom prst="rect">
            <a:avLst/>
          </a:prstGeom>
        </p:spPr>
      </p:pic>
      <p:pic>
        <p:nvPicPr>
          <p:cNvPr id="3" name="图片 2" descr="图片5"/>
          <p:cNvPicPr>
            <a:picLocks noChangeAspect="1"/>
          </p:cNvPicPr>
          <p:nvPr>
            <p:custDataLst>
              <p:tags r:id="rId3"/>
            </p:custDataLst>
          </p:nvPr>
        </p:nvPicPr>
        <p:blipFill>
          <a:blip r:embed="rId4"/>
          <a:stretch>
            <a:fillRect/>
          </a:stretch>
        </p:blipFill>
        <p:spPr>
          <a:xfrm>
            <a:off x="2540" y="0"/>
            <a:ext cx="2198117" cy="2009127"/>
          </a:xfrm>
          <a:prstGeom prst="rect">
            <a:avLst/>
          </a:prstGeom>
        </p:spPr>
      </p:pic>
      <p:pic>
        <p:nvPicPr>
          <p:cNvPr id="2" name="图片 1" descr="图片6"/>
          <p:cNvPicPr>
            <a:picLocks noChangeAspect="1"/>
          </p:cNvPicPr>
          <p:nvPr>
            <p:custDataLst>
              <p:tags r:id="rId5"/>
            </p:custDataLst>
          </p:nvPr>
        </p:nvPicPr>
        <p:blipFill>
          <a:blip r:embed="rId6"/>
          <a:stretch>
            <a:fillRect/>
          </a:stretch>
        </p:blipFill>
        <p:spPr>
          <a:xfrm>
            <a:off x="9980295" y="4861745"/>
            <a:ext cx="2214245" cy="1996243"/>
          </a:xfrm>
          <a:prstGeom prst="rect">
            <a:avLst/>
          </a:prstGeom>
        </p:spPr>
      </p:pic>
      <p:sp>
        <p:nvSpPr>
          <p:cNvPr id="5" name="Object 901"/>
          <p:cNvSpPr txBox="1"/>
          <p:nvPr>
            <p:custDataLst>
              <p:tags r:id="rId7"/>
            </p:custDataLst>
          </p:nvPr>
        </p:nvSpPr>
        <p:spPr>
          <a:xfrm>
            <a:off x="609517" y="1147088"/>
            <a:ext cx="4629478" cy="789311"/>
          </a:xfrm>
          <a:prstGeom prst="rect">
            <a:avLst/>
          </a:prstGeom>
        </p:spPr>
        <p:txBody>
          <a:bodyPr vert="horz" lIns="63500" tIns="25400" rIns="63500" bIns="25400" rtlCol="0" anchor="b" anchorCtr="0">
            <a:normAutofit/>
          </a:bodyPr>
          <a:p>
            <a:pPr algn="l" fontAlgn="auto">
              <a:lnSpc>
                <a:spcPct val="100000"/>
              </a:lnSpc>
            </a:pPr>
            <a:r>
              <a:rPr lang="zh-CN" altLang="en-US" sz="4800" b="1" i="0" spc="320" dirty="0">
                <a:solidFill>
                  <a:schemeClr val="lt1"/>
                </a:solidFill>
                <a:uFillTx/>
                <a:latin typeface="Arial" panose="020B0604020202020204" pitchFamily="34" charset="0"/>
                <a:ea typeface="汉仪铁线黑-65简" panose="00020600040101010101" charset="-122"/>
              </a:rPr>
              <a:t>该怎么办？</a:t>
            </a:r>
            <a:endParaRPr lang="zh-CN" altLang="en-US" sz="4800" b="1" i="0" spc="320" dirty="0">
              <a:solidFill>
                <a:schemeClr val="lt1"/>
              </a:solidFill>
              <a:uFillTx/>
              <a:latin typeface="Arial" panose="020B0604020202020204" pitchFamily="34" charset="0"/>
              <a:ea typeface="汉仪铁线黑-65简" panose="00020600040101010101" charset="-122"/>
            </a:endParaRPr>
          </a:p>
        </p:txBody>
      </p:sp>
      <p:sp>
        <p:nvSpPr>
          <p:cNvPr id="11" name="Title 6"/>
          <p:cNvSpPr txBox="1"/>
          <p:nvPr>
            <p:custDataLst>
              <p:tags r:id="rId8"/>
            </p:custDataLst>
          </p:nvPr>
        </p:nvSpPr>
        <p:spPr>
          <a:xfrm>
            <a:off x="609600" y="2810510"/>
            <a:ext cx="4629150" cy="2050415"/>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000" spc="100" dirty="0">
                <a:ln w="3175">
                  <a:noFill/>
                  <a:prstDash val="dash"/>
                </a:ln>
                <a:solidFill>
                  <a:schemeClr val="lt1"/>
                </a:solidFill>
                <a:uFillTx/>
                <a:latin typeface="+mn-ea"/>
                <a:cs typeface="微软雅黑" panose="020B0503020204020204" charset="-122"/>
              </a:rPr>
              <a:t>国家和社会：如何减少科技犯罪？</a:t>
            </a:r>
            <a:endParaRPr lang="zh-CN" altLang="en-US" sz="2000" spc="100" dirty="0">
              <a:ln w="3175">
                <a:noFill/>
                <a:prstDash val="dash"/>
              </a:ln>
              <a:solidFill>
                <a:schemeClr val="lt1"/>
              </a:solidFill>
              <a:uFillTx/>
              <a:latin typeface="+mn-ea"/>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lt1"/>
                </a:solidFill>
                <a:uFillTx/>
                <a:latin typeface="+mn-ea"/>
                <a:cs typeface="微软雅黑" panose="020B0503020204020204" charset="-122"/>
              </a:rPr>
              <a:t>大学：如何培养技能高超而又坚守道德的人才？</a:t>
            </a:r>
            <a:endParaRPr lang="zh-CN" altLang="en-US" sz="2000" spc="100" dirty="0">
              <a:ln w="3175">
                <a:noFill/>
                <a:prstDash val="dash"/>
              </a:ln>
              <a:solidFill>
                <a:schemeClr val="lt1"/>
              </a:solidFill>
              <a:uFillTx/>
              <a:latin typeface="+mn-ea"/>
              <a:cs typeface="微软雅黑" panose="020B0503020204020204" charset="-122"/>
            </a:endParaRPr>
          </a:p>
          <a:p>
            <a:pPr algn="l" fontAlgn="auto">
              <a:lnSpc>
                <a:spcPct val="120000"/>
              </a:lnSpc>
              <a:spcAft>
                <a:spcPts val="800"/>
              </a:spcAft>
            </a:pPr>
            <a:r>
              <a:rPr lang="zh-CN" altLang="en-US" sz="2000" spc="100" dirty="0">
                <a:ln w="3175">
                  <a:noFill/>
                  <a:prstDash val="dash"/>
                </a:ln>
                <a:solidFill>
                  <a:schemeClr val="lt1"/>
                </a:solidFill>
                <a:uFillTx/>
                <a:latin typeface="+mn-ea"/>
                <a:cs typeface="微软雅黑" panose="020B0503020204020204" charset="-122"/>
              </a:rPr>
              <a:t>青年学生：如何在利益和道德方面做出抉择呢？</a:t>
            </a:r>
            <a:endParaRPr lang="zh-CN" altLang="en-US" sz="2000" spc="100" dirty="0">
              <a:ln w="3175">
                <a:noFill/>
                <a:prstDash val="dash"/>
              </a:ln>
              <a:solidFill>
                <a:schemeClr val="lt1"/>
              </a:solidFill>
              <a:uFillTx/>
              <a:latin typeface="+mn-ea"/>
              <a:cs typeface="微软雅黑" panose="020B0503020204020204" charset="-122"/>
            </a:endParaRPr>
          </a:p>
          <a:p>
            <a:pPr algn="l" fontAlgn="auto">
              <a:lnSpc>
                <a:spcPct val="120000"/>
              </a:lnSpc>
              <a:spcAft>
                <a:spcPts val="800"/>
              </a:spcAft>
            </a:pPr>
            <a:endParaRPr lang="zh-CN" altLang="en-US" sz="2000" spc="100" dirty="0">
              <a:ln w="3175">
                <a:noFill/>
                <a:prstDash val="dash"/>
              </a:ln>
              <a:solidFill>
                <a:schemeClr val="lt1"/>
              </a:solidFill>
              <a:uFillTx/>
              <a:latin typeface="Arial" panose="020B0604020202020204" pitchFamily="34" charset="0"/>
              <a:ea typeface="汉仪铁线黑-65简" panose="00020600040101010101" charset="-122"/>
              <a:cs typeface="微软雅黑" panose="020B0503020204020204" charset="-122"/>
            </a:endParaRPr>
          </a:p>
          <a:p>
            <a:pPr algn="l" fontAlgn="auto">
              <a:lnSpc>
                <a:spcPct val="120000"/>
              </a:lnSpc>
              <a:spcAft>
                <a:spcPts val="800"/>
              </a:spcAft>
            </a:pPr>
            <a:endParaRPr lang="zh-CN" altLang="en-US" sz="2000" spc="100" dirty="0">
              <a:ln w="3175">
                <a:noFill/>
                <a:prstDash val="dash"/>
              </a:ln>
              <a:solidFill>
                <a:schemeClr val="lt1"/>
              </a:solidFill>
              <a:uFillTx/>
              <a:latin typeface="Arial" panose="020B0604020202020204" pitchFamily="34" charset="0"/>
              <a:ea typeface="汉仪铁线黑-65简" panose="00020600040101010101" charset="-122"/>
              <a:cs typeface="微软雅黑" panose="020B0503020204020204" charset="-122"/>
            </a:endParaRPr>
          </a:p>
        </p:txBody>
      </p:sp>
      <p:sp>
        <p:nvSpPr>
          <p:cNvPr id="7" name="Title 6"/>
          <p:cNvSpPr txBox="1"/>
          <p:nvPr>
            <p:custDataLst>
              <p:tags r:id="rId9"/>
            </p:custDataLst>
          </p:nvPr>
        </p:nvSpPr>
        <p:spPr>
          <a:xfrm>
            <a:off x="5696239" y="1021359"/>
            <a:ext cx="5886238" cy="530229"/>
          </a:xfrm>
          <a:prstGeom prst="rect">
            <a:avLst/>
          </a:prstGeom>
          <a:noFill/>
          <a:ln w="3175">
            <a:noFill/>
            <a:prstDash val="dash"/>
          </a:ln>
        </p:spPr>
        <p:txBody>
          <a:bodyPr wrap="square" lIns="63500" tIns="25400" rIns="63500" bIns="25400" anchor="b"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2800" b="1" i="0" spc="120" noProof="0" dirty="0">
                <a:ln w="3175">
                  <a:noFill/>
                  <a:prstDash val="dash"/>
                </a:ln>
                <a:solidFill>
                  <a:srgbClr val="FF0000"/>
                </a:solidFill>
                <a:effectLst/>
                <a:uLnTx/>
                <a:uFillTx/>
                <a:latin typeface="+mn-ea"/>
                <a:cs typeface="微软雅黑" panose="020B0503020204020204" charset="-122"/>
              </a:rPr>
              <a:t>人活着到底是为了什么？</a:t>
            </a:r>
            <a:endParaRPr kumimoji="0" lang="zh-CN" altLang="en-US" sz="2800" b="1" i="0" spc="120" noProof="0" dirty="0">
              <a:ln w="3175">
                <a:noFill/>
                <a:prstDash val="dash"/>
              </a:ln>
              <a:solidFill>
                <a:srgbClr val="FF0000"/>
              </a:solidFill>
              <a:effectLst/>
              <a:uLnTx/>
              <a:uFillTx/>
              <a:latin typeface="+mn-ea"/>
              <a:cs typeface="微软雅黑" panose="020B0503020204020204" charset="-122"/>
            </a:endParaRPr>
          </a:p>
        </p:txBody>
      </p:sp>
      <p:sp>
        <p:nvSpPr>
          <p:cNvPr id="14" name="Title 6"/>
          <p:cNvSpPr txBox="1"/>
          <p:nvPr>
            <p:custDataLst>
              <p:tags r:id="rId10"/>
            </p:custDataLst>
          </p:nvPr>
        </p:nvSpPr>
        <p:spPr>
          <a:xfrm>
            <a:off x="5696239" y="1747802"/>
            <a:ext cx="5886219" cy="4428561"/>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r>
              <a:rPr lang="zh-CN" altLang="en-US" sz="2000" spc="60" dirty="0">
                <a:ln w="3175">
                  <a:noFill/>
                  <a:prstDash val="dash"/>
                </a:ln>
                <a:solidFill>
                  <a:schemeClr val="lt1"/>
                </a:solidFill>
                <a:uFillTx/>
                <a:latin typeface="+mn-ea"/>
                <a:cs typeface="微软雅黑" panose="020B0503020204020204" charset="-122"/>
              </a:rPr>
              <a:t>人生短暂，活着就应该有价值，</a:t>
            </a:r>
            <a:r>
              <a:rPr lang="zh-CN" altLang="en-US" sz="2000" spc="60" dirty="0">
                <a:ln w="3175">
                  <a:noFill/>
                  <a:prstDash val="dash"/>
                </a:ln>
                <a:solidFill>
                  <a:schemeClr val="lt1"/>
                </a:solidFill>
                <a:uFillTx/>
                <a:latin typeface="+mn-ea"/>
                <a:cs typeface="微软雅黑" panose="020B0503020204020204" charset="-122"/>
              </a:rPr>
              <a:t>有意义。</a:t>
            </a:r>
            <a:endParaRPr lang="zh-CN" altLang="en-US" sz="2000" spc="60" dirty="0">
              <a:ln w="3175">
                <a:noFill/>
                <a:prstDash val="dash"/>
              </a:ln>
              <a:solidFill>
                <a:schemeClr val="lt1"/>
              </a:solidFill>
              <a:uFillTx/>
              <a:latin typeface="+mn-ea"/>
              <a:cs typeface="微软雅黑" panose="020B0503020204020204" charset="-122"/>
            </a:endParaRPr>
          </a:p>
          <a:p>
            <a:pPr algn="l">
              <a:lnSpc>
                <a:spcPct val="130000"/>
              </a:lnSpc>
              <a:spcAft>
                <a:spcPts val="800"/>
              </a:spcAft>
            </a:pPr>
            <a:endParaRPr altLang="zh-CN" sz="2000" spc="60" dirty="0">
              <a:ln w="3175">
                <a:noFill/>
                <a:prstDash val="dash"/>
              </a:ln>
              <a:solidFill>
                <a:schemeClr val="lt1"/>
              </a:solidFill>
              <a:uFillTx/>
              <a:latin typeface="+mn-ea"/>
              <a:cs typeface="微软雅黑" panose="020B0503020204020204" charset="-122"/>
            </a:endParaRPr>
          </a:p>
          <a:p>
            <a:pPr algn="l">
              <a:lnSpc>
                <a:spcPct val="130000"/>
              </a:lnSpc>
              <a:spcAft>
                <a:spcPts val="800"/>
              </a:spcAft>
            </a:pPr>
            <a:r>
              <a:rPr lang="zh-CN" altLang="en-US" sz="2000" spc="60" dirty="0">
                <a:ln w="3175">
                  <a:noFill/>
                  <a:prstDash val="dash"/>
                </a:ln>
                <a:solidFill>
                  <a:schemeClr val="lt1"/>
                </a:solidFill>
                <a:uFillTx/>
                <a:latin typeface="+mn-ea"/>
                <a:cs typeface="微软雅黑" panose="020B0503020204020204" charset="-122"/>
              </a:rPr>
              <a:t>价值是发自个人本心的一种判断，只有做了自己认为应该做的事，才会觉得有价值、</a:t>
            </a:r>
            <a:r>
              <a:rPr lang="zh-CN" altLang="en-US" sz="2000" spc="60" dirty="0">
                <a:ln w="3175">
                  <a:noFill/>
                  <a:prstDash val="dash"/>
                </a:ln>
                <a:solidFill>
                  <a:schemeClr val="lt1"/>
                </a:solidFill>
                <a:uFillTx/>
                <a:latin typeface="+mn-ea"/>
                <a:cs typeface="微软雅黑" panose="020B0503020204020204" charset="-122"/>
              </a:rPr>
              <a:t>有意义。</a:t>
            </a:r>
            <a:endParaRPr lang="zh-CN" altLang="en-US" sz="2000" spc="60" dirty="0">
              <a:ln w="3175">
                <a:noFill/>
                <a:prstDash val="dash"/>
              </a:ln>
              <a:solidFill>
                <a:schemeClr val="lt1"/>
              </a:solidFill>
              <a:uFillTx/>
              <a:latin typeface="+mn-ea"/>
              <a:cs typeface="微软雅黑" panose="020B0503020204020204" charset="-122"/>
            </a:endParaRPr>
          </a:p>
          <a:p>
            <a:pPr algn="l">
              <a:lnSpc>
                <a:spcPct val="130000"/>
              </a:lnSpc>
              <a:spcAft>
                <a:spcPts val="800"/>
              </a:spcAft>
            </a:pPr>
            <a:endParaRPr lang="zh-CN" altLang="en-US" sz="2000" spc="60" dirty="0">
              <a:ln w="3175">
                <a:noFill/>
                <a:prstDash val="dash"/>
              </a:ln>
              <a:solidFill>
                <a:schemeClr val="lt1"/>
              </a:solidFill>
              <a:uFillTx/>
              <a:latin typeface="+mn-ea"/>
              <a:cs typeface="微软雅黑" panose="020B0503020204020204" charset="-122"/>
            </a:endParaRPr>
          </a:p>
          <a:p>
            <a:pPr algn="l">
              <a:lnSpc>
                <a:spcPct val="130000"/>
              </a:lnSpc>
              <a:spcAft>
                <a:spcPts val="800"/>
              </a:spcAft>
            </a:pPr>
            <a:r>
              <a:rPr lang="zh-CN" altLang="en-US" sz="2000" spc="60" dirty="0">
                <a:ln w="3175">
                  <a:noFill/>
                  <a:prstDash val="dash"/>
                </a:ln>
                <a:solidFill>
                  <a:schemeClr val="lt1"/>
                </a:solidFill>
                <a:uFillTx/>
                <a:latin typeface="+mn-ea"/>
                <a:cs typeface="微软雅黑" panose="020B0503020204020204" charset="-122"/>
              </a:rPr>
              <a:t>有道德的生活，才是有价值，有意义的</a:t>
            </a:r>
            <a:r>
              <a:rPr lang="zh-CN" altLang="en-US" sz="2000" spc="60" dirty="0">
                <a:ln w="3175">
                  <a:noFill/>
                  <a:prstDash val="dash"/>
                </a:ln>
                <a:solidFill>
                  <a:schemeClr val="lt1"/>
                </a:solidFill>
                <a:uFillTx/>
                <a:latin typeface="+mn-ea"/>
                <a:cs typeface="微软雅黑" panose="020B0503020204020204" charset="-122"/>
              </a:rPr>
              <a:t>人生。</a:t>
            </a:r>
            <a:endParaRPr lang="zh-CN" altLang="en-US" sz="2000" spc="60" dirty="0">
              <a:ln w="3175">
                <a:noFill/>
                <a:prstDash val="dash"/>
              </a:ln>
              <a:solidFill>
                <a:schemeClr val="lt1"/>
              </a:solidFill>
              <a:uFillTx/>
              <a:latin typeface="+mn-ea"/>
              <a:cs typeface="微软雅黑" panose="020B0503020204020204" charset="-122"/>
            </a:endParaRPr>
          </a:p>
          <a:p>
            <a:pPr algn="l">
              <a:lnSpc>
                <a:spcPct val="130000"/>
              </a:lnSpc>
              <a:spcAft>
                <a:spcPts val="800"/>
              </a:spcAft>
            </a:pPr>
            <a:endParaRPr lang="zh-CN" altLang="en-US" sz="2000" spc="60" dirty="0">
              <a:ln w="3175">
                <a:noFill/>
                <a:prstDash val="dash"/>
              </a:ln>
              <a:solidFill>
                <a:schemeClr val="lt1"/>
              </a:solidFill>
              <a:uFillTx/>
              <a:latin typeface="+mn-ea"/>
              <a:cs typeface="微软雅黑" panose="020B0503020204020204" charset="-122"/>
            </a:endParaRPr>
          </a:p>
        </p:txBody>
      </p:sp>
    </p:spTree>
    <p:custDataLst>
      <p:tags r:id="rId11"/>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dissolv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Effect transition="in" filter="dissolve">
                                      <p:cBhvr>
                                        <p:cTn id="17" dur="500"/>
                                        <p:tgtEl>
                                          <p:spTgt spid="1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Effect transition="in" filter="dissolve">
                                      <p:cBhvr>
                                        <p:cTn id="22" dur="500"/>
                                        <p:tgtEl>
                                          <p:spTgt spid="1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dissolve">
                                      <p:cBhvr>
                                        <p:cTn id="27" dur="5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dissolve">
                                      <p:cBhvr>
                                        <p:cTn id="32" dur="5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xEl>
                                              <p:pRg st="2" end="2"/>
                                            </p:txEl>
                                          </p:spTgt>
                                        </p:tgtEl>
                                        <p:attrNameLst>
                                          <p:attrName>style.visibility</p:attrName>
                                        </p:attrNameLst>
                                      </p:cBhvr>
                                      <p:to>
                                        <p:strVal val="visible"/>
                                      </p:to>
                                    </p:set>
                                    <p:animEffect transition="in" filter="dissolve">
                                      <p:cBhvr>
                                        <p:cTn id="37" dur="500"/>
                                        <p:tgtEl>
                                          <p:spTgt spid="14">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4">
                                            <p:txEl>
                                              <p:pRg st="4" end="4"/>
                                            </p:txEl>
                                          </p:spTgt>
                                        </p:tgtEl>
                                        <p:attrNameLst>
                                          <p:attrName>style.visibility</p:attrName>
                                        </p:attrNameLst>
                                      </p:cBhvr>
                                      <p:to>
                                        <p:strVal val="visible"/>
                                      </p:to>
                                    </p:set>
                                    <p:animEffect transition="in" filter="dissolve">
                                      <p:cBhvr>
                                        <p:cTn id="42" dur="500"/>
                                        <p:tgtEl>
                                          <p:spTgt spid="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descr="2554985_画板 1"/>
          <p:cNvPicPr/>
          <p:nvPr>
            <p:custDataLst>
              <p:tags r:id="rId1"/>
            </p:custDataLst>
          </p:nvPr>
        </p:nvPicPr>
        <p:blipFill>
          <a:blip r:embed="rId2"/>
          <a:stretch>
            <a:fillRect/>
          </a:stretch>
        </p:blipFill>
        <p:spPr>
          <a:xfrm flipH="1">
            <a:off x="0" y="0"/>
            <a:ext cx="12192000" cy="6857365"/>
          </a:xfrm>
          <a:prstGeom prst="rect">
            <a:avLst/>
          </a:prstGeom>
        </p:spPr>
      </p:pic>
      <p:pic>
        <p:nvPicPr>
          <p:cNvPr id="3" name="图片 2" descr="图片5"/>
          <p:cNvPicPr>
            <a:picLocks noChangeAspect="1"/>
          </p:cNvPicPr>
          <p:nvPr>
            <p:custDataLst>
              <p:tags r:id="rId3"/>
            </p:custDataLst>
          </p:nvPr>
        </p:nvPicPr>
        <p:blipFill>
          <a:blip r:embed="rId4"/>
          <a:stretch>
            <a:fillRect/>
          </a:stretch>
        </p:blipFill>
        <p:spPr>
          <a:xfrm>
            <a:off x="2540" y="0"/>
            <a:ext cx="2198117" cy="2009127"/>
          </a:xfrm>
          <a:prstGeom prst="rect">
            <a:avLst/>
          </a:prstGeom>
        </p:spPr>
      </p:pic>
      <p:pic>
        <p:nvPicPr>
          <p:cNvPr id="2" name="图片 1" descr="图片6"/>
          <p:cNvPicPr>
            <a:picLocks noChangeAspect="1"/>
          </p:cNvPicPr>
          <p:nvPr>
            <p:custDataLst>
              <p:tags r:id="rId5"/>
            </p:custDataLst>
          </p:nvPr>
        </p:nvPicPr>
        <p:blipFill>
          <a:blip r:embed="rId6"/>
          <a:stretch>
            <a:fillRect/>
          </a:stretch>
        </p:blipFill>
        <p:spPr>
          <a:xfrm>
            <a:off x="9980295" y="4861745"/>
            <a:ext cx="2214245" cy="1996243"/>
          </a:xfrm>
          <a:prstGeom prst="rect">
            <a:avLst/>
          </a:prstGeom>
        </p:spPr>
      </p:pic>
      <p:sp>
        <p:nvSpPr>
          <p:cNvPr id="5" name="Object 901"/>
          <p:cNvSpPr txBox="1"/>
          <p:nvPr>
            <p:custDataLst>
              <p:tags r:id="rId7"/>
            </p:custDataLst>
          </p:nvPr>
        </p:nvSpPr>
        <p:spPr>
          <a:xfrm>
            <a:off x="609517" y="1147088"/>
            <a:ext cx="4629478" cy="789311"/>
          </a:xfrm>
          <a:prstGeom prst="rect">
            <a:avLst/>
          </a:prstGeom>
        </p:spPr>
        <p:txBody>
          <a:bodyPr vert="horz" lIns="63500" tIns="25400" rIns="63500" bIns="25400" rtlCol="0" anchor="b" anchorCtr="0">
            <a:normAutofit fontScale="50000"/>
          </a:bodyPr>
          <a:p>
            <a:pPr algn="l" fontAlgn="auto">
              <a:lnSpc>
                <a:spcPct val="100000"/>
              </a:lnSpc>
            </a:pPr>
            <a:r>
              <a:rPr lang="zh-CN" altLang="en-US" sz="4800" b="1" i="0" spc="320" dirty="0">
                <a:solidFill>
                  <a:schemeClr val="lt1"/>
                </a:solidFill>
                <a:uFillTx/>
                <a:latin typeface="+mj-ea"/>
                <a:ea typeface="+mj-ea"/>
              </a:rPr>
              <a:t>道德和幸福几乎是等号关系</a:t>
            </a:r>
            <a:endParaRPr lang="zh-CN" altLang="en-US" sz="4800" b="1" i="0" spc="320" dirty="0">
              <a:solidFill>
                <a:schemeClr val="lt1"/>
              </a:solidFill>
              <a:uFillTx/>
              <a:latin typeface="+mj-ea"/>
              <a:ea typeface="+mj-ea"/>
            </a:endParaRPr>
          </a:p>
        </p:txBody>
      </p:sp>
      <p:sp>
        <p:nvSpPr>
          <p:cNvPr id="11" name="Title 6"/>
          <p:cNvSpPr txBox="1"/>
          <p:nvPr>
            <p:custDataLst>
              <p:tags r:id="rId8"/>
            </p:custDataLst>
          </p:nvPr>
        </p:nvSpPr>
        <p:spPr>
          <a:xfrm>
            <a:off x="609600" y="2810510"/>
            <a:ext cx="4629150" cy="2433320"/>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sz="2000" spc="100" dirty="0">
                <a:ln w="3175">
                  <a:noFill/>
                  <a:prstDash val="dash"/>
                </a:ln>
                <a:solidFill>
                  <a:schemeClr val="lt1"/>
                </a:solidFill>
                <a:uFillTx/>
                <a:latin typeface="+mn-ea"/>
                <a:cs typeface="+mn-ea"/>
              </a:rPr>
              <a:t>子曰：饭疏食，饮水，曲肱而枕之，乐亦在其中矣。不义而富且贵，于我如浮云</a:t>
            </a:r>
            <a:r>
              <a:rPr lang="zh-CN" altLang="en-US" sz="2000" spc="100" dirty="0">
                <a:ln w="3175">
                  <a:noFill/>
                  <a:prstDash val="dash"/>
                </a:ln>
                <a:solidFill>
                  <a:schemeClr val="lt1"/>
                </a:solidFill>
                <a:uFillTx/>
                <a:latin typeface="+mn-ea"/>
                <a:cs typeface="+mn-ea"/>
              </a:rPr>
              <a:t>。</a:t>
            </a:r>
            <a:r>
              <a:rPr sz="2000" spc="100" dirty="0">
                <a:ln w="3175">
                  <a:noFill/>
                  <a:prstDash val="dash"/>
                </a:ln>
                <a:solidFill>
                  <a:schemeClr val="lt1"/>
                </a:solidFill>
                <a:uFillTx/>
                <a:latin typeface="+mn-ea"/>
                <a:cs typeface="+mn-ea"/>
              </a:rPr>
              <a:t>” </a:t>
            </a:r>
            <a:endParaRPr sz="2000" spc="100" dirty="0">
              <a:ln w="3175">
                <a:noFill/>
                <a:prstDash val="dash"/>
              </a:ln>
              <a:solidFill>
                <a:schemeClr val="lt1"/>
              </a:solidFill>
              <a:uFillTx/>
              <a:latin typeface="+mn-ea"/>
              <a:cs typeface="+mn-ea"/>
            </a:endParaRPr>
          </a:p>
          <a:p>
            <a:pPr algn="l" fontAlgn="auto">
              <a:lnSpc>
                <a:spcPct val="120000"/>
              </a:lnSpc>
              <a:spcAft>
                <a:spcPts val="800"/>
              </a:spcAft>
            </a:pPr>
            <a:r>
              <a:rPr sz="2000" spc="100" dirty="0">
                <a:ln w="3175">
                  <a:noFill/>
                  <a:prstDash val="dash"/>
                </a:ln>
                <a:solidFill>
                  <a:schemeClr val="lt1"/>
                </a:solidFill>
                <a:uFillTx/>
                <a:latin typeface="+mn-ea"/>
                <a:cs typeface="+mn-ea"/>
              </a:rPr>
              <a:t>”君子坦荡荡</a:t>
            </a:r>
            <a:r>
              <a:rPr lang="zh-CN" altLang="en-US" sz="2000" spc="100" dirty="0">
                <a:ln w="3175">
                  <a:noFill/>
                  <a:prstDash val="dash"/>
                </a:ln>
                <a:solidFill>
                  <a:schemeClr val="lt1"/>
                </a:solidFill>
                <a:uFillTx/>
                <a:latin typeface="+mn-ea"/>
                <a:cs typeface="+mn-ea"/>
              </a:rPr>
              <a:t>，</a:t>
            </a:r>
            <a:r>
              <a:rPr sz="2000" spc="100" dirty="0">
                <a:ln w="3175">
                  <a:noFill/>
                  <a:prstDash val="dash"/>
                </a:ln>
                <a:solidFill>
                  <a:schemeClr val="lt1"/>
                </a:solidFill>
                <a:uFillTx/>
                <a:latin typeface="+mn-ea"/>
                <a:cs typeface="+mn-ea"/>
              </a:rPr>
              <a:t>小人长戚戚</a:t>
            </a:r>
            <a:r>
              <a:rPr lang="zh-CN" altLang="en-US" sz="2000" spc="100" dirty="0">
                <a:ln w="3175">
                  <a:noFill/>
                  <a:prstDash val="dash"/>
                </a:ln>
                <a:solidFill>
                  <a:schemeClr val="lt1"/>
                </a:solidFill>
                <a:uFillTx/>
                <a:latin typeface="+mn-ea"/>
                <a:cs typeface="+mn-ea"/>
              </a:rPr>
              <a:t>。</a:t>
            </a:r>
            <a:r>
              <a:rPr altLang="zh-CN" sz="2000" spc="100" dirty="0">
                <a:ln w="3175">
                  <a:noFill/>
                  <a:prstDash val="dash"/>
                </a:ln>
                <a:solidFill>
                  <a:schemeClr val="lt1"/>
                </a:solidFill>
                <a:uFillTx/>
                <a:latin typeface="+mn-ea"/>
                <a:cs typeface="+mn-ea"/>
              </a:rPr>
              <a:t>”</a:t>
            </a:r>
            <a:endParaRPr sz="2000" spc="100" dirty="0">
              <a:ln w="3175">
                <a:noFill/>
                <a:prstDash val="dash"/>
              </a:ln>
              <a:solidFill>
                <a:schemeClr val="lt1"/>
              </a:solidFill>
              <a:uFillTx/>
              <a:latin typeface="+mn-ea"/>
              <a:cs typeface="+mn-ea"/>
            </a:endParaRPr>
          </a:p>
          <a:p>
            <a:pPr algn="l" fontAlgn="auto">
              <a:lnSpc>
                <a:spcPct val="120000"/>
              </a:lnSpc>
              <a:spcAft>
                <a:spcPts val="800"/>
              </a:spcAft>
            </a:pPr>
            <a:endParaRPr sz="2000" spc="100" dirty="0">
              <a:ln w="3175">
                <a:noFill/>
                <a:prstDash val="dash"/>
              </a:ln>
              <a:solidFill>
                <a:schemeClr val="lt1"/>
              </a:solidFill>
              <a:uFillTx/>
              <a:latin typeface="+mn-ea"/>
              <a:cs typeface="+mn-ea"/>
            </a:endParaRPr>
          </a:p>
        </p:txBody>
      </p:sp>
      <p:sp>
        <p:nvSpPr>
          <p:cNvPr id="7" name="Title 6"/>
          <p:cNvSpPr txBox="1"/>
          <p:nvPr>
            <p:custDataLst>
              <p:tags r:id="rId9"/>
            </p:custDataLst>
          </p:nvPr>
        </p:nvSpPr>
        <p:spPr>
          <a:xfrm>
            <a:off x="5696874" y="1147089"/>
            <a:ext cx="5886238" cy="530229"/>
          </a:xfrm>
          <a:prstGeom prst="rect">
            <a:avLst/>
          </a:prstGeom>
          <a:noFill/>
          <a:ln w="3175">
            <a:noFill/>
            <a:prstDash val="dash"/>
          </a:ln>
        </p:spPr>
        <p:txBody>
          <a:bodyPr wrap="square" lIns="63500" tIns="25400" rIns="63500" bIns="25400" anchor="b"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marR="0" lvl="0" indent="0" algn="l" defTabSz="913765" rtl="0" eaLnBrk="1" fontAlgn="auto" latinLnBrk="0" hangingPunct="1">
              <a:lnSpc>
                <a:spcPct val="130000"/>
              </a:lnSpc>
              <a:spcBef>
                <a:spcPct val="0"/>
              </a:spcBef>
              <a:spcAft>
                <a:spcPts val="800"/>
              </a:spcAft>
              <a:buClrTx/>
              <a:buSzTx/>
              <a:buFontTx/>
              <a:buNone/>
            </a:pPr>
            <a:r>
              <a:rPr kumimoji="0" lang="zh-CN" altLang="en-US" sz="2400" b="1" i="0" spc="120" noProof="0" dirty="0">
                <a:ln w="3175">
                  <a:noFill/>
                  <a:prstDash val="dash"/>
                </a:ln>
                <a:solidFill>
                  <a:schemeClr val="lt1"/>
                </a:solidFill>
                <a:effectLst/>
                <a:uLnTx/>
                <a:uFillTx/>
                <a:latin typeface="+mj-ea"/>
                <a:ea typeface="+mj-ea"/>
                <a:cs typeface="微软雅黑" panose="020B0503020204020204" charset="-122"/>
              </a:rPr>
              <a:t>无德之人最终会遭到报应</a:t>
            </a:r>
            <a:endParaRPr kumimoji="0" lang="zh-CN" altLang="en-US" sz="2400" b="1" i="0" spc="120" noProof="0" dirty="0">
              <a:ln w="3175">
                <a:noFill/>
                <a:prstDash val="dash"/>
              </a:ln>
              <a:solidFill>
                <a:schemeClr val="lt1"/>
              </a:solidFill>
              <a:effectLst/>
              <a:uLnTx/>
              <a:uFillTx/>
              <a:latin typeface="+mj-ea"/>
              <a:ea typeface="+mj-ea"/>
              <a:cs typeface="微软雅黑" panose="020B0503020204020204" charset="-122"/>
            </a:endParaRPr>
          </a:p>
        </p:txBody>
      </p:sp>
      <p:sp>
        <p:nvSpPr>
          <p:cNvPr id="14" name="Title 6"/>
          <p:cNvSpPr txBox="1"/>
          <p:nvPr>
            <p:custDataLst>
              <p:tags r:id="rId10"/>
            </p:custDataLst>
          </p:nvPr>
        </p:nvSpPr>
        <p:spPr>
          <a:xfrm>
            <a:off x="5696239" y="1747802"/>
            <a:ext cx="5886219" cy="4428561"/>
          </a:xfrm>
          <a:prstGeom prst="rect">
            <a:avLst/>
          </a:prstGeom>
          <a:noFill/>
          <a:ln w="3175">
            <a:noFill/>
            <a:prstDash val="dash"/>
          </a:ln>
        </p:spPr>
        <p:txBody>
          <a:bodyPr wrap="square" lIns="63500" tIns="25400" rIns="63500" bIns="2540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a:lnSpc>
                <a:spcPct val="130000"/>
              </a:lnSpc>
              <a:spcAft>
                <a:spcPts val="800"/>
              </a:spcAft>
            </a:pPr>
            <a:endParaRPr lang="zh-CN" altLang="en-US" sz="2000" spc="60" dirty="0">
              <a:ln w="3175">
                <a:noFill/>
                <a:prstDash val="dash"/>
              </a:ln>
              <a:solidFill>
                <a:schemeClr val="lt1"/>
              </a:solidFill>
              <a:uFillTx/>
              <a:latin typeface="+mn-ea"/>
              <a:cs typeface="微软雅黑" panose="020B0503020204020204" charset="-122"/>
            </a:endParaRPr>
          </a:p>
          <a:p>
            <a:pPr algn="l">
              <a:lnSpc>
                <a:spcPct val="130000"/>
              </a:lnSpc>
              <a:spcAft>
                <a:spcPts val="800"/>
              </a:spcAft>
            </a:pPr>
            <a:endParaRPr lang="zh-CN" altLang="en-US" sz="2000" spc="60" dirty="0">
              <a:ln w="3175">
                <a:noFill/>
                <a:prstDash val="dash"/>
              </a:ln>
              <a:solidFill>
                <a:schemeClr val="lt1"/>
              </a:solidFill>
              <a:uFillTx/>
              <a:latin typeface="+mn-ea"/>
              <a:cs typeface="微软雅黑" panose="020B0503020204020204" charset="-122"/>
            </a:endParaRPr>
          </a:p>
          <a:p>
            <a:pPr algn="l">
              <a:lnSpc>
                <a:spcPct val="130000"/>
              </a:lnSpc>
              <a:spcAft>
                <a:spcPts val="800"/>
              </a:spcAft>
            </a:pPr>
            <a:r>
              <a:rPr lang="zh-CN" altLang="en-US" sz="2000" spc="60" dirty="0">
                <a:ln w="3175">
                  <a:noFill/>
                  <a:prstDash val="dash"/>
                </a:ln>
                <a:solidFill>
                  <a:schemeClr val="lt1"/>
                </a:solidFill>
                <a:uFillTx/>
                <a:latin typeface="+mn-ea"/>
                <a:cs typeface="微软雅黑" panose="020B0503020204020204" charset="-122"/>
              </a:rPr>
              <a:t>德不配位，必有灾殃。德薄而位尊，智小而谋大，力小而任重，鲜不及矣。</a:t>
            </a:r>
            <a:endParaRPr lang="zh-CN" altLang="en-US" sz="2000" spc="60" dirty="0">
              <a:ln w="3175">
                <a:noFill/>
                <a:prstDash val="dash"/>
              </a:ln>
              <a:solidFill>
                <a:schemeClr val="lt1"/>
              </a:solidFill>
              <a:uFillTx/>
              <a:latin typeface="+mn-ea"/>
              <a:cs typeface="微软雅黑" panose="020B0503020204020204" charset="-122"/>
            </a:endParaRPr>
          </a:p>
        </p:txBody>
      </p:sp>
    </p:spTree>
    <p:custDataLst>
      <p:tags r:id="rId11"/>
    </p:custData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2554985_画板 1"/>
          <p:cNvPicPr/>
          <p:nvPr>
            <p:custDataLst>
              <p:tags r:id="rId1"/>
            </p:custDataLst>
          </p:nvPr>
        </p:nvPicPr>
        <p:blipFill>
          <a:blip r:embed="rId2"/>
          <a:stretch>
            <a:fillRect/>
          </a:stretch>
        </p:blipFill>
        <p:spPr>
          <a:xfrm flipH="1">
            <a:off x="0" y="635"/>
            <a:ext cx="12192000" cy="6857365"/>
          </a:xfrm>
          <a:prstGeom prst="rect">
            <a:avLst/>
          </a:prstGeom>
        </p:spPr>
      </p:pic>
      <p:pic>
        <p:nvPicPr>
          <p:cNvPr id="6" name="图片 5" descr="图片5"/>
          <p:cNvPicPr>
            <a:picLocks noChangeAspect="1"/>
          </p:cNvPicPr>
          <p:nvPr>
            <p:custDataLst>
              <p:tags r:id="rId3"/>
            </p:custDataLst>
          </p:nvPr>
        </p:nvPicPr>
        <p:blipFill>
          <a:blip r:embed="rId4"/>
          <a:stretch>
            <a:fillRect/>
          </a:stretch>
        </p:blipFill>
        <p:spPr>
          <a:xfrm>
            <a:off x="2540" y="0"/>
            <a:ext cx="2198117" cy="2009127"/>
          </a:xfrm>
          <a:prstGeom prst="rect">
            <a:avLst/>
          </a:prstGeom>
        </p:spPr>
      </p:pic>
      <p:pic>
        <p:nvPicPr>
          <p:cNvPr id="2" name="图片 1" descr="图片6"/>
          <p:cNvPicPr>
            <a:picLocks noChangeAspect="1"/>
          </p:cNvPicPr>
          <p:nvPr>
            <p:custDataLst>
              <p:tags r:id="rId5"/>
            </p:custDataLst>
          </p:nvPr>
        </p:nvPicPr>
        <p:blipFill>
          <a:blip r:embed="rId6"/>
          <a:stretch>
            <a:fillRect/>
          </a:stretch>
        </p:blipFill>
        <p:spPr>
          <a:xfrm>
            <a:off x="9980295" y="4861745"/>
            <a:ext cx="2214245" cy="1996243"/>
          </a:xfrm>
          <a:prstGeom prst="rect">
            <a:avLst/>
          </a:prstGeom>
        </p:spPr>
      </p:pic>
      <p:sp>
        <p:nvSpPr>
          <p:cNvPr id="5" name="Object 901"/>
          <p:cNvSpPr txBox="1"/>
          <p:nvPr>
            <p:custDataLst>
              <p:tags r:id="rId7"/>
            </p:custDataLst>
          </p:nvPr>
        </p:nvSpPr>
        <p:spPr>
          <a:xfrm>
            <a:off x="90765" y="1017907"/>
            <a:ext cx="10341678" cy="743902"/>
          </a:xfrm>
          <a:prstGeom prst="rect">
            <a:avLst/>
          </a:prstGeom>
        </p:spPr>
        <p:txBody>
          <a:bodyPr vert="horz" lIns="63500" tIns="25400" rIns="63500" bIns="25400" rtlCol="0" anchor="b" anchorCtr="0">
            <a:normAutofit fontScale="90000"/>
          </a:bodyPr>
          <a:p>
            <a:pPr algn="l" fontAlgn="auto">
              <a:lnSpc>
                <a:spcPct val="100000"/>
              </a:lnSpc>
            </a:pPr>
            <a:r>
              <a:rPr lang="zh-CN" altLang="en-US" sz="4800" b="1" i="0" spc="320" dirty="0">
                <a:solidFill>
                  <a:srgbClr val="FF0000"/>
                </a:solidFill>
                <a:uFillTx/>
                <a:latin typeface="Arial" panose="020B0604020202020204" pitchFamily="34" charset="0"/>
                <a:ea typeface="汉仪铁线黑-65简" panose="00020600040101010101" charset="-122"/>
              </a:rPr>
              <a:t>我们的问题在哪里？</a:t>
            </a:r>
            <a:endParaRPr lang="zh-CN" altLang="en-US" sz="4800" b="1" i="0" spc="320" dirty="0">
              <a:solidFill>
                <a:srgbClr val="FF0000"/>
              </a:solidFill>
              <a:uFillTx/>
              <a:latin typeface="Arial" panose="020B0604020202020204" pitchFamily="34" charset="0"/>
              <a:ea typeface="汉仪铁线黑-65简" panose="00020600040101010101" charset="-122"/>
            </a:endParaRPr>
          </a:p>
        </p:txBody>
      </p:sp>
      <p:sp>
        <p:nvSpPr>
          <p:cNvPr id="11" name="Title 6"/>
          <p:cNvSpPr txBox="1"/>
          <p:nvPr>
            <p:custDataLst>
              <p:tags r:id="rId8"/>
            </p:custDataLst>
          </p:nvPr>
        </p:nvSpPr>
        <p:spPr>
          <a:xfrm>
            <a:off x="90805" y="2361565"/>
            <a:ext cx="5563235" cy="3141980"/>
          </a:xfrm>
          <a:prstGeom prst="rect">
            <a:avLst/>
          </a:prstGeom>
          <a:noFill/>
          <a:ln w="3175">
            <a:noFill/>
            <a:prstDash val="dash"/>
          </a:ln>
        </p:spPr>
        <p:txBody>
          <a:bodyPr wrap="square" lIns="63500" tIns="25400" rIns="63500" bIns="2540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algn="l" fontAlgn="auto">
              <a:lnSpc>
                <a:spcPct val="120000"/>
              </a:lnSpc>
              <a:spcAft>
                <a:spcPts val="800"/>
              </a:spcAft>
            </a:pPr>
            <a:r>
              <a:rPr lang="zh-CN" altLang="en-US" sz="2400" spc="100" dirty="0">
                <a:ln w="3175">
                  <a:noFill/>
                  <a:prstDash val="dash"/>
                </a:ln>
                <a:solidFill>
                  <a:schemeClr val="lt1"/>
                </a:solidFill>
                <a:uFillTx/>
                <a:latin typeface="Arial" panose="020B0604020202020204" pitchFamily="34" charset="0"/>
                <a:ea typeface="汉仪铁线黑-65简" panose="00020600040101010101" charset="-122"/>
                <a:cs typeface="微软雅黑" panose="020B0503020204020204" charset="-122"/>
              </a:rPr>
              <a:t>一味教人做富豪、做领导、做精英。却忘记思考：什么是人？人的本性是什么？人该怎样</a:t>
            </a:r>
            <a:r>
              <a:rPr lang="zh-CN" altLang="en-US" sz="2400" spc="100" dirty="0">
                <a:ln w="3175">
                  <a:noFill/>
                  <a:prstDash val="dash"/>
                </a:ln>
                <a:solidFill>
                  <a:schemeClr val="lt1"/>
                </a:solidFill>
                <a:uFillTx/>
                <a:latin typeface="Arial" panose="020B0604020202020204" pitchFamily="34" charset="0"/>
                <a:ea typeface="汉仪铁线黑-65简" panose="00020600040101010101" charset="-122"/>
                <a:cs typeface="微软雅黑" panose="020B0503020204020204" charset="-122"/>
              </a:rPr>
              <a:t>生活？</a:t>
            </a:r>
            <a:endParaRPr lang="zh-CN" altLang="en-US" sz="2400" spc="100" dirty="0">
              <a:ln w="3175">
                <a:noFill/>
                <a:prstDash val="dash"/>
              </a:ln>
              <a:solidFill>
                <a:schemeClr val="lt1"/>
              </a:solidFill>
              <a:uFillTx/>
              <a:latin typeface="Arial" panose="020B0604020202020204" pitchFamily="34" charset="0"/>
              <a:ea typeface="汉仪铁线黑-65简" panose="00020600040101010101" charset="-122"/>
              <a:cs typeface="微软雅黑" panose="020B0503020204020204" charset="-122"/>
            </a:endParaRPr>
          </a:p>
          <a:p>
            <a:pPr algn="l" fontAlgn="auto">
              <a:lnSpc>
                <a:spcPct val="120000"/>
              </a:lnSpc>
              <a:spcAft>
                <a:spcPts val="800"/>
              </a:spcAft>
            </a:pPr>
            <a:endParaRPr lang="zh-CN" altLang="en-US" sz="2400" spc="100" dirty="0">
              <a:ln w="3175">
                <a:noFill/>
                <a:prstDash val="dash"/>
              </a:ln>
              <a:solidFill>
                <a:schemeClr val="lt1"/>
              </a:solidFill>
              <a:uFillTx/>
              <a:latin typeface="Arial" panose="020B0604020202020204" pitchFamily="34" charset="0"/>
              <a:ea typeface="汉仪铁线黑-65简" panose="00020600040101010101" charset="-122"/>
              <a:cs typeface="微软雅黑" panose="020B0503020204020204" charset="-122"/>
            </a:endParaRPr>
          </a:p>
        </p:txBody>
      </p:sp>
      <p:sp>
        <p:nvSpPr>
          <p:cNvPr id="4" name="文本框 3"/>
          <p:cNvSpPr txBox="1"/>
          <p:nvPr/>
        </p:nvSpPr>
        <p:spPr>
          <a:xfrm>
            <a:off x="6444615" y="1089660"/>
            <a:ext cx="5473065" cy="3338195"/>
          </a:xfrm>
          <a:prstGeom prst="rect">
            <a:avLst/>
          </a:prstGeom>
          <a:noFill/>
        </p:spPr>
        <p:txBody>
          <a:bodyPr wrap="square" rtlCol="0">
            <a:noAutofit/>
          </a:bodyPr>
          <a:p>
            <a:r>
              <a:rPr lang="zh-CN" altLang="en-US" sz="2400">
                <a:solidFill>
                  <a:schemeClr val="bg1"/>
                </a:solidFill>
              </a:rPr>
              <a:t>做人要敬、要畏、要诚</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要把正确的道德认知、自觉的道德养成、积极的道德实践紧密结合起来，不断修身立德，打牢道德</a:t>
            </a:r>
            <a:r>
              <a:rPr lang="zh-CN" altLang="en-US" sz="2400">
                <a:solidFill>
                  <a:schemeClr val="bg1"/>
                </a:solidFill>
              </a:rPr>
              <a:t>根基</a:t>
            </a:r>
            <a:endParaRPr lang="zh-CN" altLang="en-US" sz="2400">
              <a:solidFill>
                <a:schemeClr val="bg1"/>
              </a:solidFill>
            </a:endParaRPr>
          </a:p>
          <a:p>
            <a:endParaRPr lang="zh-CN" altLang="en-US" sz="2400">
              <a:solidFill>
                <a:schemeClr val="bg1"/>
              </a:solidFill>
            </a:endParaRPr>
          </a:p>
          <a:p>
            <a:r>
              <a:rPr lang="zh-CN" altLang="en-US" sz="2400">
                <a:solidFill>
                  <a:schemeClr val="bg1"/>
                </a:solidFill>
              </a:rPr>
              <a:t>仁义道德是人应有的</a:t>
            </a:r>
            <a:r>
              <a:rPr lang="zh-CN" altLang="en-US" sz="2400">
                <a:solidFill>
                  <a:schemeClr val="bg1"/>
                </a:solidFill>
              </a:rPr>
              <a:t>生活方式</a:t>
            </a:r>
            <a:endParaRPr lang="zh-CN" altLang="en-US" sz="2400">
              <a:solidFill>
                <a:schemeClr val="bg1"/>
              </a:solidFill>
            </a:endParaRPr>
          </a:p>
        </p:txBody>
      </p:sp>
    </p:spTree>
    <p:custDataLst>
      <p:tags r:id="rId9"/>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Effect transition="in" filter="dissolve">
                                      <p:cBhvr>
                                        <p:cTn id="12" dur="500"/>
                                        <p:tgtEl>
                                          <p:spTgt spid="1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dissolve">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dissolve">
                                      <p:cBhvr>
                                        <p:cTn id="22" dur="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6*i*1"/>
  <p:tag name="KSO_WM_BEAUTIFY_FLAG" val="#wm#"/>
  <p:tag name="KSO_WM_TAG_VERSION" val="1.0"/>
  <p:tag name="KSO_WM_CHIP_GROUPID" val="62e78900295c1bf6da3f02fd"/>
  <p:tag name="KSO_WM_CHIP_XID" val="62e78901295c1bf6da3f030a"/>
  <p:tag name="KSO_WM_UNIT_DEC_AREA_ID" val="fc03e1ff3e844291a3f960d946f0800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cfc0cb7e760a40459eab8df63162df3e"/>
</p:tagLst>
</file>

<file path=ppt/tags/tag10.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2*i*1"/>
  <p:tag name="KSO_WM_BEAUTIFY_FLAG" val="#wm#"/>
  <p:tag name="KSO_WM_TAG_VERSION" val="1.0"/>
  <p:tag name="KSO_WM_CHIP_GROUPID" val="62e78900295c1bf6da3f02fd"/>
  <p:tag name="KSO_WM_CHIP_XID" val="62e78901295c1bf6da3f0306"/>
  <p:tag name="KSO_WM_UNIT_DEC_AREA_ID" val="cc1bcc667f8f401a898071eaf2a6de6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16799dd4ab3408faed1090dc3b9a546"/>
</p:tagLst>
</file>

<file path=ppt/tags/tag100.xml><?xml version="1.0" encoding="utf-8"?>
<p:tagLst xmlns:p="http://schemas.openxmlformats.org/presentationml/2006/main">
  <p:tag name="KSO_WM_SLIDE_BACKGROUND_TYPE" val="general"/>
  <p:tag name="KSO_WM_UNIT_TEXT_FILL_FORE_SCHEMECOLOR_INDEX_BRIGHTNESS" val="0"/>
  <p:tag name="KSO_WM_UNIT_TEXT_FILL_FORE_SCHEMECOLOR_INDEX" val="2"/>
  <p:tag name="KSO_WM_UNIT_TEXT_FILL_TYPE" val="1"/>
</p:tagLst>
</file>

<file path=ppt/tags/tag101.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01a539dbe1464def9b60e975e51f412c"/>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de808f8f53cf4862b172c88f37fbe477"/>
  <p:tag name="KSO_WM_SLIDE_BACKGROUND_TYPE" val="frame"/>
</p:tagLst>
</file>

<file path=ppt/tags/tag102.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2*i*1"/>
  <p:tag name="KSO_WM_BEAUTIFY_FLAG" val="#wm#"/>
  <p:tag name="KSO_WM_TAG_VERSION" val="1.0"/>
  <p:tag name="KSO_WM_CHIP_GROUPID" val="62e78900295c1bf6da3f02fd"/>
  <p:tag name="KSO_WM_CHIP_XID" val="62e78901295c1bf6da3f0306"/>
  <p:tag name="KSO_WM_UNIT_DEC_AREA_ID" val="538da1013bff4647b124576f9ebcfd3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793674270eee4dffbf468299ddfe7410"/>
  <p:tag name="KSO_WM_SLIDE_BACKGROUND_TYPE" val="frame"/>
</p:tagLst>
</file>

<file path=ppt/tags/tag103.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5024fe2cf56d427c97b498cf6b0d8ab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ff98800cc814b89be16839c3fafe9b6"/>
  <p:tag name="KSO_WM_SLIDE_BACKGROUND_TYPE" val="frame"/>
</p:tagLst>
</file>

<file path=ppt/tags/tag104.xml><?xml version="1.0" encoding="utf-8"?>
<p:tagLst xmlns:p="http://schemas.openxmlformats.org/presentationml/2006/main">
  <p:tag name="KSO_WM_SLIDE_BACKGROUND_TYPE" val="frame"/>
  <p:tag name="KSO_WM_SLIDE_BK_DARK_LIGHT" val="2"/>
  <p:tag name="KSO_WM_UNIT_HIGHLIGHT" val="0"/>
  <p:tag name="KSO_WM_UNIT_COMPATIBLE" val="0"/>
  <p:tag name="KSO_WM_UNIT_DIAGRAM_ISNUMVISUAL" val="0"/>
  <p:tag name="KSO_WM_UNIT_DIAGRAM_ISREFERUNIT" val="0"/>
  <p:tag name="KSO_WM_UNIT_ID" val="bg20221745_2*i*1"/>
  <p:tag name="KSO_WM_UNIT_LAYERLEVEL" val="1"/>
  <p:tag name="KSO_WM_TAG_VERSION" val="1.0"/>
  <p:tag name="KSO_WM_BEAUTIFY_FLAG" val="#wm#"/>
  <p:tag name="KSO_WM_UNIT_BK_DARK_LIGHT" val="2"/>
  <p:tag name="KSO_WM_UNIT_SUBTYPE" val="h"/>
  <p:tag name="KSO_WM_UNIT_TYPE" val="i"/>
  <p:tag name="KSO_WM_UNIT_INDEX" val="1"/>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b"/>
</p:tagLst>
</file>

<file path=ppt/tags/tag105.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6.xml><?xml version="1.0" encoding="utf-8"?>
<p:tagLst xmlns:p="http://schemas.openxmlformats.org/presentationml/2006/main">
  <p:tag name="KSO_WM_SLIDE_BACKGROUND_TYPE" val="frame"/>
  <p:tag name="KSO_WM_UNIT_TEXT_FILL_FORE_SCHEMECOLOR_INDEX_BRIGHTNESS" val="0"/>
  <p:tag name="KSO_WM_UNIT_TEXT_FILL_FORE_SCHEMECOLOR_INDEX" val="13"/>
  <p:tag name="KSO_WM_UNIT_TEXT_FILL_TYPE" val="1"/>
</p:tagLst>
</file>

<file path=ppt/tags/tag107.xml><?xml version="1.0" encoding="utf-8"?>
<p:tagLst xmlns:p="http://schemas.openxmlformats.org/presentationml/2006/main">
  <p:tag name="KSO_WM_SLIDE_BACKGROUND_TYPE" val="frame"/>
  <p:tag name="KSO_WM_UNIT_TEXT_FILL_FORE_SCHEMECOLOR_INDEX_BRIGHTNESS" val="0"/>
  <p:tag name="KSO_WM_UNIT_TEXT_FILL_FORE_SCHEMECOLOR_INDEX" val="2"/>
  <p:tag name="KSO_WM_UNIT_TEXT_FILL_TYPE" val="1"/>
</p:tagLst>
</file>

<file path=ppt/tags/tag108.xml><?xml version="1.0" encoding="utf-8"?>
<p:tagLst xmlns:p="http://schemas.openxmlformats.org/presentationml/2006/main">
  <p:tag name="KSO_WM_SLIDE_BACKGROUND_TYPE" val="frame"/>
  <p:tag name="KSO_WM_UNIT_TEXT_FILL_FORE_SCHEMECOLOR_INDEX_BRIGHTNESS" val="0"/>
  <p:tag name="KSO_WM_UNIT_TEXT_FILL_FORE_SCHEMECOLOR_INDEX" val="2"/>
  <p:tag name="KSO_WM_UNIT_TEXT_FILL_TYPE" val="1"/>
</p:tagLst>
</file>

<file path=ppt/tags/tag109.xml><?xml version="1.0" encoding="utf-8"?>
<p:tagLst xmlns:p="http://schemas.openxmlformats.org/presentationml/2006/main">
  <p:tag name="KSO_WM_SLIDE_BACKGROUND_TYPE" val="frame"/>
  <p:tag name="KSO_WM_UNIT_TEXT_FILL_FORE_SCHEMECOLOR_INDEX_BRIGHTNESS" val="0"/>
  <p:tag name="KSO_WM_UNIT_TEXT_FILL_FORE_SCHEMECOLOR_INDEX" val="2"/>
  <p:tag name="KSO_WM_UNIT_TEXT_FILL_TYPE" val="1"/>
</p:tagLst>
</file>

<file path=ppt/tags/tag11.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ebe06547c420491c8821b95bc6e0c1e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c7d6a80042416981d1cb49bd8179d7"/>
</p:tagLst>
</file>

<file path=ppt/tags/tag110.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d1693f6fb1574041a2accd73772a424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538e431796264e43aab532d3067681a5"/>
  <p:tag name="KSO_WM_SLIDE_BACKGROUND_TYPE" val="leftRight"/>
</p:tagLst>
</file>

<file path=ppt/tags/tag11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bg20221745_3*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c"/>
</p:tagLst>
</file>

<file path=ppt/tags/tag112.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df16065510da4b419c520526a50b795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29035d4757c8467caf3e91321c8dbc55"/>
  <p:tag name="KSO_WM_SLIDE_BACKGROUND_TYPE" val="leftRight"/>
</p:tagLst>
</file>

<file path=ppt/tags/tag113.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4.xml><?xml version="1.0" encoding="utf-8"?>
<p:tagLst xmlns:p="http://schemas.openxmlformats.org/presentationml/2006/main">
  <p:tag name="KSO_WM_SLIDE_BACKGROUND_TYPE" val="leftRight"/>
  <p:tag name="KSO_WM_UNIT_TEXT_FILL_FORE_SCHEMECOLOR_INDEX_BRIGHTNESS" val="0"/>
  <p:tag name="KSO_WM_UNIT_TEXT_FILL_FORE_SCHEMECOLOR_INDEX" val="2"/>
  <p:tag name="KSO_WM_UNIT_TEXT_FILL_TYPE" val="1"/>
</p:tagLst>
</file>

<file path=ppt/tags/tag115.xml><?xml version="1.0" encoding="utf-8"?>
<p:tagLst xmlns:p="http://schemas.openxmlformats.org/presentationml/2006/main">
  <p:tag name="KSO_WM_SLIDE_BACKGROUND_TYPE" val="leftRight"/>
  <p:tag name="KSO_WM_UNIT_TEXT_FILL_FORE_SCHEMECOLOR_INDEX_BRIGHTNESS" val="0"/>
  <p:tag name="KSO_WM_UNIT_TEXT_FILL_FORE_SCHEMECOLOR_INDEX" val="2"/>
  <p:tag name="KSO_WM_UNIT_TEXT_FILL_TYPE" val="1"/>
</p:tagLst>
</file>

<file path=ppt/tags/tag116.xml><?xml version="1.0" encoding="utf-8"?>
<p:tagLst xmlns:p="http://schemas.openxmlformats.org/presentationml/2006/main">
  <p:tag name="KSO_WM_SLIDE_BACKGROUND_TYPE" val="leftRight"/>
  <p:tag name="KSO_WM_UNIT_TEXT_FILL_FORE_SCHEMECOLOR_INDEX_BRIGHTNESS" val="0"/>
  <p:tag name="KSO_WM_UNIT_TEXT_FILL_FORE_SCHEMECOLOR_INDEX" val="2"/>
  <p:tag name="KSO_WM_UNIT_TEXT_FILL_TYPE" val="1"/>
</p:tagLst>
</file>

<file path=ppt/tags/tag117.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8.xml><?xml version="1.0" encoding="utf-8"?>
<p:tagLst xmlns:p="http://schemas.openxmlformats.org/presentationml/2006/main">
  <p:tag name="KSO_WM_SLIDE_BACKGROUND_TYPE" val="leftRight"/>
  <p:tag name="KSO_WM_UNIT_TEXT_FILL_FORE_SCHEMECOLOR_INDEX_BRIGHTNESS" val="0"/>
  <p:tag name="KSO_WM_UNIT_TEXT_FILL_FORE_SCHEMECOLOR_INDEX" val="13"/>
  <p:tag name="KSO_WM_UNIT_TEXT_FILL_TYPE" val="1"/>
</p:tagLst>
</file>

<file path=ppt/tags/tag119.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1394f61acc2e49b8b5e92b09758a02a4"/>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a9bd5be7fc1e47d689a00d083512b5ec"/>
  <p:tag name="KSO_WM_SLIDE_BACKGROUND_TYPE" val="topBottom"/>
</p:tagLst>
</file>

<file path=ppt/tags/tag12.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2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bg20221745_4*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d"/>
</p:tagLst>
</file>

<file path=ppt/tags/tag121.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62c8c90cbc794a0787fff3c55e07b9fe"/>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4acf72fcbc46a6918a20635ffd2728"/>
  <p:tag name="KSO_WM_SLIDE_BACKGROUND_TYPE" val="topBottom"/>
</p:tagLst>
</file>

<file path=ppt/tags/tag122.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3.xml><?xml version="1.0" encoding="utf-8"?>
<p:tagLst xmlns:p="http://schemas.openxmlformats.org/presentationml/2006/main">
  <p:tag name="KSO_WM_SLIDE_BACKGROUND_TYPE" val="topBottom"/>
  <p:tag name="KSO_WM_UNIT_TEXT_FILL_FORE_SCHEMECOLOR_INDEX_BRIGHTNESS" val="0"/>
  <p:tag name="KSO_WM_UNIT_TEXT_FILL_FORE_SCHEMECOLOR_INDEX" val="2"/>
  <p:tag name="KSO_WM_UNIT_TEXT_FILL_TYPE" val="1"/>
</p:tagLst>
</file>

<file path=ppt/tags/tag124.xml><?xml version="1.0" encoding="utf-8"?>
<p:tagLst xmlns:p="http://schemas.openxmlformats.org/presentationml/2006/main">
  <p:tag name="KSO_WM_SLIDE_BACKGROUND_TYPE" val="topBottom"/>
  <p:tag name="KSO_WM_UNIT_TEXT_FILL_FORE_SCHEMECOLOR_INDEX_BRIGHTNESS" val="0"/>
  <p:tag name="KSO_WM_UNIT_TEXT_FILL_FORE_SCHEMECOLOR_INDEX" val="2"/>
  <p:tag name="KSO_WM_UNIT_TEXT_FILL_TYPE" val="1"/>
</p:tagLst>
</file>

<file path=ppt/tags/tag125.xml><?xml version="1.0" encoding="utf-8"?>
<p:tagLst xmlns:p="http://schemas.openxmlformats.org/presentationml/2006/main">
  <p:tag name="KSO_WM_SLIDE_BACKGROUND_TYPE" val="topBottom"/>
  <p:tag name="KSO_WM_UNIT_TEXT_FILL_FORE_SCHEMECOLOR_INDEX_BRIGHTNESS" val="0"/>
  <p:tag name="KSO_WM_UNIT_TEXT_FILL_FORE_SCHEMECOLOR_INDEX" val="2"/>
  <p:tag name="KSO_WM_UNIT_TEXT_FILL_TYPE" val="1"/>
</p:tagLst>
</file>

<file path=ppt/tags/tag126.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7.xml><?xml version="1.0" encoding="utf-8"?>
<p:tagLst xmlns:p="http://schemas.openxmlformats.org/presentationml/2006/main">
  <p:tag name="KSO_WM_SLIDE_BACKGROUND_TYPE" val="topBottom"/>
  <p:tag name="KSO_WM_UNIT_TEXT_FILL_FORE_SCHEMECOLOR_INDEX_BRIGHTNESS" val="0"/>
  <p:tag name="KSO_WM_UNIT_TEXT_FILL_FORE_SCHEMECOLOR_INDEX" val="13"/>
  <p:tag name="KSO_WM_UNIT_TEXT_FILL_TYPE" val="1"/>
</p:tagLst>
</file>

<file path=ppt/tags/tag128.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8cd39dd9d2a54ad9b357c9fcef757150"/>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976b2b4ccb2d40629182c741a06cc2b8"/>
  <p:tag name="KSO_WM_SLIDE_BACKGROUND_TYPE" val="bottomTop"/>
</p:tagLst>
</file>

<file path=ppt/tags/tag129.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bg20221745_5*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e"/>
</p:tagLst>
</file>

<file path=ppt/tags/tag1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30.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2*i*1"/>
  <p:tag name="KSO_WM_BEAUTIFY_FLAG" val="#wm#"/>
  <p:tag name="KSO_WM_TAG_VERSION" val="1.0"/>
  <p:tag name="KSO_WM_CHIP_GROUPID" val="62e78900295c1bf6da3f02fd"/>
  <p:tag name="KSO_WM_CHIP_XID" val="62e78901295c1bf6da3f0306"/>
  <p:tag name="KSO_WM_UNIT_DEC_AREA_ID" val="f2b1624a56dd4d8e92939cfe51d4736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eda2fb9d21f04d7c9ddf90bbc4ceb90e"/>
  <p:tag name="KSO_WM_SLIDE_BACKGROUND_TYPE" val="bottomTop"/>
</p:tagLst>
</file>

<file path=ppt/tags/tag131.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2.xml><?xml version="1.0" encoding="utf-8"?>
<p:tagLst xmlns:p="http://schemas.openxmlformats.org/presentationml/2006/main">
  <p:tag name="KSO_WM_SLIDE_BACKGROUND_TYPE" val="bottomTop"/>
  <p:tag name="KSO_WM_UNIT_TEXT_FILL_FORE_SCHEMECOLOR_INDEX_BRIGHTNESS" val="0"/>
  <p:tag name="KSO_WM_UNIT_TEXT_FILL_FORE_SCHEMECOLOR_INDEX" val="2"/>
  <p:tag name="KSO_WM_UNIT_TEXT_FILL_TYPE" val="1"/>
</p:tagLst>
</file>

<file path=ppt/tags/tag133.xml><?xml version="1.0" encoding="utf-8"?>
<p:tagLst xmlns:p="http://schemas.openxmlformats.org/presentationml/2006/main">
  <p:tag name="KSO_WM_SLIDE_BACKGROUND_TYPE" val="bottomTop"/>
  <p:tag name="KSO_WM_UNIT_TEXT_FILL_FORE_SCHEMECOLOR_INDEX_BRIGHTNESS" val="0"/>
  <p:tag name="KSO_WM_UNIT_TEXT_FILL_FORE_SCHEMECOLOR_INDEX" val="2"/>
  <p:tag name="KSO_WM_UNIT_TEXT_FILL_TYPE" val="1"/>
</p:tagLst>
</file>

<file path=ppt/tags/tag134.xml><?xml version="1.0" encoding="utf-8"?>
<p:tagLst xmlns:p="http://schemas.openxmlformats.org/presentationml/2006/main">
  <p:tag name="KSO_WM_SLIDE_BACKGROUND_TYPE" val="bottomTop"/>
  <p:tag name="KSO_WM_UNIT_TEXT_FILL_FORE_SCHEMECOLOR_INDEX_BRIGHTNESS" val="0"/>
  <p:tag name="KSO_WM_UNIT_TEXT_FILL_FORE_SCHEMECOLOR_INDEX" val="2"/>
  <p:tag name="KSO_WM_UNIT_TEXT_FILL_TYPE" val="1"/>
</p:tagLst>
</file>

<file path=ppt/tags/tag135.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6.xml><?xml version="1.0" encoding="utf-8"?>
<p:tagLst xmlns:p="http://schemas.openxmlformats.org/presentationml/2006/main">
  <p:tag name="KSO_WM_SLIDE_BACKGROUND_TYPE" val="bottomTop"/>
  <p:tag name="KSO_WM_UNIT_TEXT_FILL_FORE_SCHEMECOLOR_INDEX_BRIGHTNESS" val="0"/>
  <p:tag name="KSO_WM_UNIT_TEXT_FILL_FORE_SCHEMECOLOR_INDEX" val="13"/>
  <p:tag name="KSO_WM_UNIT_TEXT_FILL_TYPE" val="1"/>
</p:tagLst>
</file>

<file path=ppt/tags/tag137.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4fe424cf5987448ead1a82b7a0c79f85"/>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39568e015f10498ca91c167c00e13926"/>
  <p:tag name="KSO_WM_SLIDE_BACKGROUND_TYPE" val="navigation"/>
</p:tagLst>
</file>

<file path=ppt/tags/tag13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bg20221745_6*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9f"/>
</p:tagLst>
</file>

<file path=ppt/tags/tag139.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b428db33402940b88be0df231a43a815"/>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84c85b13b18c4989bf6c3118a7071812"/>
  <p:tag name="KSO_WM_SLIDE_BACKGROUND_TYPE" val="navigation"/>
</p:tagLst>
</file>

<file path=ppt/tags/tag1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40.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1.xml><?xml version="1.0" encoding="utf-8"?>
<p:tagLst xmlns:p="http://schemas.openxmlformats.org/presentationml/2006/main">
  <p:tag name="KSO_WM_SLIDE_BACKGROUND_TYPE" val="navigation"/>
  <p:tag name="KSO_WM_UNIT_TEXT_FILL_FORE_SCHEMECOLOR_INDEX_BRIGHTNESS" val="0"/>
  <p:tag name="KSO_WM_UNIT_TEXT_FILL_FORE_SCHEMECOLOR_INDEX" val="2"/>
  <p:tag name="KSO_WM_UNIT_TEXT_FILL_TYPE" val="1"/>
</p:tagLst>
</file>

<file path=ppt/tags/tag142.xml><?xml version="1.0" encoding="utf-8"?>
<p:tagLst xmlns:p="http://schemas.openxmlformats.org/presentationml/2006/main">
  <p:tag name="KSO_WM_SLIDE_BACKGROUND_TYPE" val="navigation"/>
  <p:tag name="KSO_WM_UNIT_TEXT_FILL_FORE_SCHEMECOLOR_INDEX_BRIGHTNESS" val="0"/>
  <p:tag name="KSO_WM_UNIT_TEXT_FILL_FORE_SCHEMECOLOR_INDEX" val="2"/>
  <p:tag name="KSO_WM_UNIT_TEXT_FILL_TYPE" val="1"/>
</p:tagLst>
</file>

<file path=ppt/tags/tag143.xml><?xml version="1.0" encoding="utf-8"?>
<p:tagLst xmlns:p="http://schemas.openxmlformats.org/presentationml/2006/main">
  <p:tag name="KSO_WM_SLIDE_BACKGROUND_TYPE" val="navigation"/>
  <p:tag name="KSO_WM_UNIT_TEXT_FILL_FORE_SCHEMECOLOR_INDEX_BRIGHTNESS" val="0"/>
  <p:tag name="KSO_WM_UNIT_TEXT_FILL_FORE_SCHEMECOLOR_INDEX" val="2"/>
  <p:tag name="KSO_WM_UNIT_TEXT_FILL_TYPE" val="1"/>
</p:tagLst>
</file>

<file path=ppt/tags/tag144.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5.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6.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7.xml><?xml version="1.0" encoding="utf-8"?>
<p:tagLst xmlns:p="http://schemas.openxmlformats.org/presentationml/2006/main">
  <p:tag name="KSO_WM_SLIDE_BACKGROUND_TYPE" val="navigation"/>
  <p:tag name="KSO_WM_UNIT_TEXT_FILL_FORE_SCHEMECOLOR_INDEX_BRIGHTNESS" val="0"/>
  <p:tag name="KSO_WM_UNIT_TEXT_FILL_FORE_SCHEMECOLOR_INDEX" val="13"/>
  <p:tag name="KSO_WM_UNIT_TEXT_FILL_TYPE" val="1"/>
</p:tagLst>
</file>

<file path=ppt/tags/tag148.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4a3dab1f713c47b29e0c0b8fa7b0a05b"/>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8fdf828240341aebebac88e7ac6aec8"/>
  <p:tag name="KSO_WM_SLIDE_BACKGROUND_TYPE" val="belt"/>
</p:tagLst>
</file>

<file path=ppt/tags/tag14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bg20221745_7*i*1"/>
  <p:tag name="KSO_WM_UNIT_LAYERLEVEL" val="1"/>
  <p:tag name="KSO_WM_TAG_VERSION" val="1.0"/>
  <p:tag name="KSO_WM_BEAUTIFY_FLAG" val="#wm#"/>
  <p:tag name="KSO_WM_UNIT_SUBTYPE" val="h"/>
  <p:tag name="KSO_WM_UNIT_TYPE" val="i"/>
  <p:tag name="KSO_WM_UNIT_INDEX" val="1"/>
  <p:tag name="KSO_WM_UNIT_BK_DARK_LIGHT" val="2"/>
  <p:tag name="KSO_WM_TEMPLATE_CATEGORY" val="bg"/>
  <p:tag name="KSO_WM_TEMPLATE_INDEX" val="20221745"/>
  <p:tag name="KSO_WM_UNIT_FILL_FORE_SCHEMECOLOR_INDEX_BRIGHTNESS" val="0"/>
  <p:tag name="KSO_WM_UNIT_FILL_TYPE" val="1"/>
  <p:tag name="KSO_WM_UNIT_TEXT_FILL_FORE_SCHEMECOLOR_INDEX_BRIGHTNESS" val="0"/>
  <p:tag name="KSO_WM_UNIT_TEXT_FILL_FORE_SCHEMECOLOR_INDEX" val="2"/>
  <p:tag name="KSO_WM_UNIT_TEXT_FILL_TYPE" val="1"/>
  <p:tag name="KSO_WM_CHIP_GROUPID" val="6204c06597788eba87d90874"/>
  <p:tag name="KSO_WM_CHIP_XID" val="627b2ac8a0f60d12b19e6ba0"/>
</p:tagLst>
</file>

<file path=ppt/tags/tag1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50.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2*i*1"/>
  <p:tag name="KSO_WM_BEAUTIFY_FLAG" val="#wm#"/>
  <p:tag name="KSO_WM_TAG_VERSION" val="1.0"/>
  <p:tag name="KSO_WM_CHIP_GROUPID" val="62e78900295c1bf6da3f02fd"/>
  <p:tag name="KSO_WM_CHIP_XID" val="62e78901295c1bf6da3f0306"/>
  <p:tag name="KSO_WM_UNIT_DEC_AREA_ID" val="536546243c3542c5941ba8dd6c3f06e7"/>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d70ea28fb9c46a18f759730b57c3b0f"/>
  <p:tag name="KSO_WM_SLIDE_BACKGROUND_TYPE" val="belt"/>
</p:tagLst>
</file>

<file path=ppt/tags/tag151.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bcc06010cc3d43db952bfdf90ff4da2d"/>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fae3d43e7f54439cb6fff6bc04a04327"/>
  <p:tag name="KSO_WM_SLIDE_BACKGROUND_TYPE" val="belt"/>
</p:tagLst>
</file>

<file path=ppt/tags/tag152.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3.xml><?xml version="1.0" encoding="utf-8"?>
<p:tagLst xmlns:p="http://schemas.openxmlformats.org/presentationml/2006/main">
  <p:tag name="KSO_WM_SLIDE_BACKGROUND_TYPE" val="belt"/>
  <p:tag name="KSO_WM_UNIT_TEXT_FILL_FORE_SCHEMECOLOR_INDEX_BRIGHTNESS" val="0"/>
  <p:tag name="KSO_WM_UNIT_TEXT_FILL_FORE_SCHEMECOLOR_INDEX" val="2"/>
  <p:tag name="KSO_WM_UNIT_TEXT_FILL_TYPE" val="1"/>
</p:tagLst>
</file>

<file path=ppt/tags/tag154.xml><?xml version="1.0" encoding="utf-8"?>
<p:tagLst xmlns:p="http://schemas.openxmlformats.org/presentationml/2006/main">
  <p:tag name="KSO_WM_SLIDE_BACKGROUND_TYPE" val="belt"/>
  <p:tag name="KSO_WM_UNIT_TEXT_FILL_FORE_SCHEMECOLOR_INDEX_BRIGHTNESS" val="0"/>
  <p:tag name="KSO_WM_UNIT_TEXT_FILL_FORE_SCHEMECOLOR_INDEX" val="2"/>
  <p:tag name="KSO_WM_UNIT_TEXT_FILL_TYPE" val="1"/>
</p:tagLst>
</file>

<file path=ppt/tags/tag155.xml><?xml version="1.0" encoding="utf-8"?>
<p:tagLst xmlns:p="http://schemas.openxmlformats.org/presentationml/2006/main">
  <p:tag name="KSO_WM_SLIDE_BACKGROUND_TYPE" val="belt"/>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SLIDE_BACKGROUND_TYPE" val="belt"/>
  <p:tag name="KSO_WM_UNIT_TEXT_FILL_FORE_SCHEMECOLOR_INDEX_BRIGHTNESS" val="0"/>
  <p:tag name="KSO_WM_UNIT_TEXT_FILL_FORE_SCHEMECOLOR_INDEX" val="13"/>
  <p:tag name="KSO_WM_UNIT_TEXT_FILL_TYPE" val="1"/>
</p:tagLst>
</file>

<file path=ppt/tags/tag157.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4990"/>
</p:tagLst>
</file>

<file path=ppt/tags/tag158.xml><?xml version="1.0" encoding="utf-8"?>
<p:tagLst xmlns:p="http://schemas.openxmlformats.org/presentationml/2006/main">
  <p:tag name="KSO_WM_UNIT_TEXT_FILL_FORE_SCHEMECOLOR_INDEX_BRIGHTNESS" val="0"/>
  <p:tag name="KSO_WM_UNIT_TEXT_FILL_FORE_SCHEMECOLOR_INDEX" val="13"/>
  <p:tag name="KSO_WM_UNIT_TEXT_FILL_TYPE" val="1"/>
  <p:tag name="KSO_WM_TEMPLATE_CATEGORY" val="custom"/>
  <p:tag name="KSO_WM_TEMPLATE_INDEX" val="20224990"/>
</p:tagLst>
</file>

<file path=ppt/tags/tag15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6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1.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162.xml><?xml version="1.0" encoding="utf-8"?>
<p:tagLst xmlns:p="http://schemas.openxmlformats.org/presentationml/2006/main">
  <p:tag name="KSO_WM_BEAUTIFY_FLAG" val="#wm#"/>
  <p:tag name="KSO_WM_TAG_VERSION" val="1.0"/>
  <p:tag name="KSO_WM_TEMPLATE_CATEGORY" val="custom"/>
  <p:tag name="KSO_WM_TEMPLATE_INDEX" val="20224990"/>
  <p:tag name="KSO_WM_CHIP_COLORING" val="1"/>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24990_1*i*2"/>
  <p:tag name="KSO_WM_TEMPLATE_CATEGORY" val="custom"/>
  <p:tag name="KSO_WM_TEMPLATE_INDEX" val="20224990"/>
  <p:tag name="KSO_WM_UNIT_LAYERLEVEL" val="1"/>
  <p:tag name="KSO_WM_TAG_VERSION" val="1.0"/>
  <p:tag name="KSO_WM_BEAUTIFY_FLAG" val="#wm#"/>
  <p:tag name="KSO_WM_UNIT_BLOCK" val="0"/>
  <p:tag name="KSO_WM_UNIT_SM_LIMIT_TYPE" val="0"/>
  <p:tag name="KSO_WM_UNIT_DEC_AREA_ID" val="7ca2bf9eb967493ab52815b92f584c97"/>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9ded4456c5b5f57912a6db"/>
  <p:tag name="KSO_WM_CHIP_XID" val="619ded4456c5b5f57912a6d8"/>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1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24990_1*i*3"/>
  <p:tag name="KSO_WM_TEMPLATE_CATEGORY" val="custom"/>
  <p:tag name="KSO_WM_TEMPLATE_INDEX" val="20224990"/>
  <p:tag name="KSO_WM_UNIT_LAYERLEVEL" val="1"/>
  <p:tag name="KSO_WM_TAG_VERSION" val="1.0"/>
  <p:tag name="KSO_WM_BEAUTIFY_FLAG" val="#wm#"/>
  <p:tag name="KSO_WM_UNIT_BLOCK" val="0"/>
  <p:tag name="KSO_WM_UNIT_SM_LIMIT_TYPE" val="0"/>
  <p:tag name="KSO_WM_UNIT_DEC_AREA_ID" val="149b7c05c1384c63918bd0813faf23b8"/>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9ded4456c5b5f57912a6db"/>
  <p:tag name="KSO_WM_CHIP_XID" val="619ded4456c5b5f57912a6d8"/>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24990_1*i*4"/>
  <p:tag name="KSO_WM_TEMPLATE_CATEGORY" val="custom"/>
  <p:tag name="KSO_WM_TEMPLATE_INDEX" val="20224990"/>
  <p:tag name="KSO_WM_UNIT_LAYERLEVEL" val="1"/>
  <p:tag name="KSO_WM_TAG_VERSION" val="1.0"/>
  <p:tag name="KSO_WM_BEAUTIFY_FLAG" val="#wm#"/>
  <p:tag name="KSO_WM_UNIT_BLOCK" val="0"/>
  <p:tag name="KSO_WM_UNIT_SM_LIMIT_TYPE" val="0"/>
  <p:tag name="KSO_WM_UNIT_DEC_AREA_ID" val="5f73b916f0884c8d80d9420689ce8a5a"/>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9ded4456c5b5f57912a6db"/>
  <p:tag name="KSO_WM_CHIP_XID" val="619ded4456c5b5f57912a6d8"/>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2"/>
  <p:tag name="KSO_WM_UNIT_TEXT_FILL_TYPE" val="1"/>
  <p:tag name="KSO_WM_UNIT_VALUE" val="0"/>
</p:tagLst>
</file>

<file path=ppt/tags/tag166.xml><?xml version="1.0" encoding="utf-8"?>
<p:tagLst xmlns:p="http://schemas.openxmlformats.org/presentationml/2006/main">
  <p:tag name="KSO_WM_UNIT_ISCONTENTSTITLE" val="0"/>
  <p:tag name="KSO_WM_UNIT_ISNUMDGMTITLE" val="0"/>
  <p:tag name="KSO_WM_UNIT_PRESET_TEXT" val="科技风创业计划书通用模板"/>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990_1*a*1"/>
  <p:tag name="KSO_WM_TEMPLATE_CATEGORY" val="custom"/>
  <p:tag name="KSO_WM_TEMPLATE_INDEX" val="20224990"/>
  <p:tag name="KSO_WM_UNIT_LAYERLEVEL" val="1"/>
  <p:tag name="KSO_WM_TAG_VERSION" val="1.0"/>
  <p:tag name="KSO_WM_BEAUTIFY_FLAG" val="#wm#"/>
  <p:tag name="KSO_WM_UNIT_DEFAULT_FONT" val="60;66;2"/>
  <p:tag name="KSO_WM_UNIT_BLOCK" val="0"/>
  <p:tag name="KSO_WM_UNIT_DEC_AREA_ID" val="2ea28084b380440fa44ef44b4a55121f"/>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1ac031b2d7224425b26ed525a77085c0"/>
  <p:tag name="KSO_WM_UNIT_TEXT_FILL_FORE_SCHEMECOLOR_INDEX_BRIGHTNESS" val="-0.25"/>
  <p:tag name="KSO_WM_UNIT_TEXT_FILL_FORE_SCHEMECOLOR_INDEX" val="5"/>
  <p:tag name="KSO_WM_UNIT_TEXT_FILL_TYPE" val="1"/>
</p:tagLst>
</file>

<file path=ppt/tags/tag167.xml><?xml version="1.0" encoding="utf-8"?>
<p:tagLst xmlns:p="http://schemas.openxmlformats.org/presentationml/2006/main">
  <p:tag name="KSO_WM_UNIT_ISCONTENTSTITLE" val="0"/>
  <p:tag name="KSO_WM_UNIT_ISNUMDGMTITLE" val="0"/>
  <p:tag name="KSO_WM_UNIT_PRESET_TEXT" val="单击添加副标题"/>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24990_1*b*1"/>
  <p:tag name="KSO_WM_TEMPLATE_CATEGORY" val="custom"/>
  <p:tag name="KSO_WM_TEMPLATE_INDEX" val="20224990"/>
  <p:tag name="KSO_WM_UNIT_LAYERLEVEL" val="1"/>
  <p:tag name="KSO_WM_TAG_VERSION" val="1.0"/>
  <p:tag name="KSO_WM_BEAUTIFY_FLAG" val="#wm#"/>
  <p:tag name="KSO_WM_UNIT_DEFAULT_FONT" val="16;18;2"/>
  <p:tag name="KSO_WM_UNIT_BLOCK" val="0"/>
  <p:tag name="KSO_WM_UNIT_DEC_AREA_ID" val="04a4841bd19e4166992e0f0c1aab5665"/>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1ac031b2d7224425b26ed525a77085c0"/>
  <p:tag name="KSO_WM_UNIT_TEXT_FILL_FORE_SCHEMECOLOR_INDEX_BRIGHTNESS" val="0.15"/>
  <p:tag name="KSO_WM_UNIT_TEXT_FILL_FORE_SCHEMECOLOR_INDEX" val="13"/>
  <p:tag name="KSO_WM_UNIT_TEXT_FILL_TYPE" val="1"/>
</p:tagLst>
</file>

<file path=ppt/tags/tag168.xml><?xml version="1.0" encoding="utf-8"?>
<p:tagLst xmlns:p="http://schemas.openxmlformats.org/presentationml/2006/main">
  <p:tag name="KSO_WM_SLIDE_ID" val="custom20224990_1"/>
  <p:tag name="KSO_WM_TEMPLATE_SUBCATEGORY" val="21"/>
  <p:tag name="KSO_WM_TEMPLATE_MASTER_TYPE" val="1"/>
  <p:tag name="KSO_WM_TEMPLATE_COLOR_TYPE" val="1"/>
  <p:tag name="KSO_WM_SLIDE_ITEM_CNT" val="0"/>
  <p:tag name="KSO_WM_SLIDE_INDEX" val="1"/>
  <p:tag name="KSO_WM_TAG_VERSION" val="1.0"/>
  <p:tag name="KSO_WM_BEAUTIFY_FLAG" val="#wm#"/>
  <p:tag name="KSO_WM_TEMPLATE_CATEGORY" val="custom"/>
  <p:tag name="KSO_WM_TEMPLATE_INDEX" val="20224990"/>
  <p:tag name="KSO_WM_SLIDE_LAYOUT" val="a_b_f"/>
  <p:tag name="KSO_WM_SLIDE_LAYOUT_CNT" val="1_1_1"/>
  <p:tag name="KSO_WM_CHIP_INFOS" val="{&quot;type&quot;:0,&quot;layout_type&quot;:&quot;1_NF_RC&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FILLPROP" val="[[{&quot;text_align&quot;:&quot;lm&quot;,&quot;text_direction&quot;:&quot;horizontal&quot;,&quot;support_big_font&quot;:false,&quot;picture_toward&quot;:0,&quot;picture_dockside&quot;:[],&quot;fill_id&quot;:&quot;90fcafec96db4c2892e951b073d2793a&quot;,&quot;fill_align&quot;:&quot;lm&quot;,&quot;chip_types&quot;:[&quot;header&quot;,&quot;wordpuzzle&quot;]}],[{&quot;text_align&quot;:&quot;lm&quot;,&quot;text_direction&quot;:&quot;horizontal&quot;,&quot;support_big_font&quot;:false,&quot;picture_toward&quot;:0,&quot;picture_dockside&quot;:[],&quot;fill_id&quot;:&quot;90fcafec96db4c2892e951b073d2793a&quot;,&quot;fill_align&quot;:&quot;rb&quot;,&quot;chip_types&quot;:[&quot;header&quot;]}]]"/>
  <p:tag name="KSO_WM_CHIP_DECFILLPROP" val="[]"/>
  <p:tag name="KSO_WM_CHIP_XID" val="61309947c37455bdf62aa2f2"/>
  <p:tag name="KSO_WM_CHIP_GROUPID" val="61309947c37455bdf62aa2f1"/>
  <p:tag name="KSO_WM_SLIDE_LAYOUT_INFO" val="{&quot;id&quot;:&quot;2022-08-01T16:19:00&quot;,&quot;margin&quot;:{&quot;bottom&quot;:2.6691415309906006,&quot;left&quot;:17.139705657958984,&quot;right&quot;:2.2848029136657715,&quot;top&quot;:3.339402914047241},&quot;type&quot;:0}"/>
  <p:tag name="KSO_WM_SLIDE_BK_DARK_LIGHT" val="2"/>
  <p:tag name="KSO_WM_SLIDE_BACKGROUND_TYPE" val="general"/>
  <p:tag name="KSO_WM_SLIDE_SUPPORT_FEATURE_TYPE" val="0"/>
  <p:tag name="KSO_WM_SLIDE_TYPE" val="title"/>
  <p:tag name="KSO_WM_TEMPLATE_MASTER_THUMB_INDEX" val="13"/>
  <p:tag name="KSO_WM_CHIP_COLORING" val="1"/>
  <p:tag name="KSO_WM_SLIDE_SUBTYPE" val="pureTxt"/>
  <p:tag name="KSO_WM_TEMPLATE_ASSEMBLE_XID" val="62e78c68295c1bf6da3f77c0"/>
  <p:tag name="KSO_WM_TEMPLATE_ASSEMBLE_GROUPID" val="62e78900295c1bf6da3f02fd"/>
  <p:tag name="KSO_WM_TEMPLATE_THUMBS_INDEX" val="1、2、3、7、8、22"/>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4990_3*a*1"/>
  <p:tag name="KSO_WM_TEMPLATE_CATEGORY" val="custom"/>
  <p:tag name="KSO_WM_TEMPLATE_INDEX" val="20224990"/>
  <p:tag name="KSO_WM_UNIT_LAYERLEVEL" val="1"/>
  <p:tag name="KSO_WM_TAG_VERSION" val="1.0"/>
  <p:tag name="KSO_WM_BEAUTIFY_FLAG" val="#wm#"/>
  <p:tag name="KSO_WM_UNIT_ISCONTENTSTITLE" val="0"/>
  <p:tag name="KSO_WM_UNIT_ISNUMDGMTITLE" val="0"/>
  <p:tag name="KSO_WM_UNIT_PRESET_TEXT" val="CONTENTS 目录"/>
  <p:tag name="KSO_WM_UNIT_NOCLEAR" val="0"/>
  <p:tag name="KSO_WM_UNIT_VALUE" val="8"/>
  <p:tag name="KSO_WM_UNIT_TYPE" val="a"/>
  <p:tag name="KSO_WM_UNIT_INDEX" val="1"/>
  <p:tag name="KSO_WM_UNIT_DEFAULT_FONT" val="54;56;2"/>
  <p:tag name="KSO_WM_UNIT_BLOCK" val="0"/>
  <p:tag name="KSO_WM_UNIT_DEC_AREA_ID" val="4976297d5fc34d00b9fb9fa3c455e7c0"/>
  <p:tag name="KSO_WM_CHIP_GROUPID" val="620e0057e850cf5f7bc52d95"/>
  <p:tag name="KSO_WM_CHIP_XID" val="6212ef7f23e2a5f56cafe28e"/>
  <p:tag name="KSO_WM_CHIP_FILLAREA_FILL_RULE" val="{&quot;fill_align&quot;:&quot;lm&quot;,&quot;fill_mode&quot;:&quot;fix&quot;,&quot;sacle_strategy&quot;:&quot;stretch&quot;}"/>
  <p:tag name="KSO_WM_ASSEMBLE_CHIP_INDEX" val="96a81c54cc934ab6ab4b81f92dfab77d"/>
  <p:tag name="KSO_WM_UNIT_TEXT_FILL_FORE_SCHEMECOLOR_INDEX_BRIGHTNESS" val="0"/>
  <p:tag name="KSO_WM_UNIT_TEXT_FILL_FORE_SCHEMECOLOR_INDEX" val="5"/>
  <p:tag name="KSO_WM_UNIT_TEXT_FILL_TYPE" val="1"/>
  <p:tag name="KSO_WM_UNIT_USESOURCEFORMAT_APPLY" val="1"/>
</p:tagLst>
</file>

<file path=ppt/tags/tag17.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4*i*1"/>
  <p:tag name="KSO_WM_BEAUTIFY_FLAG" val="#wm#"/>
  <p:tag name="KSO_WM_TAG_VERSION" val="1.0"/>
  <p:tag name="KSO_WM_CHIP_GROUPID" val="62e78900295c1bf6da3f02fd"/>
  <p:tag name="KSO_WM_CHIP_XID" val="62e78901295c1bf6da3f0305"/>
  <p:tag name="KSO_WM_UNIT_DEC_AREA_ID" val="85cff99cc83d4465b6691373cb3a4412"/>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4799a8dc64de4bcda54a054ddd686b5b"/>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4990_3*l_h_i*1_1_1"/>
  <p:tag name="KSO_WM_TEMPLATE_CATEGORY" val="custom"/>
  <p:tag name="KSO_WM_TEMPLATE_INDEX" val="20224990"/>
  <p:tag name="KSO_WM_UNIT_LAYERLEVEL" val="1_1_1"/>
  <p:tag name="KSO_WM_TAG_VERSION" val="1.0"/>
  <p:tag name="KSO_WM_BEAUTIFY_FLAG" val="#wm#"/>
  <p:tag name="KSO_WM_UNIT_SUBTYPE" val="d"/>
  <p:tag name="KSO_WM_UNIT_TYPE" val="l_h_i"/>
  <p:tag name="KSO_WM_UNIT_INDEX" val="1_1_1"/>
  <p:tag name="KSO_WM_UNIT_BLOCK" val="0"/>
  <p:tag name="KSO_WM_UNIT_DEC_AREA_ID" val="d2baa4edf09f451fa588990345fcd6d3"/>
  <p:tag name="KSO_WM_UNIT_IS_LAYOUT_DIAGRAM" val="1"/>
  <p:tag name="KSO_WM_CHIP_GROUPID" val="620e0057e850cf5f7bc52d95"/>
  <p:tag name="KSO_WM_CHIP_XID" val="6212ef7f23e2a5f56cafe28e"/>
  <p:tag name="KSO_WM_CHIP_FILLAREA_FILL_RULE" val="{&quot;fill_align&quot;:&quot;lm&quot;,&quot;fill_mode&quot;:&quot;fix&quot;,&quot;sacle_strategy&quot;:&quot;stretch&quot;}"/>
  <p:tag name="KSO_WM_UNIT_DEC_SUPPORTCHANGEPIC" val="0"/>
  <p:tag name="KSO_WM_UNIT_DEC_CHANGEPICRESERVED" val="0"/>
  <p:tag name="KSO_WM_ASSEMBLE_CHIP_INDEX" val="96a81c54cc934ab6ab4b81f92dfab77d"/>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4990_3*l_h_a*1_1_1"/>
  <p:tag name="KSO_WM_TEMPLATE_CATEGORY" val="custom"/>
  <p:tag name="KSO_WM_TEMPLATE_INDEX" val="20224990"/>
  <p:tag name="KSO_WM_UNIT_LAYERLEVEL" val="1_1_1"/>
  <p:tag name="KSO_WM_TAG_VERSION" val="1.0"/>
  <p:tag name="KSO_WM_BEAUTIFY_FLAG" val="#wm#"/>
  <p:tag name="KSO_WM_UNIT_ISCONTENTSTITLE" val="0"/>
  <p:tag name="KSO_WM_UNIT_ISNUMDGMTITLE" val="0"/>
  <p:tag name="KSO_WM_UNIT_PRESET_TEXT" val="单击添加标题"/>
  <p:tag name="KSO_WM_UNIT_NOCLEAR" val="0"/>
  <p:tag name="KSO_WM_UNIT_TYPE" val="l_h_a"/>
  <p:tag name="KSO_WM_UNIT_INDEX" val="1_1_1"/>
  <p:tag name="KSO_WM_UNIT_BLOCK" val="0"/>
  <p:tag name="KSO_WM_UNIT_DEC_AREA_ID" val="4c526a3c9733429e90a863035c4eeb93"/>
  <p:tag name="KSO_WM_UNIT_IS_LAYOUT_DIAGRAM" val="1"/>
  <p:tag name="KSO_WM_CHIP_GROUPID" val="620e0057e850cf5f7bc52d95"/>
  <p:tag name="KSO_WM_CHIP_XID" val="6212ef7f23e2a5f56cafe28e"/>
  <p:tag name="KSO_WM_CHIP_FILLAREA_FILL_RULE" val="{&quot;fill_align&quot;:&quot;lm&quot;,&quot;fill_mode&quot;:&quot;fix&quot;,&quot;sacle_strategy&quot;:&quot;stretch&quot;}"/>
  <p:tag name="KSO_WM_ASSEMBLE_CHIP_INDEX" val="96a81c54cc934ab6ab4b81f92dfab77d"/>
  <p:tag name="KSO_WM_UNIT_VALUE" val="8"/>
  <p:tag name="KSO_WM_UNIT_USESOURCEFORMAT_APPLY" val="1"/>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4990_3*l_h_i*1_3_1"/>
  <p:tag name="KSO_WM_TEMPLATE_CATEGORY" val="custom"/>
  <p:tag name="KSO_WM_TEMPLATE_INDEX" val="20224990"/>
  <p:tag name="KSO_WM_UNIT_LAYERLEVEL" val="1_1_1"/>
  <p:tag name="KSO_WM_TAG_VERSION" val="1.0"/>
  <p:tag name="KSO_WM_BEAUTIFY_FLAG" val="#wm#"/>
  <p:tag name="KSO_WM_UNIT_SUBTYPE" val="d"/>
  <p:tag name="KSO_WM_UNIT_TYPE" val="l_h_i"/>
  <p:tag name="KSO_WM_UNIT_INDEX" val="1_3_1"/>
  <p:tag name="KSO_WM_UNIT_BLOCK" val="0"/>
  <p:tag name="KSO_WM_UNIT_DEC_AREA_ID" val="be5ef69e11084e18bdd45f9d4b9ab4b7"/>
  <p:tag name="KSO_WM_UNIT_IS_LAYOUT_DIAGRAM" val="1"/>
  <p:tag name="KSO_WM_CHIP_GROUPID" val="620e0057e850cf5f7bc52d95"/>
  <p:tag name="KSO_WM_CHIP_XID" val="6212ef7f23e2a5f56cafe28e"/>
  <p:tag name="KSO_WM_CHIP_FILLAREA_FILL_RULE" val="{&quot;fill_align&quot;:&quot;lm&quot;,&quot;fill_mode&quot;:&quot;fix&quot;,&quot;sacle_strategy&quot;:&quot;stretch&quot;}"/>
  <p:tag name="KSO_WM_UNIT_DEC_SUPPORTCHANGEPIC" val="0"/>
  <p:tag name="KSO_WM_UNIT_DEC_CHANGEPICRESERVED" val="0"/>
  <p:tag name="KSO_WM_ASSEMBLE_CHIP_INDEX" val="96a81c54cc934ab6ab4b81f92dfab77d"/>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4990_3*l_h_a*1_3_1"/>
  <p:tag name="KSO_WM_TEMPLATE_CATEGORY" val="custom"/>
  <p:tag name="KSO_WM_TEMPLATE_INDEX" val="20224990"/>
  <p:tag name="KSO_WM_UNIT_LAYERLEVEL" val="1_1_1"/>
  <p:tag name="KSO_WM_TAG_VERSION" val="1.0"/>
  <p:tag name="KSO_WM_BEAUTIFY_FLAG" val="#wm#"/>
  <p:tag name="KSO_WM_UNIT_ISCONTENTSTITLE" val="0"/>
  <p:tag name="KSO_WM_UNIT_ISNUMDGMTITLE" val="0"/>
  <p:tag name="KSO_WM_UNIT_PRESET_TEXT" val="单击添加标题"/>
  <p:tag name="KSO_WM_UNIT_NOCLEAR" val="0"/>
  <p:tag name="KSO_WM_UNIT_TYPE" val="l_h_a"/>
  <p:tag name="KSO_WM_UNIT_INDEX" val="1_3_1"/>
  <p:tag name="KSO_WM_UNIT_BLOCK" val="0"/>
  <p:tag name="KSO_WM_UNIT_DEC_AREA_ID" val="6482576175ab4646a791953113e98ff2"/>
  <p:tag name="KSO_WM_UNIT_IS_LAYOUT_DIAGRAM" val="1"/>
  <p:tag name="KSO_WM_CHIP_GROUPID" val="620e0057e850cf5f7bc52d95"/>
  <p:tag name="KSO_WM_CHIP_XID" val="6212ef7f23e2a5f56cafe28e"/>
  <p:tag name="KSO_WM_CHIP_FILLAREA_FILL_RULE" val="{&quot;fill_align&quot;:&quot;lm&quot;,&quot;fill_mode&quot;:&quot;fix&quot;,&quot;sacle_strategy&quot;:&quot;stretch&quot;}"/>
  <p:tag name="KSO_WM_ASSEMBLE_CHIP_INDEX" val="96a81c54cc934ab6ab4b81f92dfab77d"/>
  <p:tag name="KSO_WM_UNIT_VALUE" val="8"/>
  <p:tag name="KSO_WM_UNIT_USESOURCEFORMAT_APPLY" val="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4990_3*l_h_i*1_2_1"/>
  <p:tag name="KSO_WM_TEMPLATE_CATEGORY" val="custom"/>
  <p:tag name="KSO_WM_TEMPLATE_INDEX" val="20224990"/>
  <p:tag name="KSO_WM_UNIT_LAYERLEVEL" val="1_1_1"/>
  <p:tag name="KSO_WM_TAG_VERSION" val="1.0"/>
  <p:tag name="KSO_WM_BEAUTIFY_FLAG" val="#wm#"/>
  <p:tag name="KSO_WM_UNIT_SUBTYPE" val="d"/>
  <p:tag name="KSO_WM_UNIT_TYPE" val="l_h_i"/>
  <p:tag name="KSO_WM_UNIT_INDEX" val="1_2_1"/>
  <p:tag name="KSO_WM_UNIT_BLOCK" val="0"/>
  <p:tag name="KSO_WM_UNIT_DEC_AREA_ID" val="3b0a47079bd048758e150c758d92d4aa"/>
  <p:tag name="KSO_WM_UNIT_IS_LAYOUT_DIAGRAM" val="1"/>
  <p:tag name="KSO_WM_CHIP_GROUPID" val="620e0057e850cf5f7bc52d95"/>
  <p:tag name="KSO_WM_CHIP_XID" val="6212ef7f23e2a5f56cafe28e"/>
  <p:tag name="KSO_WM_CHIP_FILLAREA_FILL_RULE" val="{&quot;fill_align&quot;:&quot;lm&quot;,&quot;fill_mode&quot;:&quot;fix&quot;,&quot;sacle_strategy&quot;:&quot;stretch&quot;}"/>
  <p:tag name="KSO_WM_UNIT_DEC_SUPPORTCHANGEPIC" val="0"/>
  <p:tag name="KSO_WM_UNIT_DEC_CHANGEPICRESERVED" val="0"/>
  <p:tag name="KSO_WM_ASSEMBLE_CHIP_INDEX" val="96a81c54cc934ab6ab4b81f92dfab77d"/>
  <p:tag name="KSO_WM_UNIT_TEXT_FILL_FORE_SCHEMECOLOR_INDEX_BRIGHTNESS" val="0"/>
  <p:tag name="KSO_WM_UNIT_TEXT_FILL_FORE_SCHEMECOLOR_INDEX" val="5"/>
  <p:tag name="KSO_WM_UNIT_TEXT_FILL_TYPE" val="1"/>
  <p:tag name="KSO_WM_UNIT_VALUE" val="1"/>
  <p:tag name="KSO_WM_UNIT_USESOURCEFORMAT_APPLY" val="1"/>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custom20224990_3*l_h_a*1_2_1"/>
  <p:tag name="KSO_WM_TEMPLATE_CATEGORY" val="custom"/>
  <p:tag name="KSO_WM_TEMPLATE_INDEX" val="20224990"/>
  <p:tag name="KSO_WM_UNIT_LAYERLEVEL" val="1_1_1"/>
  <p:tag name="KSO_WM_TAG_VERSION" val="1.0"/>
  <p:tag name="KSO_WM_BEAUTIFY_FLAG" val="#wm#"/>
  <p:tag name="KSO_WM_UNIT_ISCONTENTSTITLE" val="0"/>
  <p:tag name="KSO_WM_UNIT_ISNUMDGMTITLE" val="0"/>
  <p:tag name="KSO_WM_UNIT_PRESET_TEXT" val="单击添加标题"/>
  <p:tag name="KSO_WM_UNIT_NOCLEAR" val="0"/>
  <p:tag name="KSO_WM_UNIT_TYPE" val="l_h_a"/>
  <p:tag name="KSO_WM_UNIT_INDEX" val="1_2_1"/>
  <p:tag name="KSO_WM_UNIT_BLOCK" val="0"/>
  <p:tag name="KSO_WM_UNIT_DEC_AREA_ID" val="7c4ab680c89b41e785c84ef33b734c31"/>
  <p:tag name="KSO_WM_UNIT_IS_LAYOUT_DIAGRAM" val="1"/>
  <p:tag name="KSO_WM_CHIP_GROUPID" val="620e0057e850cf5f7bc52d95"/>
  <p:tag name="KSO_WM_CHIP_XID" val="6212ef7f23e2a5f56cafe28e"/>
  <p:tag name="KSO_WM_CHIP_FILLAREA_FILL_RULE" val="{&quot;fill_align&quot;:&quot;lm&quot;,&quot;fill_mode&quot;:&quot;fix&quot;,&quot;sacle_strategy&quot;:&quot;stretch&quot;}"/>
  <p:tag name="KSO_WM_ASSEMBLE_CHIP_INDEX" val="96a81c54cc934ab6ab4b81f92dfab77d"/>
  <p:tag name="KSO_WM_UNIT_VALUE" val="8"/>
  <p:tag name="KSO_WM_UNIT_USESOURCEFORMAT_APPLY" val="1"/>
</p:tagLst>
</file>

<file path=ppt/tags/tag176.xml><?xml version="1.0" encoding="utf-8"?>
<p:tagLst xmlns:p="http://schemas.openxmlformats.org/presentationml/2006/main">
  <p:tag name="KSO_WM_CHIP_INFOS" val="{&quot;type&quot;:0,&quot;layout_type&quot;:&quot;1_NF_LC_26&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931a9218adb49c6c1f3da1"/>
  <p:tag name="KSO_WM_CHIP_FILLPROP" val="[[{&quot;text_align&quot;:&quot;lm&quot;,&quot;text_direction&quot;:&quot;horizontal&quot;,&quot;support_big_font&quot;:false,&quot;picture_toward&quot;:0,&quot;picture_dockside&quot;:[],&quot;fill_id&quot;:&quot;208270630c1a4ef781cea5d9f266f4bd&quot;,&quot;fill_align&quot;:&quot;lm&quot;,&quot;chip_types&quot;:[&quot;diagram&quot;,&quot;header&quot;]}],[{&quot;text_align&quot;:&quot;rm&quot;,&quot;text_direction&quot;:&quot;horizontal&quot;,&quot;support_big_font&quot;:false,&quot;picture_toward&quot;:0,&quot;picture_dockside&quot;:[],&quot;fill_id&quot;:&quot;208270630c1a4ef781cea5d9f266f4bd&quot;,&quot;fill_align&quot;:&quot;rt&quot;,&quot;chip_types&quot;:[&quot;header&quot;]}],[{&quot;text_align&quot;:&quot;rm&quot;,&quot;text_direction&quot;:&quot;horizontal&quot;,&quot;support_big_font&quot;:false,&quot;picture_toward&quot;:0,&quot;picture_dockside&quot;:[],&quot;fill_id&quot;:&quot;208270630c1a4ef781cea5d9f266f4bd&quot;,&quot;fill_align&quot;:&quot;rb&quot;,&quot;chip_types&quot;:[&quot;header&quot;]}],[{&quot;text_align&quot;:&quot;rm&quot;,&quot;text_direction&quot;:&quot;horizontal&quot;,&quot;support_big_font&quot;:false,&quot;picture_toward&quot;:0,&quot;picture_dockside&quot;:[],&quot;fill_id&quot;:&quot;208270630c1a4ef781cea5d9f266f4bd&quot;,&quot;fill_align&quot;:&quot;rm&quot;,&quot;chip_types&quot;:[&quot;header&quot;]}],[{&quot;text_align&quot;:&quot;lm&quot;,&quot;text_direction&quot;:&quot;horizontal&quot;,&quot;support_big_font&quot;:false,&quot;picture_toward&quot;:0,&quot;picture_dockside&quot;:[],&quot;fill_id&quot;:&quot;208270630c1a4ef781cea5d9f266f4bd&quot;,&quot;fill_align&quot;:&quot;lt&quot;,&quot;chip_types&quot;:[&quot;header&quot;]}],[{&quot;text_align&quot;:&quot;lm&quot;,&quot;text_direction&quot;:&quot;horizontal&quot;,&quot;support_big_font&quot;:false,&quot;picture_toward&quot;:0,&quot;picture_dockside&quot;:[],&quot;fill_id&quot;:&quot;208270630c1a4ef781cea5d9f266f4bd&quot;,&quot;fill_align&quot;:&quot;lb&quot;,&quot;chip_types&quot;:[&quot;header&quot;]}],[{&quot;text_align&quot;:&quot;cm&quot;,&quot;text_direction&quot;:&quot;horizontal&quot;,&quot;support_big_font&quot;:false,&quot;picture_toward&quot;:0,&quot;picture_dockside&quot;:[],&quot;fill_id&quot;:&quot;208270630c1a4ef781cea5d9f266f4bd&quot;,&quot;fill_align&quot;:&quot;lb&quot;,&quot;chip_types&quot;:[&quot;header&quot;]}],[{&quot;text_align&quot;:&quot;cm&quot;,&quot;text_direction&quot;:&quot;horizontal&quot;,&quot;support_big_font&quot;:false,&quot;picture_toward&quot;:0,&quot;picture_dockside&quot;:[],&quot;fill_id&quot;:&quot;208270630c1a4ef781cea5d9f266f4bd&quot;,&quot;fill_align&quot;:&quot;lm&quot;,&quot;chip_types&quot;:[&quot;header&quot;]}],[{&quot;text_align&quot;:&quot;cm&quot;,&quot;text_direction&quot;:&quot;horizontal&quot;,&quot;support_big_font&quot;:false,&quot;picture_toward&quot;:0,&quot;picture_dockside&quot;:[],&quot;fill_id&quot;:&quot;208270630c1a4ef781cea5d9f266f4bd&quot;,&quot;fill_align&quot;:&quot;lt&quot;,&quot;chip_types&quot;:[&quot;header&quot;]}],[{&quot;text_align&quot;:&quot;cm&quot;,&quot;text_direction&quot;:&quot;horizontal&quot;,&quot;support_big_font&quot;:false,&quot;picture_toward&quot;:0,&quot;picture_dockside&quot;:[],&quot;fill_id&quot;:&quot;208270630c1a4ef781cea5d9f266f4bd&quot;,&quot;fill_align&quot;:&quot;cm&quot;,&quot;chip_types&quot;:[&quot;header&quot;]}],[{&quot;text_align&quot;:&quot;cm&quot;,&quot;text_direction&quot;:&quot;horizontal&quot;,&quot;support_big_font&quot;:false,&quot;picture_toward&quot;:0,&quot;picture_dockside&quot;:[],&quot;fill_id&quot;:&quot;208270630c1a4ef781cea5d9f266f4bd&quot;,&quot;fill_align&quot;:&quot;ct&quot;,&quot;chip_types&quot;:[&quot;header&quot;]}],[{&quot;text_align&quot;:&quot;cm&quot;,&quot;text_direction&quot;:&quot;horizontal&quot;,&quot;support_big_font&quot;:false,&quot;picture_toward&quot;:0,&quot;picture_dockside&quot;:[],&quot;fill_id&quot;:&quot;208270630c1a4ef781cea5d9f266f4bd&quot;,&quot;fill_align&quot;:&quot;cb&quot;,&quot;chip_types&quot;:[&quot;header&quot;]}],[{&quot;text_align&quot;:&quot;lm&quot;,&quot;text_direction&quot;:&quot;horizontal&quot;,&quot;support_big_font&quot;:false,&quot;picture_toward&quot;:0,&quot;picture_dockside&quot;:[],&quot;fill_id&quot;:&quot;208270630c1a4ef781cea5d9f266f4bd&quot;,&quot;fill_align&quot;:&quot;cb&quot;,&quot;chip_types&quot;:[&quot;header&quot;]}],[{&quot;text_align&quot;:&quot;lm&quot;,&quot;text_direction&quot;:&quot;horizontal&quot;,&quot;support_big_font&quot;:false,&quot;picture_toward&quot;:0,&quot;picture_dockside&quot;:[],&quot;fill_id&quot;:&quot;208270630c1a4ef781cea5d9f266f4bd&quot;,&quot;fill_align&quot;:&quot;cm&quot;,&quot;chip_types&quot;:[&quot;header&quot;]}],[{&quot;text_align&quot;:&quot;lm&quot;,&quot;text_direction&quot;:&quot;horizontal&quot;,&quot;support_big_font&quot;:false,&quot;picture_toward&quot;:0,&quot;picture_dockside&quot;:[],&quot;fill_id&quot;:&quot;208270630c1a4ef781cea5d9f266f4bd&quot;,&quot;fill_align&quot;:&quot;ct&quot;,&quot;chip_types&quot;:[&quot;header&quot;]}]]"/>
  <p:tag name="KSO_WM_CHIP_DECFILLPROP" val="[]"/>
  <p:tag name="KSO_WM_SLIDE_ID" val="custom20224990_3"/>
  <p:tag name="KSO_WM_TEMPLATE_SUBCATEGORY" val="21"/>
  <p:tag name="KSO_WM_TEMPLATE_MASTER_TYPE" val="1"/>
  <p:tag name="KSO_WM_TEMPLATE_COLOR_TYPE" val="1"/>
  <p:tag name="KSO_WM_SLIDE_ITEM_CNT" val="3"/>
  <p:tag name="KSO_WM_SLIDE_INDEX" val="3"/>
  <p:tag name="KSO_WM_TAG_VERSION" val="1.0"/>
  <p:tag name="KSO_WM_BEAUTIFY_FLAG" val="#wm#"/>
  <p:tag name="KSO_WM_TEMPLATE_CATEGORY" val="custom"/>
  <p:tag name="KSO_WM_TEMPLATE_INDEX" val="20224990"/>
  <p:tag name="KSO_WM_SLIDE_LAYOUT" val="a_l"/>
  <p:tag name="KSO_WM_SLIDE_LAYOUT_CNT" val="1_1"/>
  <p:tag name="KSO_WM_CHIP_GROUPID" val="61931a9218adb49c6c1f3da3"/>
  <p:tag name="KSO_WM_SLIDE_BK_DARK_LIGHT" val="2"/>
  <p:tag name="KSO_WM_SLIDE_BACKGROUND_TYPE" val="general"/>
  <p:tag name="KSO_WM_DIAGRAM_GROUP_CODE" val="l1-1"/>
  <p:tag name="KSO_WM_SLIDE_DIAGTYPE" val="l"/>
  <p:tag name="KSO_WM_SLIDE_SUPPORT_FEATURE_TYPE" val="0"/>
  <p:tag name="KSO_WM_SLIDE_TYPE" val="contents"/>
  <p:tag name="KSO_WM_CHIP_COLORING" val="1"/>
  <p:tag name="KSO_WM_SLIDE_SUBTYPE" val="diag"/>
  <p:tag name="KSO_WM_TEMPLATE_ASSEMBLE_XID" val="62e78c69295c1bf6da3f78dc"/>
  <p:tag name="KSO_WM_TEMPLATE_ASSEMBLE_GROUPID" val="62e78900295c1bf6da3f02fd"/>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a"/>
  <p:tag name="KSO_WM_UNIT_INDEX" val="1"/>
  <p:tag name="KSO_WM_UNIT_ID" val="custom20224990_7*a*1"/>
  <p:tag name="KSO_WM_TEMPLATE_CATEGORY" val="custom"/>
  <p:tag name="KSO_WM_TEMPLATE_INDEX" val="20224990"/>
  <p:tag name="KSO_WM_UNIT_LAYERLEVEL" val="1"/>
  <p:tag name="KSO_WM_TAG_VERSION" val="1.0"/>
  <p:tag name="KSO_WM_BEAUTIFY_FLAG" val="#wm#"/>
  <p:tag name="KSO_WM_UNIT_ISCONTENTSTITLE" val="0"/>
  <p:tag name="KSO_WM_UNIT_ISNUMDGMTITLE" val="0"/>
  <p:tag name="KSO_WM_UNIT_PRESET_TEXT" val="添加标题"/>
  <p:tag name="KSO_WM_UNIT_NOCLEAR" val="0"/>
  <p:tag name="KSO_WM_UNIT_VALUE" val="7"/>
  <p:tag name="KSO_WM_UNIT_DEFAULT_FONT" val="60;72;2"/>
  <p:tag name="KSO_WM_UNIT_BLOCK" val="0"/>
  <p:tag name="KSO_WM_UNIT_DEC_AREA_ID" val="fbcd4f4b2f8e46ad8370991e72c408c9"/>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Lst>
</file>

<file path=ppt/tags/tag178.xml><?xml version="1.0" encoding="utf-8"?>
<p:tagLst xmlns:p="http://schemas.openxmlformats.org/presentationml/2006/main">
  <p:tag name="KSO_WM_DECORATE_SHAPE_ID" val="14"/>
</p:tagLst>
</file>

<file path=ppt/tags/tag179.xml><?xml version="1.0" encoding="utf-8"?>
<p:tagLst xmlns:p="http://schemas.openxmlformats.org/presentationml/2006/main">
  <p:tag name="RESOURCEID" val="636440342935487115"/>
  <p:tag name="SCENEID" val="Unkown"/>
  <p:tag name="SCENELINKIDS" val="2|3"/>
  <p:tag name="ANIMSTRING" val="06845e1e48f104eaaa8e41c400262d67"/>
  <p:tag name="SCENESHAPETYPE" val="SceneShape"/>
  <p:tag name="SCENESHAPESUBTYPE" val="SceneSimpleShape"/>
  <p:tag name="SCENECOLOR-TEXT" val="Color_Theme"/>
  <p:tag name="SCENECOLOR-TEXT-VALUE" val="2"/>
  <p:tag name="KSO_WM_UNIT_HIGHLIGHT" val="0"/>
  <p:tag name="KSO_WM_UNIT_COMPATIBLE" val="0"/>
  <p:tag name="KSO_WM_UNIT_DIAGRAM_ISNUMVISUAL" val="0"/>
  <p:tag name="KSO_WM_UNIT_DIAGRAM_ISREFERUNIT" val="0"/>
  <p:tag name="KSO_WM_UNIT_SUBTYPE" val="f"/>
  <p:tag name="KSO_WM_UNIT_ID" val="mixed20200373_1*i*2"/>
  <p:tag name="KSO_WM_TEMPLATE_CATEGORY" val="mixed"/>
  <p:tag name="KSO_WM_TEMPLATE_INDEX" val="20200373"/>
  <p:tag name="KSO_WM_UNIT_LAYERLEVEL" val="1"/>
  <p:tag name="KSO_WM_TAG_VERSION" val="1.0"/>
  <p:tag name="KSO_WM_BEAUTIFY_FLAG" val="#wm#"/>
  <p:tag name="KSO_WM_UNIT_TYPE" val="i"/>
  <p:tag name="KSO_WM_UNIT_INDEX" val="2"/>
  <p:tag name="PA" val="v5.2.3"/>
  <p:tag name="KSO_WM_DECORATE_TAGETSHAPES_IDS" val="11"/>
</p:tagLst>
</file>

<file path=ppt/tags/tag18.xml><?xml version="1.0" encoding="utf-8"?>
<p:tagLst xmlns:p="http://schemas.openxmlformats.org/presentationml/2006/main">
  <p:tag name="KSO_WM_UNIT_SUBTYPE" val="u"/>
  <p:tag name="KSO_WM_TEMPLATE_CATEGORY" val="chip"/>
  <p:tag name="KSO_WM_TEMPLATE_INDEX" val="20224990"/>
  <p:tag name="KSO_WM_UNIT_TYPE" val="i"/>
  <p:tag name="KSO_WM_UNIT_INDEX" val="1"/>
  <p:tag name="KSO_WM_UNIT_ID" val="chip20224990_5*i*1"/>
  <p:tag name="KSO_WM_BEAUTIFY_FLAG" val="#wm#"/>
  <p:tag name="KSO_WM_TAG_VERSION" val="1.0"/>
  <p:tag name="KSO_WM_CHIP_GROUPID" val="62e78900295c1bf6da3f02fd"/>
  <p:tag name="KSO_WM_CHIP_XID" val="62e78901295c1bf6da3f0304"/>
  <p:tag name="KSO_WM_UNIT_DEC_AREA_ID" val="4a19ecc8b333483b8417adf88e70d4b0"/>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d831971c06b5497ea8e0eb1204a4db42"/>
</p:tagLst>
</file>

<file path=ppt/tags/tag180.xml><?xml version="1.0" encoding="utf-8"?>
<p:tagLst xmlns:p="http://schemas.openxmlformats.org/presentationml/2006/main">
  <p:tag name="KSO_WM_BEAUTIFY_FLAG" val="#wm#"/>
  <p:tag name="KSO_WM_TEMPLATE_CATEGORY" val="custom"/>
  <p:tag name="KSO_WM_TEMPLATE_INDEX" val="20224990"/>
  <p:tag name="KSO_WM_SLIDE_ID" val="custom20224990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e_f"/>
  <p:tag name="KSO_WM_SLIDE_LAYOUT_CNT" val="1_1_1"/>
  <p:tag name="KSO_WM_TEMPLATE_THUMBS_INDEX" val="1、4、7、12、13、14、15、16、17、18、20、24、25、28、33、36、40、43、44"/>
  <p:tag name="KSO_WM_CHIP_INFOS" val="{&quot;type&quot;:0,&quot;layout_type&quot;:&quot;1_NF_L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42bae51e630cfd8f113584"/>
  <p:tag name="KSO_WM_CHIP_FILLPROP" val="[[{&quot;text_align&quot;:&quot;lb&quot;,&quot;text_direction&quot;:&quot;horizontal&quot;,&quot;support_big_font&quot;:false,&quot;picture_toward&quot;:0,&quot;picture_dockside&quot;:[],&quot;fill_id&quot;:&quot;7f534e47f106459eac054cca3046ad55&quot;,&quot;fill_align&quot;:&quot;lm&quot;,&quot;chip_types&quot;:[&quot;diagram&quot;,&quot;header&quot;]}],[{&quot;text_align&quot;:&quot;lm&quot;,&quot;text_direction&quot;:&quot;horizontal&quot;,&quot;support_big_font&quot;:false,&quot;picture_toward&quot;:0,&quot;picture_dockside&quot;:[],&quot;fill_id&quot;:&quot;7f534e47f106459eac054cca3046ad55&quot;,&quot;fill_align&quot;:&quot;lm&quot;,&quot;chip_types&quot;:[&quot;diagram&quot;,&quot;header&quot;]}],[{&quot;text_align&quot;:&quot;lm&quot;,&quot;text_direction&quot;:&quot;horizontal&quot;,&quot;support_big_font&quot;:false,&quot;picture_toward&quot;:0,&quot;picture_dockside&quot;:[],&quot;fill_id&quot;:&quot;7f534e47f106459eac054cca3046ad55&quot;,&quot;fill_align&quot;:&quot;cm&quot;,&quot;chip_types&quot;:[&quot;diagram&quot;,&quot;header&quot;]}],[{&quot;text_align&quot;:&quot;lm&quot;,&quot;text_direction&quot;:&quot;horizontal&quot;,&quot;support_big_font&quot;:false,&quot;picture_toward&quot;:0,&quot;picture_dockside&quot;:[],&quot;fill_id&quot;:&quot;7f534e47f106459eac054cca3046ad55&quot;,&quot;fill_align&quot;:&quot;rm&quot;,&quot;chip_types&quot;:[&quot;diagram&quot;,&quot;header&quot;]}],[{&quot;text_align&quot;:&quot;cm&quot;,&quot;text_direction&quot;:&quot;horizontal&quot;,&quot;support_big_font&quot;:false,&quot;picture_toward&quot;:0,&quot;picture_dockside&quot;:[],&quot;fill_id&quot;:&quot;7f534e47f106459eac054cca3046ad55&quot;,&quot;fill_align&quot;:&quot;lm&quot;,&quot;chip_types&quot;:[&quot;diagram&quot;,&quot;header&quot;]}],[{&quot;text_align&quot;:&quot;cm&quot;,&quot;text_direction&quot;:&quot;horizontal&quot;,&quot;support_big_font&quot;:false,&quot;picture_toward&quot;:0,&quot;picture_dockside&quot;:[],&quot;fill_id&quot;:&quot;7f534e47f106459eac054cca3046ad55&quot;,&quot;fill_align&quot;:&quot;cm&quot;,&quot;chip_types&quot;:[&quot;diagram&quot;,&quot;header&quot;]}],[{&quot;text_align&quot;:&quot;cm&quot;,&quot;text_direction&quot;:&quot;horizontal&quot;,&quot;support_big_font&quot;:false,&quot;picture_toward&quot;:0,&quot;picture_dockside&quot;:[],&quot;fill_id&quot;:&quot;7f534e47f106459eac054cca3046ad55&quot;,&quot;fill_align&quot;:&quot;rm&quot;,&quot;chip_types&quot;:[&quot;diagram&quot;,&quot;header&quot;]}]]"/>
  <p:tag name="KSO_WM_CHIP_DECFILLPROP" val="[]"/>
  <p:tag name="KSO_WM_CHIP_GROUPID" val="6142bae51e630cfd8f113583"/>
  <p:tag name="KSO_WM_SLIDE_LAYOUT_INFO" val="{&quot;id&quot;:&quot;2022-08-01T16:18:54&quot;,&quot;margin&quot;:{&quot;bottom&quot;:3.1377944946289062,&quot;left&quot;:2.4130001068115234,&quot;right&quot;:18.116939544677734,&quot;top&quot;:3.1095373630523682},&quot;type&quot;:0}"/>
  <p:tag name="KSO_WM_SLIDE_BK_DARK_LIGHT" val="2"/>
  <p:tag name="KSO_WM_SLIDE_BACKGROUND_TYPE" val="general"/>
  <p:tag name="KSO_WM_SLIDE_SUPPORT_FEATURE_TYPE" val="0"/>
  <p:tag name="KSO_WM_CHIP_COLORING" val="1"/>
  <p:tag name="KSO_WM_TEMPLATE_ASSEMBLE_XID" val="62e78c68295c1bf6da3f783f"/>
  <p:tag name="KSO_WM_TEMPLATE_ASSEMBLE_GROUPID" val="62e78900295c1bf6da3f02fd"/>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4990_7*a*1"/>
  <p:tag name="KSO_WM_TEMPLATE_CATEGORY" val="custom"/>
  <p:tag name="KSO_WM_TEMPLATE_INDEX" val="20224990"/>
  <p:tag name="KSO_WM_UNIT_LAYERLEVEL" val="1"/>
  <p:tag name="KSO_WM_TAG_VERSION" val="1.0"/>
  <p:tag name="KSO_WM_UNIT_ISCONTENTSTITLE" val="0"/>
  <p:tag name="KSO_WM_UNIT_ISNUMDGMTITLE" val="0"/>
  <p:tag name="KSO_WM_UNIT_PRESET_TEXT" val="添加标题"/>
  <p:tag name="KSO_WM_UNIT_NOCLEAR" val="0"/>
  <p:tag name="KSO_WM_UNIT_VALUE" val="7"/>
  <p:tag name="KSO_WM_UNIT_DEFAULT_FONT" val="60;72;2"/>
  <p:tag name="KSO_WM_UNIT_BLOCK" val="0"/>
  <p:tag name="KSO_WM_UNIT_DEC_AREA_ID" val="fbcd4f4b2f8e46ad8370991e72c408c9"/>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4990_7*f*1"/>
  <p:tag name="KSO_WM_TEMPLATE_CATEGORY" val="custom"/>
  <p:tag name="KSO_WM_TEMPLATE_INDEX" val="20224990"/>
  <p:tag name="KSO_WM_UNIT_LAYERLEVEL" val="1"/>
  <p:tag name="KSO_WM_TAG_VERSION" val="1.0"/>
  <p:tag name="KSO_WM_UNIT_SUBTYPE" val="a"/>
  <p:tag name="KSO_WM_UNIT_PRESET_TEXT" val="单击此处添加正文，文字是您思想的提炼，为了演示发布的良好效果，请言简意赅地阐述您的观点。"/>
  <p:tag name="KSO_WM_UNIT_NOCLEAR" val="0"/>
  <p:tag name="KSO_WM_UNIT_VALUE" val="66"/>
  <p:tag name="KSO_WM_UNIT_DEFAULT_FONT" val="14;16;2"/>
  <p:tag name="KSO_WM_UNIT_BLOCK" val="0"/>
  <p:tag name="KSO_WM_UNIT_DEC_AREA_ID" val="ed1be6393e1f45b39fb4a2219b5011c4"/>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Lst>
</file>

<file path=ppt/tags/tag183.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24990_7*e*1"/>
  <p:tag name="KSO_WM_TEMPLATE_CATEGORY" val="custom"/>
  <p:tag name="KSO_WM_TEMPLATE_INDEX" val="20224990"/>
  <p:tag name="KSO_WM_UNIT_LAYERLEVEL" val="1"/>
  <p:tag name="KSO_WM_TAG_VERSION" val="1.0"/>
  <p:tag name="KSO_WM_UNIT_PRESET_TEXT" val="01"/>
  <p:tag name="KSO_WM_UNIT_NOCLEAR" val="0"/>
  <p:tag name="KSO_WM_UNIT_VALUE" val="1"/>
  <p:tag name="KSO_WM_UNIT_DEFAULT_FONT" val="96;116;2"/>
  <p:tag name="KSO_WM_UNIT_BLOCK" val="0"/>
  <p:tag name="KSO_WM_UNIT_DEC_AREA_ID" val="962dab63d62a4bd8bc6c9a06702d3b76"/>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Lst>
</file>

<file path=ppt/tags/tag184.xml><?xml version="1.0" encoding="utf-8"?>
<p:tagLst xmlns:p="http://schemas.openxmlformats.org/presentationml/2006/main">
  <p:tag name="KSO_WM_BEAUTIFY_FLAG" val="#wm#"/>
  <p:tag name="KSO_WM_TEMPLATE_CATEGORY" val="custom"/>
  <p:tag name="KSO_WM_TEMPLATE_INDEX" val="20224990"/>
  <p:tag name="KSO_WM_SLIDE_ID" val="custom20224990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e_f"/>
  <p:tag name="KSO_WM_SLIDE_LAYOUT_CNT" val="1_1_1"/>
  <p:tag name="KSO_WM_TEMPLATE_THUMBS_INDEX" val="1、4、7、12、13、14、15、16、17、18、20、24、25、28、33、36、40、43、44"/>
  <p:tag name="KSO_WM_CHIP_INFOS" val="{&quot;type&quot;:0,&quot;layout_type&quot;:&quot;1_NF_L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42bae51e630cfd8f113584"/>
  <p:tag name="KSO_WM_CHIP_FILLPROP" val="[[{&quot;text_align&quot;:&quot;lb&quot;,&quot;text_direction&quot;:&quot;horizontal&quot;,&quot;support_big_font&quot;:false,&quot;picture_toward&quot;:0,&quot;picture_dockside&quot;:[],&quot;fill_id&quot;:&quot;7f534e47f106459eac054cca3046ad55&quot;,&quot;fill_align&quot;:&quot;lm&quot;,&quot;chip_types&quot;:[&quot;diagram&quot;,&quot;header&quot;]}],[{&quot;text_align&quot;:&quot;lm&quot;,&quot;text_direction&quot;:&quot;horizontal&quot;,&quot;support_big_font&quot;:false,&quot;picture_toward&quot;:0,&quot;picture_dockside&quot;:[],&quot;fill_id&quot;:&quot;7f534e47f106459eac054cca3046ad55&quot;,&quot;fill_align&quot;:&quot;lm&quot;,&quot;chip_types&quot;:[&quot;diagram&quot;,&quot;header&quot;]}],[{&quot;text_align&quot;:&quot;lm&quot;,&quot;text_direction&quot;:&quot;horizontal&quot;,&quot;support_big_font&quot;:false,&quot;picture_toward&quot;:0,&quot;picture_dockside&quot;:[],&quot;fill_id&quot;:&quot;7f534e47f106459eac054cca3046ad55&quot;,&quot;fill_align&quot;:&quot;cm&quot;,&quot;chip_types&quot;:[&quot;diagram&quot;,&quot;header&quot;]}],[{&quot;text_align&quot;:&quot;lm&quot;,&quot;text_direction&quot;:&quot;horizontal&quot;,&quot;support_big_font&quot;:false,&quot;picture_toward&quot;:0,&quot;picture_dockside&quot;:[],&quot;fill_id&quot;:&quot;7f534e47f106459eac054cca3046ad55&quot;,&quot;fill_align&quot;:&quot;rm&quot;,&quot;chip_types&quot;:[&quot;diagram&quot;,&quot;header&quot;]}],[{&quot;text_align&quot;:&quot;cm&quot;,&quot;text_direction&quot;:&quot;horizontal&quot;,&quot;support_big_font&quot;:false,&quot;picture_toward&quot;:0,&quot;picture_dockside&quot;:[],&quot;fill_id&quot;:&quot;7f534e47f106459eac054cca3046ad55&quot;,&quot;fill_align&quot;:&quot;lm&quot;,&quot;chip_types&quot;:[&quot;diagram&quot;,&quot;header&quot;]}],[{&quot;text_align&quot;:&quot;cm&quot;,&quot;text_direction&quot;:&quot;horizontal&quot;,&quot;support_big_font&quot;:false,&quot;picture_toward&quot;:0,&quot;picture_dockside&quot;:[],&quot;fill_id&quot;:&quot;7f534e47f106459eac054cca3046ad55&quot;,&quot;fill_align&quot;:&quot;cm&quot;,&quot;chip_types&quot;:[&quot;diagram&quot;,&quot;header&quot;]}],[{&quot;text_align&quot;:&quot;cm&quot;,&quot;text_direction&quot;:&quot;horizontal&quot;,&quot;support_big_font&quot;:false,&quot;picture_toward&quot;:0,&quot;picture_dockside&quot;:[],&quot;fill_id&quot;:&quot;7f534e47f106459eac054cca3046ad55&quot;,&quot;fill_align&quot;:&quot;rm&quot;,&quot;chip_types&quot;:[&quot;diagram&quot;,&quot;header&quot;]}]]"/>
  <p:tag name="KSO_WM_CHIP_DECFILLPROP" val="[]"/>
  <p:tag name="KSO_WM_CHIP_GROUPID" val="6142bae51e630cfd8f113583"/>
  <p:tag name="KSO_WM_SLIDE_LAYOUT_INFO" val="{&quot;id&quot;:&quot;2022-08-01T16:18:54&quot;,&quot;margin&quot;:{&quot;bottom&quot;:3.1377944946289062,&quot;left&quot;:2.4130001068115234,&quot;right&quot;:18.116939544677734,&quot;top&quot;:3.1095373630523682},&quot;type&quot;:0}"/>
  <p:tag name="KSO_WM_SLIDE_BK_DARK_LIGHT" val="2"/>
  <p:tag name="KSO_WM_SLIDE_BACKGROUND_TYPE" val="general"/>
  <p:tag name="KSO_WM_SLIDE_SUPPORT_FEATURE_TYPE" val="0"/>
  <p:tag name="KSO_WM_CHIP_COLORING" val="1"/>
  <p:tag name="KSO_WM_TEMPLATE_ASSEMBLE_XID" val="62e78c68295c1bf6da3f783f"/>
  <p:tag name="KSO_WM_TEMPLATE_ASSEMBLE_GROUPID" val="62e78900295c1bf6da3f02fd"/>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4990_7*a*1"/>
  <p:tag name="KSO_WM_TEMPLATE_CATEGORY" val="custom"/>
  <p:tag name="KSO_WM_TEMPLATE_INDEX" val="20224990"/>
  <p:tag name="KSO_WM_UNIT_LAYERLEVEL" val="1"/>
  <p:tag name="KSO_WM_TAG_VERSION" val="1.0"/>
  <p:tag name="KSO_WM_UNIT_ISCONTENTSTITLE" val="0"/>
  <p:tag name="KSO_WM_UNIT_ISNUMDGMTITLE" val="0"/>
  <p:tag name="KSO_WM_UNIT_PRESET_TEXT" val="添加标题"/>
  <p:tag name="KSO_WM_UNIT_NOCLEAR" val="0"/>
  <p:tag name="KSO_WM_UNIT_VALUE" val="7"/>
  <p:tag name="KSO_WM_UNIT_DEFAULT_FONT" val="60;72;2"/>
  <p:tag name="KSO_WM_UNIT_BLOCK" val="0"/>
  <p:tag name="KSO_WM_UNIT_DEC_AREA_ID" val="fbcd4f4b2f8e46ad8370991e72c408c9"/>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4990_7*f*1"/>
  <p:tag name="KSO_WM_TEMPLATE_CATEGORY" val="custom"/>
  <p:tag name="KSO_WM_TEMPLATE_INDEX" val="20224990"/>
  <p:tag name="KSO_WM_UNIT_LAYERLEVEL" val="1"/>
  <p:tag name="KSO_WM_TAG_VERSION" val="1.0"/>
  <p:tag name="KSO_WM_UNIT_SUBTYPE" val="a"/>
  <p:tag name="KSO_WM_UNIT_PRESET_TEXT" val="单击此处添加正文，文字是您思想的提炼，为了演示发布的良好效果，请言简意赅地阐述您的观点。"/>
  <p:tag name="KSO_WM_UNIT_NOCLEAR" val="0"/>
  <p:tag name="KSO_WM_UNIT_VALUE" val="66"/>
  <p:tag name="KSO_WM_UNIT_DEFAULT_FONT" val="14;16;2"/>
  <p:tag name="KSO_WM_UNIT_BLOCK" val="0"/>
  <p:tag name="KSO_WM_UNIT_DEC_AREA_ID" val="ed1be6393e1f45b39fb4a2219b5011c4"/>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Lst>
</file>

<file path=ppt/tags/tag18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24990_7*e*1"/>
  <p:tag name="KSO_WM_TEMPLATE_CATEGORY" val="custom"/>
  <p:tag name="KSO_WM_TEMPLATE_INDEX" val="20224990"/>
  <p:tag name="KSO_WM_UNIT_LAYERLEVEL" val="1"/>
  <p:tag name="KSO_WM_TAG_VERSION" val="1.0"/>
  <p:tag name="KSO_WM_UNIT_PRESET_TEXT" val="01"/>
  <p:tag name="KSO_WM_UNIT_NOCLEAR" val="0"/>
  <p:tag name="KSO_WM_UNIT_VALUE" val="1"/>
  <p:tag name="KSO_WM_UNIT_DEFAULT_FONT" val="96;116;2"/>
  <p:tag name="KSO_WM_UNIT_BLOCK" val="0"/>
  <p:tag name="KSO_WM_UNIT_DEC_AREA_ID" val="962dab63d62a4bd8bc6c9a06702d3b76"/>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Lst>
</file>

<file path=ppt/tags/tag188.xml><?xml version="1.0" encoding="utf-8"?>
<p:tagLst xmlns:p="http://schemas.openxmlformats.org/presentationml/2006/main">
  <p:tag name="KSO_WM_BEAUTIFY_FLAG" val="#wm#"/>
  <p:tag name="KSO_WM_TEMPLATE_CATEGORY" val="custom"/>
  <p:tag name="KSO_WM_TEMPLATE_INDEX" val="20224990"/>
  <p:tag name="KSO_WM_SLIDE_ID" val="custom20224990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e_f"/>
  <p:tag name="KSO_WM_SLIDE_LAYOUT_CNT" val="1_1_1"/>
  <p:tag name="KSO_WM_TEMPLATE_THUMBS_INDEX" val="1、4、7、12、13、14、15、16、17、18、20、24、25、28、33、36、40、43、44"/>
  <p:tag name="KSO_WM_CHIP_INFOS" val="{&quot;type&quot;:0,&quot;layout_type&quot;:&quot;1_NF_L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42bae51e630cfd8f113584"/>
  <p:tag name="KSO_WM_CHIP_FILLPROP" val="[[{&quot;text_align&quot;:&quot;lb&quot;,&quot;text_direction&quot;:&quot;horizontal&quot;,&quot;support_big_font&quot;:false,&quot;picture_toward&quot;:0,&quot;picture_dockside&quot;:[],&quot;fill_id&quot;:&quot;7f534e47f106459eac054cca3046ad55&quot;,&quot;fill_align&quot;:&quot;lm&quot;,&quot;chip_types&quot;:[&quot;diagram&quot;,&quot;header&quot;]}],[{&quot;text_align&quot;:&quot;lm&quot;,&quot;text_direction&quot;:&quot;horizontal&quot;,&quot;support_big_font&quot;:false,&quot;picture_toward&quot;:0,&quot;picture_dockside&quot;:[],&quot;fill_id&quot;:&quot;7f534e47f106459eac054cca3046ad55&quot;,&quot;fill_align&quot;:&quot;lm&quot;,&quot;chip_types&quot;:[&quot;diagram&quot;,&quot;header&quot;]}],[{&quot;text_align&quot;:&quot;lm&quot;,&quot;text_direction&quot;:&quot;horizontal&quot;,&quot;support_big_font&quot;:false,&quot;picture_toward&quot;:0,&quot;picture_dockside&quot;:[],&quot;fill_id&quot;:&quot;7f534e47f106459eac054cca3046ad55&quot;,&quot;fill_align&quot;:&quot;cm&quot;,&quot;chip_types&quot;:[&quot;diagram&quot;,&quot;header&quot;]}],[{&quot;text_align&quot;:&quot;lm&quot;,&quot;text_direction&quot;:&quot;horizontal&quot;,&quot;support_big_font&quot;:false,&quot;picture_toward&quot;:0,&quot;picture_dockside&quot;:[],&quot;fill_id&quot;:&quot;7f534e47f106459eac054cca3046ad55&quot;,&quot;fill_align&quot;:&quot;rm&quot;,&quot;chip_types&quot;:[&quot;diagram&quot;,&quot;header&quot;]}],[{&quot;text_align&quot;:&quot;cm&quot;,&quot;text_direction&quot;:&quot;horizontal&quot;,&quot;support_big_font&quot;:false,&quot;picture_toward&quot;:0,&quot;picture_dockside&quot;:[],&quot;fill_id&quot;:&quot;7f534e47f106459eac054cca3046ad55&quot;,&quot;fill_align&quot;:&quot;lm&quot;,&quot;chip_types&quot;:[&quot;diagram&quot;,&quot;header&quot;]}],[{&quot;text_align&quot;:&quot;cm&quot;,&quot;text_direction&quot;:&quot;horizontal&quot;,&quot;support_big_font&quot;:false,&quot;picture_toward&quot;:0,&quot;picture_dockside&quot;:[],&quot;fill_id&quot;:&quot;7f534e47f106459eac054cca3046ad55&quot;,&quot;fill_align&quot;:&quot;cm&quot;,&quot;chip_types&quot;:[&quot;diagram&quot;,&quot;header&quot;]}],[{&quot;text_align&quot;:&quot;cm&quot;,&quot;text_direction&quot;:&quot;horizontal&quot;,&quot;support_big_font&quot;:false,&quot;picture_toward&quot;:0,&quot;picture_dockside&quot;:[],&quot;fill_id&quot;:&quot;7f534e47f106459eac054cca3046ad55&quot;,&quot;fill_align&quot;:&quot;rm&quot;,&quot;chip_types&quot;:[&quot;diagram&quot;,&quot;header&quot;]}]]"/>
  <p:tag name="KSO_WM_CHIP_DECFILLPROP" val="[]"/>
  <p:tag name="KSO_WM_CHIP_GROUPID" val="6142bae51e630cfd8f113583"/>
  <p:tag name="KSO_WM_SLIDE_LAYOUT_INFO" val="{&quot;id&quot;:&quot;2022-08-01T16:18:54&quot;,&quot;margin&quot;:{&quot;bottom&quot;:3.1377944946289062,&quot;left&quot;:2.4130001068115234,&quot;right&quot;:18.116939544677734,&quot;top&quot;:3.1095373630523682},&quot;type&quot;:0}"/>
  <p:tag name="KSO_WM_SLIDE_BK_DARK_LIGHT" val="2"/>
  <p:tag name="KSO_WM_SLIDE_BACKGROUND_TYPE" val="general"/>
  <p:tag name="KSO_WM_SLIDE_SUPPORT_FEATURE_TYPE" val="0"/>
  <p:tag name="KSO_WM_CHIP_COLORING" val="1"/>
  <p:tag name="KSO_WM_TEMPLATE_ASSEMBLE_XID" val="62e78c68295c1bf6da3f783f"/>
  <p:tag name="KSO_WM_TEMPLATE_ASSEMBLE_GROUPID" val="62e78900295c1bf6da3f02fd"/>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4990_7*a*1"/>
  <p:tag name="KSO_WM_TEMPLATE_CATEGORY" val="custom"/>
  <p:tag name="KSO_WM_TEMPLATE_INDEX" val="20224990"/>
  <p:tag name="KSO_WM_UNIT_LAYERLEVEL" val="1"/>
  <p:tag name="KSO_WM_TAG_VERSION" val="1.0"/>
  <p:tag name="KSO_WM_UNIT_ISCONTENTSTITLE" val="0"/>
  <p:tag name="KSO_WM_UNIT_ISNUMDGMTITLE" val="0"/>
  <p:tag name="KSO_WM_UNIT_PRESET_TEXT" val="添加标题"/>
  <p:tag name="KSO_WM_UNIT_NOCLEAR" val="0"/>
  <p:tag name="KSO_WM_UNIT_VALUE" val="7"/>
  <p:tag name="KSO_WM_UNIT_DEFAULT_FONT" val="60;72;2"/>
  <p:tag name="KSO_WM_UNIT_BLOCK" val="0"/>
  <p:tag name="KSO_WM_UNIT_DEC_AREA_ID" val="fbcd4f4b2f8e46ad8370991e72c408c9"/>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Lst>
</file>

<file path=ppt/tags/tag1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24990_7*f*1"/>
  <p:tag name="KSO_WM_TEMPLATE_CATEGORY" val="custom"/>
  <p:tag name="KSO_WM_TEMPLATE_INDEX" val="20224990"/>
  <p:tag name="KSO_WM_UNIT_LAYERLEVEL" val="1"/>
  <p:tag name="KSO_WM_TAG_VERSION" val="1.0"/>
  <p:tag name="KSO_WM_UNIT_SUBTYPE" val="a"/>
  <p:tag name="KSO_WM_UNIT_PRESET_TEXT" val="单击此处添加正文，文字是您思想的提炼，为了演示发布的良好效果，请言简意赅地阐述您的观点。"/>
  <p:tag name="KSO_WM_UNIT_NOCLEAR" val="0"/>
  <p:tag name="KSO_WM_UNIT_VALUE" val="66"/>
  <p:tag name="KSO_WM_UNIT_DEFAULT_FONT" val="14;16;2"/>
  <p:tag name="KSO_WM_UNIT_BLOCK" val="0"/>
  <p:tag name="KSO_WM_UNIT_DEC_AREA_ID" val="ed1be6393e1f45b39fb4a2219b5011c4"/>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Lst>
</file>

<file path=ppt/tags/tag191.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custom20224990_7*e*1"/>
  <p:tag name="KSO_WM_TEMPLATE_CATEGORY" val="custom"/>
  <p:tag name="KSO_WM_TEMPLATE_INDEX" val="20224990"/>
  <p:tag name="KSO_WM_UNIT_LAYERLEVEL" val="1"/>
  <p:tag name="KSO_WM_TAG_VERSION" val="1.0"/>
  <p:tag name="KSO_WM_UNIT_PRESET_TEXT" val="01"/>
  <p:tag name="KSO_WM_UNIT_NOCLEAR" val="0"/>
  <p:tag name="KSO_WM_UNIT_VALUE" val="1"/>
  <p:tag name="KSO_WM_UNIT_DEFAULT_FONT" val="96;116;2"/>
  <p:tag name="KSO_WM_UNIT_BLOCK" val="0"/>
  <p:tag name="KSO_WM_UNIT_DEC_AREA_ID" val="962dab63d62a4bd8bc6c9a06702d3b76"/>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Lst>
</file>

<file path=ppt/tags/tag192.xml><?xml version="1.0" encoding="utf-8"?>
<p:tagLst xmlns:p="http://schemas.openxmlformats.org/presentationml/2006/main">
  <p:tag name="KSO_WM_BEAUTIFY_FLAG" val="#wm#"/>
  <p:tag name="KSO_WM_TEMPLATE_CATEGORY" val="custom"/>
  <p:tag name="KSO_WM_TEMPLATE_INDEX" val="20224990"/>
  <p:tag name="KSO_WM_SLIDE_ID" val="custom20224990_7"/>
  <p:tag name="KSO_WM_TEMPLATE_SUBCATEGORY" val="21"/>
  <p:tag name="KSO_WM_TEMPLATE_MASTER_TYPE" val="1"/>
  <p:tag name="KSO_WM_TEMPLATE_COLOR_TYPE" val="1"/>
  <p:tag name="KSO_WM_SLIDE_TYPE" val="sectionTitle"/>
  <p:tag name="KSO_WM_SLIDE_SUBTYPE" val="pureTxt"/>
  <p:tag name="KSO_WM_SLIDE_ITEM_CNT" val="0"/>
  <p:tag name="KSO_WM_SLIDE_INDEX" val="7"/>
  <p:tag name="KSO_WM_TAG_VERSION" val="1.0"/>
  <p:tag name="KSO_WM_SLIDE_LAYOUT" val="a_e_f"/>
  <p:tag name="KSO_WM_SLIDE_LAYOUT_CNT" val="1_1_1"/>
  <p:tag name="KSO_WM_TEMPLATE_THUMBS_INDEX" val="1、4、7、12、13、14、15、16、17、18、20、24、25、28、33、36、40、43、44"/>
  <p:tag name="KSO_WM_CHIP_INFOS" val="{&quot;type&quot;:0,&quot;layout_type&quot;:&quot;1_NF_LC_4&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XID" val="6142bae51e630cfd8f113584"/>
  <p:tag name="KSO_WM_CHIP_FILLPROP" val="[[{&quot;text_align&quot;:&quot;lb&quot;,&quot;text_direction&quot;:&quot;horizontal&quot;,&quot;support_big_font&quot;:false,&quot;picture_toward&quot;:0,&quot;picture_dockside&quot;:[],&quot;fill_id&quot;:&quot;7f534e47f106459eac054cca3046ad55&quot;,&quot;fill_align&quot;:&quot;lm&quot;,&quot;chip_types&quot;:[&quot;diagram&quot;,&quot;header&quot;]}],[{&quot;text_align&quot;:&quot;lm&quot;,&quot;text_direction&quot;:&quot;horizontal&quot;,&quot;support_big_font&quot;:false,&quot;picture_toward&quot;:0,&quot;picture_dockside&quot;:[],&quot;fill_id&quot;:&quot;7f534e47f106459eac054cca3046ad55&quot;,&quot;fill_align&quot;:&quot;lm&quot;,&quot;chip_types&quot;:[&quot;diagram&quot;,&quot;header&quot;]}],[{&quot;text_align&quot;:&quot;lm&quot;,&quot;text_direction&quot;:&quot;horizontal&quot;,&quot;support_big_font&quot;:false,&quot;picture_toward&quot;:0,&quot;picture_dockside&quot;:[],&quot;fill_id&quot;:&quot;7f534e47f106459eac054cca3046ad55&quot;,&quot;fill_align&quot;:&quot;cm&quot;,&quot;chip_types&quot;:[&quot;diagram&quot;,&quot;header&quot;]}],[{&quot;text_align&quot;:&quot;lm&quot;,&quot;text_direction&quot;:&quot;horizontal&quot;,&quot;support_big_font&quot;:false,&quot;picture_toward&quot;:0,&quot;picture_dockside&quot;:[],&quot;fill_id&quot;:&quot;7f534e47f106459eac054cca3046ad55&quot;,&quot;fill_align&quot;:&quot;rm&quot;,&quot;chip_types&quot;:[&quot;diagram&quot;,&quot;header&quot;]}],[{&quot;text_align&quot;:&quot;cm&quot;,&quot;text_direction&quot;:&quot;horizontal&quot;,&quot;support_big_font&quot;:false,&quot;picture_toward&quot;:0,&quot;picture_dockside&quot;:[],&quot;fill_id&quot;:&quot;7f534e47f106459eac054cca3046ad55&quot;,&quot;fill_align&quot;:&quot;lm&quot;,&quot;chip_types&quot;:[&quot;diagram&quot;,&quot;header&quot;]}],[{&quot;text_align&quot;:&quot;cm&quot;,&quot;text_direction&quot;:&quot;horizontal&quot;,&quot;support_big_font&quot;:false,&quot;picture_toward&quot;:0,&quot;picture_dockside&quot;:[],&quot;fill_id&quot;:&quot;7f534e47f106459eac054cca3046ad55&quot;,&quot;fill_align&quot;:&quot;cm&quot;,&quot;chip_types&quot;:[&quot;diagram&quot;,&quot;header&quot;]}],[{&quot;text_align&quot;:&quot;cm&quot;,&quot;text_direction&quot;:&quot;horizontal&quot;,&quot;support_big_font&quot;:false,&quot;picture_toward&quot;:0,&quot;picture_dockside&quot;:[],&quot;fill_id&quot;:&quot;7f534e47f106459eac054cca3046ad55&quot;,&quot;fill_align&quot;:&quot;rm&quot;,&quot;chip_types&quot;:[&quot;diagram&quot;,&quot;header&quot;]}]]"/>
  <p:tag name="KSO_WM_CHIP_DECFILLPROP" val="[]"/>
  <p:tag name="KSO_WM_CHIP_GROUPID" val="6142bae51e630cfd8f113583"/>
  <p:tag name="KSO_WM_SLIDE_LAYOUT_INFO" val="{&quot;id&quot;:&quot;2022-08-01T16:18:54&quot;,&quot;margin&quot;:{&quot;bottom&quot;:3.1377944946289062,&quot;left&quot;:2.4130001068115234,&quot;right&quot;:18.116939544677734,&quot;top&quot;:3.1095373630523682},&quot;type&quot;:0}"/>
  <p:tag name="KSO_WM_SLIDE_BK_DARK_LIGHT" val="2"/>
  <p:tag name="KSO_WM_SLIDE_BACKGROUND_TYPE" val="general"/>
  <p:tag name="KSO_WM_SLIDE_SUPPORT_FEATURE_TYPE" val="0"/>
  <p:tag name="KSO_WM_CHIP_COLORING" val="1"/>
  <p:tag name="KSO_WM_TEMPLATE_ASSEMBLE_XID" val="62e78c68295c1bf6da3f783f"/>
  <p:tag name="KSO_WM_TEMPLATE_ASSEMBLE_GROUPID" val="62e78900295c1bf6da3f02fd"/>
</p:tagLst>
</file>

<file path=ppt/tags/tag193.xml><?xml version="1.0" encoding="utf-8"?>
<p:tagLst xmlns:p="http://schemas.openxmlformats.org/presentationml/2006/main">
  <p:tag name="KSO_WM_UNIT_SUBTYPE" val="v"/>
  <p:tag name="KSO_WM_TEMPLATE_CATEGORY" val="custom"/>
  <p:tag name="KSO_WM_TEMPLATE_INDEX" val="20224990"/>
  <p:tag name="KSO_WM_UNIT_TYPE" val="i"/>
  <p:tag name="KSO_WM_UNIT_INDEX" val="1"/>
  <p:tag name="KSO_WM_UNIT_ID" val="custom20224990_17*i*1"/>
  <p:tag name="KSO_WM_BEAUTIFY_FLAG" val="#wm#"/>
  <p:tag name="KSO_WM_TAG_VERSION" val="1.0"/>
  <p:tag name="KSO_WM_CHIP_GROUPID" val="62e78900295c1bf6da3f02fd"/>
  <p:tag name="KSO_WM_CHIP_XID" val="62e78901295c1bf6da3f0308"/>
  <p:tag name="KSO_WM_UNIT_DEC_AREA_ID" val="8776ead4787d47d9a5bb66d615e953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f4fc81b9e2648a79fab6379a0762075"/>
  <p:tag name="KSO_WM_SLIDE_BACKGROUND_TYPE" val="general"/>
</p:tagLst>
</file>

<file path=ppt/tags/tag194.xml><?xml version="1.0" encoding="utf-8"?>
<p:tagLst xmlns:p="http://schemas.openxmlformats.org/presentationml/2006/main">
  <p:tag name="KSO_WM_UNIT_SUBTYPE" val="t"/>
  <p:tag name="KSO_WM_TEMPLATE_CATEGORY" val="custom"/>
  <p:tag name="KSO_WM_TEMPLATE_INDEX" val="20224990"/>
  <p:tag name="KSO_WM_UNIT_TYPE" val="i"/>
  <p:tag name="KSO_WM_UNIT_INDEX" val="1"/>
  <p:tag name="KSO_WM_UNIT_ID" val="custom20224990_17*i*1"/>
  <p:tag name="KSO_WM_BEAUTIFY_FLAG" val="#wm#"/>
  <p:tag name="KSO_WM_TAG_VERSION" val="1.0"/>
  <p:tag name="KSO_WM_CHIP_GROUPID" val="62e78900295c1bf6da3f02fd"/>
  <p:tag name="KSO_WM_CHIP_XID" val="62e78901295c1bf6da3f0306"/>
  <p:tag name="KSO_WM_UNIT_DEC_AREA_ID" val="cc1bcc667f8f401a898071eaf2a6de6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16799dd4ab3408faed1090dc3b9a546"/>
  <p:tag name="KSO_WM_SLIDE_BACKGROUND_TYPE" val="general"/>
</p:tagLst>
</file>

<file path=ppt/tags/tag195.xml><?xml version="1.0" encoding="utf-8"?>
<p:tagLst xmlns:p="http://schemas.openxmlformats.org/presentationml/2006/main">
  <p:tag name="KSO_WM_UNIT_SUBTYPE" val="t"/>
  <p:tag name="KSO_WM_TEMPLATE_CATEGORY" val="custom"/>
  <p:tag name="KSO_WM_TEMPLATE_INDEX" val="20224990"/>
  <p:tag name="KSO_WM_UNIT_TYPE" val="i"/>
  <p:tag name="KSO_WM_UNIT_INDEX" val="1"/>
  <p:tag name="KSO_WM_UNIT_ID" val="custom20224990_17*i*1"/>
  <p:tag name="KSO_WM_BEAUTIFY_FLAG" val="#wm#"/>
  <p:tag name="KSO_WM_TAG_VERSION" val="1.0"/>
  <p:tag name="KSO_WM_CHIP_GROUPID" val="62e78900295c1bf6da3f02fd"/>
  <p:tag name="KSO_WM_CHIP_XID" val="62e78901295c1bf6da3f0307"/>
  <p:tag name="KSO_WM_UNIT_DEC_AREA_ID" val="ebe06547c420491c8821b95bc6e0c1e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c7d6a80042416981d1cb49bd8179d7"/>
  <p:tag name="KSO_WM_SLIDE_BACKGROUND_TYPE" val="general"/>
</p:tagLst>
</file>

<file path=ppt/tags/tag196.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8"/>
  <p:tag name="KSO_WM_UNIT_HIGHLIGHT" val="0"/>
  <p:tag name="KSO_WM_UNIT_COMPATIBLE" val="0"/>
  <p:tag name="KSO_WM_UNIT_DIAGRAM_ISNUMVISUAL" val="0"/>
  <p:tag name="KSO_WM_UNIT_DIAGRAM_ISREFERUNIT" val="0"/>
  <p:tag name="KSO_WM_UNIT_ID" val="custom20224990_17*a*1"/>
  <p:tag name="KSO_WM_TEMPLATE_CATEGORY" val="custom"/>
  <p:tag name="KSO_WM_TEMPLATE_INDEX" val="20224990"/>
  <p:tag name="KSO_WM_UNIT_LAYERLEVEL" val="1"/>
  <p:tag name="KSO_WM_TAG_VERSION" val="1.0"/>
  <p:tag name="KSO_WM_UNIT_SHOW_EDIT_AREA_INDICATION" val="1"/>
  <p:tag name="KSO_WM_UNIT_DEFAULT_FONT" val="24;44;4"/>
  <p:tag name="KSO_WM_UNIT_BLOCK" val="0"/>
  <p:tag name="KSO_WM_UNIT_DEC_AREA_ID" val="cc8370f7dd3548a0a7f6ec0be3f9a92c"/>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b978451ec4314940b8df05e39d95e8d4"/>
  <p:tag name="KSO_WM_UNIT_TEXT_FILL_FORE_SCHEMECOLOR_INDEX_BRIGHTNESS" val="0"/>
  <p:tag name="KSO_WM_UNIT_TEXT_FILL_FORE_SCHEMECOLOR_INDEX" val="13"/>
  <p:tag name="KSO_WM_UNIT_TEXT_FILL_TYPE" val="1"/>
</p:tagLst>
</file>

<file path=ppt/tags/tag19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ID" val="custom20224990_17*f*1"/>
  <p:tag name="KSO_WM_TEMPLATE_CATEGORY" val="custom"/>
  <p:tag name="KSO_WM_TEMPLATE_INDEX" val="20224990"/>
  <p:tag name="KSO_WM_UNIT_LAYERLEVEL" val="1"/>
  <p:tag name="KSO_WM_TAG_VERSION" val="1.0"/>
  <p:tag name="KSO_WM_UNIT_DEFAULT_FONT" val="14;20;2"/>
  <p:tag name="KSO_WM_UNIT_BLOCK" val="0"/>
  <p:tag name="KSO_WM_UNIT_VALUE" val="162"/>
  <p:tag name="KSO_WM_UNIT_SHOW_EDIT_AREA_INDICATION" val="1"/>
  <p:tag name="KSO_WM_CHIP_GROUPID" val="5e6b05596848fb12bee65ac8"/>
  <p:tag name="KSO_WM_CHIP_XID" val="5e6b05596848fb12bee65aca"/>
  <p:tag name="KSO_WM_UNIT_DEC_AREA_ID" val="1a57aa761b75466ba860bee310b7cfa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aaaa316a79ce4e8fa1229a08f1b9dfcb"/>
  <p:tag name="KSO_WM_UNIT_SUPPORT_UNIT_TYPE" val="[&quot;d&quot;,&quot;α&quot;,&quot;β&quot;]"/>
  <p:tag name="KSO_WM_UNIT_TEXT_FILL_FORE_SCHEMECOLOR_INDEX_BRIGHTNESS" val="0.25"/>
  <p:tag name="KSO_WM_UNIT_TEXT_FILL_FORE_SCHEMECOLOR_INDEX" val="13"/>
  <p:tag name="KSO_WM_UNIT_TEXT_FILL_TYPE" val="1"/>
</p:tagLst>
</file>

<file path=ppt/tags/tag198.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3"/>
  <p:tag name="KSO_WM_UNIT_HIGHLIGHT" val="0"/>
  <p:tag name="KSO_WM_UNIT_COMPATIBLE" val="0"/>
  <p:tag name="KSO_WM_UNIT_DIAGRAM_ISNUMVISUAL" val="0"/>
  <p:tag name="KSO_WM_UNIT_DIAGRAM_ISREFERUNIT" val="0"/>
  <p:tag name="KSO_WM_UNIT_ID" val="custom20224990_17*h_a*1_1"/>
  <p:tag name="KSO_WM_TEMPLATE_CATEGORY" val="custom"/>
  <p:tag name="KSO_WM_TEMPLATE_INDEX" val="20224990"/>
  <p:tag name="KSO_WM_UNIT_LAYERLEVEL" val="1_1"/>
  <p:tag name="KSO_WM_TAG_VERSION" val="1.0"/>
  <p:tag name="KSO_WM_UNIT_DEFAULT_FONT" val="18;24;2"/>
  <p:tag name="KSO_WM_UNIT_BLOCK" val="0"/>
  <p:tag name="KSO_WM_UNIT_SHOW_EDIT_AREA_INDICATION" val="1"/>
  <p:tag name="KSO_WM_CHIP_GROUPID" val="5e6b05b36848fb12bee65ad8"/>
  <p:tag name="KSO_WM_CHIP_XID" val="5e6b05b36848fb12bee65ada"/>
  <p:tag name="KSO_WM_UNIT_DEC_AREA_ID" val="1dd9ee1ac609423f95511c502d43121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fef68e198fd43768b7865bd1bf942ba"/>
  <p:tag name="KSO_WM_UNIT_TEXT_FILL_FORE_SCHEMECOLOR_INDEX_BRIGHTNESS" val="0"/>
  <p:tag name="KSO_WM_UNIT_TEXT_FILL_FORE_SCHEMECOLOR_INDEX" val="13"/>
  <p:tag name="KSO_WM_UNIT_TEXT_FILL_TYPE" val="1"/>
</p:tagLst>
</file>

<file path=ppt/tags/tag199.xml><?xml version="1.0" encoding="utf-8"?>
<p:tagLst xmlns:p="http://schemas.openxmlformats.org/presentationml/2006/main">
  <p:tag name="KSO_WM_UNIT_TEX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ID" val="custom20224990_17*h_f*1_1"/>
  <p:tag name="KSO_WM_TEMPLATE_CATEGORY" val="custom"/>
  <p:tag name="KSO_WM_TEMPLATE_INDEX" val="20224990"/>
  <p:tag name="KSO_WM_UNIT_LAYERLEVEL" val="1_1"/>
  <p:tag name="KSO_WM_TAG_VERSION" val="1.0"/>
  <p:tag name="KSO_WM_UNIT_SUBTYPE" val="a"/>
  <p:tag name="KSO_WM_UNIT_DEFAULT_FONT" val="14;20;2"/>
  <p:tag name="KSO_WM_UNIT_BLOCK" val="0"/>
  <p:tag name="KSO_WM_UNIT_VALUE" val="253"/>
  <p:tag name="KSO_WM_UNIT_SHOW_EDIT_AREA_INDICATION" val="1"/>
  <p:tag name="KSO_WM_CHIP_GROUPID" val="5e6b05b36848fb12bee65ad8"/>
  <p:tag name="KSO_WM_CHIP_XID" val="5e6b05b36848fb12bee65ada"/>
  <p:tag name="KSO_WM_UNIT_DEC_AREA_ID" val="a04360dc4dde4c11b53890c98c8c008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fef68e198fd43768b7865bd1bf942ba"/>
  <p:tag name="KSO_WM_UNIT_TEXT_FILL_FORE_SCHEMECOLOR_INDEX_BRIGHTNESS" val="0.25"/>
  <p:tag name="KSO_WM_UNIT_TEXT_FILL_FORE_SCHEMECOLOR_INDEX" val="13"/>
  <p:tag name="KSO_WM_UNIT_TEXT_FILL_TYPE" val="1"/>
</p:tagLst>
</file>

<file path=ppt/tags/tag2.xml><?xml version="1.0" encoding="utf-8"?>
<p:tagLst xmlns:p="http://schemas.openxmlformats.org/presentationml/2006/main">
  <p:tag name="KSO_WM_UNIT_SUBTYPE" val="u"/>
  <p:tag name="KSO_WM_TEMPLATE_CATEGORY" val="chip"/>
  <p:tag name="KSO_WM_TEMPLATE_INDEX" val="20224990"/>
  <p:tag name="KSO_WM_UNIT_TYPE" val="i"/>
  <p:tag name="KSO_WM_UNIT_INDEX" val="1"/>
  <p:tag name="KSO_WM_UNIT_ID" val="chip20224990_7*i*1"/>
  <p:tag name="KSO_WM_BEAUTIFY_FLAG" val="#wm#"/>
  <p:tag name="KSO_WM_TAG_VERSION" val="1.0"/>
  <p:tag name="KSO_WM_CHIP_GROUPID" val="62e78900295c1bf6da3f02fd"/>
  <p:tag name="KSO_WM_CHIP_XID" val="62e78901295c1bf6da3f0309"/>
  <p:tag name="KSO_WM_UNIT_DEC_AREA_ID" val="4d06cb8f22a04271b7d7c9c45fb89408"/>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dab036e314934dfc92825677ed898cae"/>
</p:tagLst>
</file>

<file path=ppt/tags/tag2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00.xml><?xml version="1.0" encoding="utf-8"?>
<p:tagLst xmlns:p="http://schemas.openxmlformats.org/presentationml/2006/main">
  <p:tag name="KSO_WM_SLIDE_ID" val="custom20224990_17"/>
  <p:tag name="KSO_WM_TEMPLATE_SUBCATEGORY" val="21"/>
  <p:tag name="KSO_WM_TEMPLATE_MASTER_TYPE" val="0"/>
  <p:tag name="KSO_WM_TEMPLATE_COLOR_TYPE" val="1"/>
  <p:tag name="KSO_WM_SLIDE_ITEM_CNT" val="0"/>
  <p:tag name="KSO_WM_SLIDE_INDEX" val="17"/>
  <p:tag name="KSO_WM_TAG_VERSION" val="1.0"/>
  <p:tag name="KSO_WM_BEAUTIFY_FLAG" val="#wm#"/>
  <p:tag name="KSO_WM_TEMPLATE_CATEGORY" val="custom"/>
  <p:tag name="KSO_WM_TEMPLATE_INDEX" val="20224990"/>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ab20a758c1ec0b7089d3"/>
  <p:tag name="KSO_WM_SLIDE_TYPE" val="text"/>
  <p:tag name="KSO_WM_SLIDE_SUBTYPE" val="pureTxt"/>
  <p:tag name="KSO_WM_SLIDE_SIZE" val="463.482*348.706"/>
  <p:tag name="KSO_WM_SLIDE_POSITION" val="448.523*137.622"/>
  <p:tag name="KSO_WM_SLIDE_LAYOUT" val="a_b_f_h"/>
  <p:tag name="KSO_WM_SLIDE_LAYOUT_CNT" val="1_1_1_1"/>
  <p:tag name="KSO_WM_SLIDE_LAYOUT_INFO" val="{&quot;backgroundInfo&quot;:[{&quot;bottom&quot;:0,&quot;bottomAbs&quot;:false,&quot;left&quot;:0,&quot;leftAbs&quot;:false,&quot;right&quot;:0,&quot;rightAbs&quot;:false,&quot;top&quot;:0,&quot;topAbs&quot;:false,&quot;type&quot;:&quot;general&quot;}],&quot;direction&quot;:1,&quot;id&quot;:&quot;2020-10-28T21:03:40&quot;,&quot;maxSize&quot;:{&quot;size1&quot;:49.999618530273438},&quot;minSize&quot;:{&quot;size1&quot;:36.19961853027344},&quot;normalSize&quot;:{&quot;size1&quot;:43.018368530273428},&quot;subLayout&quot;:[{&quot;id&quot;:&quot;2020-10-28T21:03:40&quot;,&quot;maxSize&quot;:{&quot;size1&quot;:33.299598405039347},&quot;minSize&quot;:{&quot;size1&quot;:24.599598405039352},&quot;normalSize&quot;:{&quot;size1&quot;:33.299413219854166},&quot;subLayout&quot;:[{&quot;id&quot;:&quot;2020-10-28T21:03:40&quot;,&quot;margin&quot;:{&quot;bottom&quot;:0.026000002399086952,&quot;left&quot;:1.6929999589920044,&quot;right&quot;:0.026000002399086952,&quot;top&quot;:2.5399999618530273},&quot;type&quot;:0},{&quot;id&quot;:&quot;2020-10-28T21:03:40&quot;,&quot;margin&quot;:{&quot;bottom&quot;:2.5399999618530273,&quot;left&quot;:1.6929999589920044,&quot;right&quot;:0.026000002399086952,&quot;top&quot;:0.81999999284744263},&quot;type&quot;:0}],&quot;type&quot;:0},{&quot;id&quot;:&quot;2020-10-28T21:03:40&quot;,&quot;margin&quot;:{&quot;bottom&quot;:2.5399999618530273,&quot;left&quot;:1.2439998388290405,&quot;right&quot;:1.6929999589920044,&quot;top&quot;:2.5399999618530273},&quot;maxSize&quot;:{&quot;size1&quot;:37.210867027000148},&quot;minSize&quot;:{&quot;size1&quot;:21.310867027000143},&quot;normalSize&quot;:{&quot;size1&quot;:21.310867027000143},&quot;subLayout&quot;:[{&quot;id&quot;:&quot;2020-10-28T21:03:40&quot;,&quot;margin&quot;:{&quot;bottom&quot;:0.046929869800806046,&quot;left&quot;:1.2439998388290405,&quot;right&quot;:1.6929999589920044,&quot;top&quot;:2.5399999618530273},&quot;type&quot;:0},{&quot;id&quot;:&quot;2020-10-28T21:03:40&quot;,&quot;margin&quot;:{&quot;bottom&quot;:2.5399999618530273,&quot;left&quot;:1.2439998388290405,&quot;right&quot;:1.6929999589920044,&quot;top&quot;:0.14886152744293213},&quot;type&quot;:0}],&quot;type&quot;:0}],&quot;type&quot;:0}"/>
  <p:tag name="KSO_WM_SLIDE_BACKGROUND" val="[&quot;general&quot;]"/>
  <p:tag name="KSO_WM_SLIDE_RATIO" val="1.777778"/>
  <p:tag name="KSO_WM_CHIP_FILLPROP" val="[[{&quot;text_align&quot;:&quot;lb&quot;,&quot;text_direction&quot;:&quot;horizontal&quot;,&quot;support_big_font&quot;:false,&quot;fill_id&quot;:&quot;b7340f5df43247b388bf8111af5beefc&quot;,&quot;fill_align&quot;:&quot;lb&quot;,&quot;chip_types&quot;:[&quot;header&quot;]},{&quot;text_align&quot;:&quot;lt&quot;,&quot;text_direction&quot;:&quot;horizontal&quot;,&quot;support_big_font&quot;:false,&quot;fill_id&quot;:&quot;39e5b8525f65425eb1a46efefc99b092&quot;,&quot;fill_align&quot;:&quot;lt&quot;,&quot;chip_types&quot;:[&quot;pictext&quot;,&quot;text&quot;,&quot;picture&quot;,&quot;chart&quot;,&quot;table&quot;]},{&quot;text_align&quot;:&quot;lm&quot;,&quot;text_direction&quot;:&quot;horizontal&quot;,&quot;support_features&quot;:[&quot;collage&quot;,&quot;carousel&quot;,&quot;creativecrop&quot;],&quot;support_big_font&quot;:false,&quot;fill_id&quot;:&quot;36771e6c83554b7eb13570d10bad3e3b&quot;,&quot;fill_align&quot;:&quot;lm&quot;,&quot;chip_types&quot;:[&quot;diagram&quot;,&quot;pictext&quot;,&quot;text&quot;,&quot;picture&quot;,&quot;chart&quot;,&quot;table&quot;,&quot;video&quot;]}]]"/>
  <p:tag name="KSO_WM_CHIP_DECFILLPROP" val="[]"/>
  <p:tag name="KSO_WM_CHIP_GROUPID" val="5eecab20a758c1ec0b7089d1"/>
  <p:tag name="KSO_WM_SLIDE_BK_DARK_LIGHT" val="2"/>
  <p:tag name="KSO_WM_SLIDE_BACKGROUND_TYPE" val="general"/>
  <p:tag name="KSO_WM_SLIDE_SUPPORT_FEATURE_TYPE" val="0"/>
  <p:tag name="KSO_WM_TEMPLATE_ASSEMBLE_XID" val="5f996c1fe01a7e847d6edd77"/>
  <p:tag name="KSO_WM_TEMPLATE_ASSEMBLE_GROUPID" val="5f996c1fe01a7e847d6edd77"/>
  <p:tag name="KSO_WM_CHIP_COLORING" val="1"/>
</p:tagLst>
</file>

<file path=ppt/tags/tag201.xml><?xml version="1.0" encoding="utf-8"?>
<p:tagLst xmlns:p="http://schemas.openxmlformats.org/presentationml/2006/main">
  <p:tag name="KSO_WM_UNIT_SUBTYPE" val="v"/>
  <p:tag name="KSO_WM_TEMPLATE_CATEGORY" val="custom"/>
  <p:tag name="KSO_WM_TEMPLATE_INDEX" val="20224990"/>
  <p:tag name="KSO_WM_UNIT_TYPE" val="i"/>
  <p:tag name="KSO_WM_UNIT_INDEX" val="1"/>
  <p:tag name="KSO_WM_UNIT_ID" val="custom20224990_17*i*1"/>
  <p:tag name="KSO_WM_BEAUTIFY_FLAG" val="#wm#"/>
  <p:tag name="KSO_WM_TAG_VERSION" val="1.0"/>
  <p:tag name="KSO_WM_CHIP_GROUPID" val="62e78900295c1bf6da3f02fd"/>
  <p:tag name="KSO_WM_CHIP_XID" val="62e78901295c1bf6da3f0308"/>
  <p:tag name="KSO_WM_UNIT_DEC_AREA_ID" val="8776ead4787d47d9a5bb66d615e953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f4fc81b9e2648a79fab6379a0762075"/>
  <p:tag name="KSO_WM_SLIDE_BACKGROUND_TYPE" val="general"/>
</p:tagLst>
</file>

<file path=ppt/tags/tag202.xml><?xml version="1.0" encoding="utf-8"?>
<p:tagLst xmlns:p="http://schemas.openxmlformats.org/presentationml/2006/main">
  <p:tag name="KSO_WM_UNIT_SUBTYPE" val="t"/>
  <p:tag name="KSO_WM_TEMPLATE_CATEGORY" val="custom"/>
  <p:tag name="KSO_WM_TEMPLATE_INDEX" val="20224990"/>
  <p:tag name="KSO_WM_UNIT_TYPE" val="i"/>
  <p:tag name="KSO_WM_UNIT_INDEX" val="1"/>
  <p:tag name="KSO_WM_UNIT_ID" val="custom20224990_17*i*1"/>
  <p:tag name="KSO_WM_BEAUTIFY_FLAG" val="#wm#"/>
  <p:tag name="KSO_WM_TAG_VERSION" val="1.0"/>
  <p:tag name="KSO_WM_CHIP_GROUPID" val="62e78900295c1bf6da3f02fd"/>
  <p:tag name="KSO_WM_CHIP_XID" val="62e78901295c1bf6da3f0306"/>
  <p:tag name="KSO_WM_UNIT_DEC_AREA_ID" val="cc1bcc667f8f401a898071eaf2a6de6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16799dd4ab3408faed1090dc3b9a546"/>
  <p:tag name="KSO_WM_SLIDE_BACKGROUND_TYPE" val="general"/>
</p:tagLst>
</file>

<file path=ppt/tags/tag203.xml><?xml version="1.0" encoding="utf-8"?>
<p:tagLst xmlns:p="http://schemas.openxmlformats.org/presentationml/2006/main">
  <p:tag name="KSO_WM_UNIT_SUBTYPE" val="t"/>
  <p:tag name="KSO_WM_TEMPLATE_CATEGORY" val="custom"/>
  <p:tag name="KSO_WM_TEMPLATE_INDEX" val="20224990"/>
  <p:tag name="KSO_WM_UNIT_TYPE" val="i"/>
  <p:tag name="KSO_WM_UNIT_INDEX" val="1"/>
  <p:tag name="KSO_WM_UNIT_ID" val="custom20224990_17*i*1"/>
  <p:tag name="KSO_WM_BEAUTIFY_FLAG" val="#wm#"/>
  <p:tag name="KSO_WM_TAG_VERSION" val="1.0"/>
  <p:tag name="KSO_WM_CHIP_GROUPID" val="62e78900295c1bf6da3f02fd"/>
  <p:tag name="KSO_WM_CHIP_XID" val="62e78901295c1bf6da3f0307"/>
  <p:tag name="KSO_WM_UNIT_DEC_AREA_ID" val="ebe06547c420491c8821b95bc6e0c1e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c7d6a80042416981d1cb49bd8179d7"/>
  <p:tag name="KSO_WM_SLIDE_BACKGROUND_TYPE" val="general"/>
</p:tagLst>
</file>

<file path=ppt/tags/tag204.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8"/>
  <p:tag name="KSO_WM_UNIT_HIGHLIGHT" val="0"/>
  <p:tag name="KSO_WM_UNIT_COMPATIBLE" val="0"/>
  <p:tag name="KSO_WM_UNIT_DIAGRAM_ISNUMVISUAL" val="0"/>
  <p:tag name="KSO_WM_UNIT_DIAGRAM_ISREFERUNIT" val="0"/>
  <p:tag name="KSO_WM_UNIT_TYPE" val="a"/>
  <p:tag name="KSO_WM_UNIT_INDEX" val="1"/>
  <p:tag name="KSO_WM_UNIT_ID" val="custom20224990_17*a*1"/>
  <p:tag name="KSO_WM_TEMPLATE_CATEGORY" val="custom"/>
  <p:tag name="KSO_WM_TEMPLATE_INDEX" val="20224990"/>
  <p:tag name="KSO_WM_UNIT_LAYERLEVEL" val="1"/>
  <p:tag name="KSO_WM_TAG_VERSION" val="1.0"/>
  <p:tag name="KSO_WM_BEAUTIFY_FLAG" val="#wm#"/>
  <p:tag name="KSO_WM_UNIT_SHOW_EDIT_AREA_INDICATION" val="1"/>
  <p:tag name="KSO_WM_UNIT_DEFAULT_FONT" val="24;44;4"/>
  <p:tag name="KSO_WM_UNIT_BLOCK" val="0"/>
  <p:tag name="KSO_WM_UNIT_DEC_AREA_ID" val="cc8370f7dd3548a0a7f6ec0be3f9a92c"/>
  <p:tag name="KSO_WM_CHIP_GROUPID" val="5f0681562c9c209bb8bb14eb"/>
  <p:tag name="KSO_WM_CHIP_XID" val="5f0681562c9c209bb8bb14ec"/>
  <p:tag name="KSO_WM_CHIP_FILLAREA_FILL_RULE" val="{&quot;fill_align&quot;:&quot;lb&quot;,&quot;fill_mode&quot;:&quot;full&quot;,&quot;sacle_strategy&quot;:&quot;smart&quot;}"/>
  <p:tag name="KSO_WM_ASSEMBLE_CHIP_INDEX" val="b978451ec4314940b8df05e39d95e8d4"/>
  <p:tag name="KSO_WM_UNIT_TEXT_FILL_FORE_SCHEMECOLOR_INDEX_BRIGHTNESS" val="0"/>
  <p:tag name="KSO_WM_UNIT_TEXT_FILL_FORE_SCHEMECOLOR_INDEX" val="13"/>
  <p:tag name="KSO_WM_UNIT_TEXT_FILL_TYPE" val="1"/>
</p:tagLst>
</file>

<file path=ppt/tags/tag205.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24990_17*f*1"/>
  <p:tag name="KSO_WM_TEMPLATE_CATEGORY" val="custom"/>
  <p:tag name="KSO_WM_TEMPLATE_INDEX" val="20224990"/>
  <p:tag name="KSO_WM_UNIT_LAYERLEVEL" val="1"/>
  <p:tag name="KSO_WM_TAG_VERSION" val="1.0"/>
  <p:tag name="KSO_WM_BEAUTIFY_FLAG" val="#wm#"/>
  <p:tag name="KSO_WM_UNIT_DEFAULT_FONT" val="14;20;2"/>
  <p:tag name="KSO_WM_UNIT_BLOCK" val="0"/>
  <p:tag name="KSO_WM_UNIT_VALUE" val="162"/>
  <p:tag name="KSO_WM_UNIT_SHOW_EDIT_AREA_INDICATION" val="1"/>
  <p:tag name="KSO_WM_CHIP_GROUPID" val="5e6b05596848fb12bee65ac8"/>
  <p:tag name="KSO_WM_CHIP_XID" val="5e6b05596848fb12bee65aca"/>
  <p:tag name="KSO_WM_UNIT_DEC_AREA_ID" val="1a57aa761b75466ba860bee310b7cfa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aaaa316a79ce4e8fa1229a08f1b9dfcb"/>
  <p:tag name="KSO_WM_UNIT_SUPPORT_UNIT_TYPE" val="[&quot;d&quot;,&quot;α&quot;,&quot;β&quot;]"/>
  <p:tag name="KSO_WM_UNIT_TEXT_FILL_FORE_SCHEMECOLOR_INDEX_BRIGHTNESS" val="0.25"/>
  <p:tag name="KSO_WM_UNIT_TEXT_FILL_FORE_SCHEMECOLOR_INDEX" val="13"/>
  <p:tag name="KSO_WM_UNIT_TEXT_FILL_TYPE" val="1"/>
</p:tagLst>
</file>

<file path=ppt/tags/tag206.xml><?xml version="1.0" encoding="utf-8"?>
<p:tagLst xmlns:p="http://schemas.openxmlformats.org/presentationml/2006/main">
  <p:tag name="KSO_WM_UNIT_ISCONTENTSTITLE" val="0"/>
  <p:tag name="KSO_WM_UNIT_ISNUMDGMTITLE" val="0"/>
  <p:tag name="KSO_WM_UNIT_PRESET_TEXT" val="单击此处添加小标题"/>
  <p:tag name="KSO_WM_UNIT_NOCLEAR" val="0"/>
  <p:tag name="KSO_WM_UNIT_VALUE" val="23"/>
  <p:tag name="KSO_WM_UNIT_HIGHLIGHT" val="0"/>
  <p:tag name="KSO_WM_UNIT_COMPATIBLE" val="0"/>
  <p:tag name="KSO_WM_UNIT_DIAGRAM_ISNUMVISUAL" val="0"/>
  <p:tag name="KSO_WM_UNIT_DIAGRAM_ISREFERUNIT" val="0"/>
  <p:tag name="KSO_WM_UNIT_TYPE" val="h_a"/>
  <p:tag name="KSO_WM_UNIT_INDEX" val="1_1"/>
  <p:tag name="KSO_WM_UNIT_ID" val="custom20224990_17*h_a*1_1"/>
  <p:tag name="KSO_WM_TEMPLATE_CATEGORY" val="custom"/>
  <p:tag name="KSO_WM_TEMPLATE_INDEX" val="20224990"/>
  <p:tag name="KSO_WM_UNIT_LAYERLEVEL" val="1_1"/>
  <p:tag name="KSO_WM_TAG_VERSION" val="1.0"/>
  <p:tag name="KSO_WM_BEAUTIFY_FLAG" val="#wm#"/>
  <p:tag name="KSO_WM_UNIT_DEFAULT_FONT" val="18;24;2"/>
  <p:tag name="KSO_WM_UNIT_BLOCK" val="0"/>
  <p:tag name="KSO_WM_UNIT_SHOW_EDIT_AREA_INDICATION" val="1"/>
  <p:tag name="KSO_WM_CHIP_GROUPID" val="5e6b05b36848fb12bee65ad8"/>
  <p:tag name="KSO_WM_CHIP_XID" val="5e6b05b36848fb12bee65ada"/>
  <p:tag name="KSO_WM_UNIT_DEC_AREA_ID" val="1dd9ee1ac609423f95511c502d43121d"/>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fef68e198fd43768b7865bd1bf942ba"/>
  <p:tag name="KSO_WM_UNIT_TEXT_FILL_FORE_SCHEMECOLOR_INDEX_BRIGHTNESS" val="0"/>
  <p:tag name="KSO_WM_UNIT_TEXT_FILL_FORE_SCHEMECOLOR_INDEX" val="13"/>
  <p:tag name="KSO_WM_UNIT_TEXT_FILL_TYPE" val="1"/>
</p:tagLst>
</file>

<file path=ppt/tags/tag207.xml><?xml version="1.0" encoding="utf-8"?>
<p:tagLst xmlns:p="http://schemas.openxmlformats.org/presentationml/2006/main">
  <p:tag name="KSO_WM_UNIT_TEX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h_f"/>
  <p:tag name="KSO_WM_UNIT_INDEX" val="1_1"/>
  <p:tag name="KSO_WM_UNIT_ID" val="custom20224990_17*h_f*1_1"/>
  <p:tag name="KSO_WM_TEMPLATE_CATEGORY" val="custom"/>
  <p:tag name="KSO_WM_TEMPLATE_INDEX" val="20224990"/>
  <p:tag name="KSO_WM_UNIT_LAYERLEVEL" val="1_1"/>
  <p:tag name="KSO_WM_TAG_VERSION" val="1.0"/>
  <p:tag name="KSO_WM_BEAUTIFY_FLAG" val="#wm#"/>
  <p:tag name="KSO_WM_UNIT_SUBTYPE" val="a"/>
  <p:tag name="KSO_WM_UNIT_DEFAULT_FONT" val="14;20;2"/>
  <p:tag name="KSO_WM_UNIT_BLOCK" val="0"/>
  <p:tag name="KSO_WM_UNIT_VALUE" val="253"/>
  <p:tag name="KSO_WM_UNIT_SHOW_EDIT_AREA_INDICATION" val="1"/>
  <p:tag name="KSO_WM_CHIP_GROUPID" val="5e6b05b36848fb12bee65ad8"/>
  <p:tag name="KSO_WM_CHIP_XID" val="5e6b05b36848fb12bee65ada"/>
  <p:tag name="KSO_WM_UNIT_DEC_AREA_ID" val="a04360dc4dde4c11b53890c98c8c008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3fef68e198fd43768b7865bd1bf942ba"/>
  <p:tag name="KSO_WM_UNIT_TEXT_FILL_FORE_SCHEMECOLOR_INDEX_BRIGHTNESS" val="0.25"/>
  <p:tag name="KSO_WM_UNIT_TEXT_FILL_FORE_SCHEMECOLOR_INDEX" val="13"/>
  <p:tag name="KSO_WM_UNIT_TEXT_FILL_TYPE" val="1"/>
</p:tagLst>
</file>

<file path=ppt/tags/tag208.xml><?xml version="1.0" encoding="utf-8"?>
<p:tagLst xmlns:p="http://schemas.openxmlformats.org/presentationml/2006/main">
  <p:tag name="KSO_WM_SLIDE_ID" val="custom20224990_17"/>
  <p:tag name="KSO_WM_TEMPLATE_SUBCATEGORY" val="21"/>
  <p:tag name="KSO_WM_TEMPLATE_MASTER_TYPE" val="0"/>
  <p:tag name="KSO_WM_TEMPLATE_COLOR_TYPE" val="1"/>
  <p:tag name="KSO_WM_SLIDE_ITEM_CNT" val="0"/>
  <p:tag name="KSO_WM_SLIDE_INDEX" val="17"/>
  <p:tag name="KSO_WM_TAG_VERSION" val="1.0"/>
  <p:tag name="KSO_WM_BEAUTIFY_FLAG" val="#wm#"/>
  <p:tag name="KSO_WM_TEMPLATE_CATEGORY" val="custom"/>
  <p:tag name="KSO_WM_TEMPLATE_INDEX" val="20224990"/>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ecab20a758c1ec0b7089d3"/>
  <p:tag name="KSO_WM_SLIDE_TYPE" val="text"/>
  <p:tag name="KSO_WM_SLIDE_SUBTYPE" val="pureTxt"/>
  <p:tag name="KSO_WM_SLIDE_SIZE" val="463.482*348.706"/>
  <p:tag name="KSO_WM_SLIDE_POSITION" val="448.523*137.622"/>
  <p:tag name="KSO_WM_SLIDE_LAYOUT" val="a_b_f_h"/>
  <p:tag name="KSO_WM_SLIDE_LAYOUT_CNT" val="1_1_1_1"/>
  <p:tag name="KSO_WM_SLIDE_LAYOUT_INFO" val="{&quot;backgroundInfo&quot;:[{&quot;bottom&quot;:0,&quot;bottomAbs&quot;:false,&quot;left&quot;:0,&quot;leftAbs&quot;:false,&quot;right&quot;:0,&quot;rightAbs&quot;:false,&quot;top&quot;:0,&quot;topAbs&quot;:false,&quot;type&quot;:&quot;general&quot;}],&quot;direction&quot;:1,&quot;id&quot;:&quot;2020-10-28T21:03:40&quot;,&quot;maxSize&quot;:{&quot;size1&quot;:49.999618530273438},&quot;minSize&quot;:{&quot;size1&quot;:36.19961853027344},&quot;normalSize&quot;:{&quot;size1&quot;:43.018368530273428},&quot;subLayout&quot;:[{&quot;id&quot;:&quot;2020-10-28T21:03:40&quot;,&quot;maxSize&quot;:{&quot;size1&quot;:33.299598405039347},&quot;minSize&quot;:{&quot;size1&quot;:24.599598405039352},&quot;normalSize&quot;:{&quot;size1&quot;:33.299413219854166},&quot;subLayout&quot;:[{&quot;id&quot;:&quot;2020-10-28T21:03:40&quot;,&quot;margin&quot;:{&quot;bottom&quot;:0.026000002399086952,&quot;left&quot;:1.6929999589920044,&quot;right&quot;:0.026000002399086952,&quot;top&quot;:2.5399999618530273},&quot;type&quot;:0},{&quot;id&quot;:&quot;2020-10-28T21:03:40&quot;,&quot;margin&quot;:{&quot;bottom&quot;:2.5399999618530273,&quot;left&quot;:1.6929999589920044,&quot;right&quot;:0.026000002399086952,&quot;top&quot;:0.81999999284744263},&quot;type&quot;:0}],&quot;type&quot;:0},{&quot;id&quot;:&quot;2020-10-28T21:03:40&quot;,&quot;margin&quot;:{&quot;bottom&quot;:2.5399999618530273,&quot;left&quot;:1.2439998388290405,&quot;right&quot;:1.6929999589920044,&quot;top&quot;:2.5399999618530273},&quot;maxSize&quot;:{&quot;size1&quot;:37.210867027000148},&quot;minSize&quot;:{&quot;size1&quot;:21.310867027000143},&quot;normalSize&quot;:{&quot;size1&quot;:21.310867027000143},&quot;subLayout&quot;:[{&quot;id&quot;:&quot;2020-10-28T21:03:40&quot;,&quot;margin&quot;:{&quot;bottom&quot;:0.046929869800806046,&quot;left&quot;:1.2439998388290405,&quot;right&quot;:1.6929999589920044,&quot;top&quot;:2.5399999618530273},&quot;type&quot;:0},{&quot;id&quot;:&quot;2020-10-28T21:03:40&quot;,&quot;margin&quot;:{&quot;bottom&quot;:2.5399999618530273,&quot;left&quot;:1.2439998388290405,&quot;right&quot;:1.6929999589920044,&quot;top&quot;:0.14886152744293213},&quot;type&quot;:0}],&quot;type&quot;:0}],&quot;type&quot;:0}"/>
  <p:tag name="KSO_WM_SLIDE_BACKGROUND" val="[&quot;general&quot;]"/>
  <p:tag name="KSO_WM_SLIDE_RATIO" val="1.777778"/>
  <p:tag name="KSO_WM_CHIP_FILLPROP" val="[[{&quot;text_align&quot;:&quot;lb&quot;,&quot;text_direction&quot;:&quot;horizontal&quot;,&quot;support_big_font&quot;:false,&quot;fill_id&quot;:&quot;b7340f5df43247b388bf8111af5beefc&quot;,&quot;fill_align&quot;:&quot;lb&quot;,&quot;chip_types&quot;:[&quot;header&quot;]},{&quot;text_align&quot;:&quot;lt&quot;,&quot;text_direction&quot;:&quot;horizontal&quot;,&quot;support_big_font&quot;:false,&quot;fill_id&quot;:&quot;39e5b8525f65425eb1a46efefc99b092&quot;,&quot;fill_align&quot;:&quot;lt&quot;,&quot;chip_types&quot;:[&quot;pictext&quot;,&quot;text&quot;,&quot;picture&quot;,&quot;chart&quot;,&quot;table&quot;]},{&quot;text_align&quot;:&quot;lm&quot;,&quot;text_direction&quot;:&quot;horizontal&quot;,&quot;support_features&quot;:[&quot;collage&quot;,&quot;carousel&quot;,&quot;creativecrop&quot;],&quot;support_big_font&quot;:false,&quot;fill_id&quot;:&quot;36771e6c83554b7eb13570d10bad3e3b&quot;,&quot;fill_align&quot;:&quot;lm&quot;,&quot;chip_types&quot;:[&quot;diagram&quot;,&quot;pictext&quot;,&quot;text&quot;,&quot;picture&quot;,&quot;chart&quot;,&quot;table&quot;,&quot;video&quot;]}]]"/>
  <p:tag name="KSO_WM_CHIP_DECFILLPROP" val="[]"/>
  <p:tag name="KSO_WM_CHIP_GROUPID" val="5eecab20a758c1ec0b7089d1"/>
  <p:tag name="KSO_WM_SLIDE_BK_DARK_LIGHT" val="2"/>
  <p:tag name="KSO_WM_SLIDE_BACKGROUND_TYPE" val="general"/>
  <p:tag name="KSO_WM_SLIDE_SUPPORT_FEATURE_TYPE" val="0"/>
  <p:tag name="KSO_WM_TEMPLATE_ASSEMBLE_XID" val="5f996c1fe01a7e847d6edd77"/>
  <p:tag name="KSO_WM_TEMPLATE_ASSEMBLE_GROUPID" val="5f996c1fe01a7e847d6edd77"/>
  <p:tag name="KSO_WM_CHIP_COLORING" val="1"/>
</p:tagLst>
</file>

<file path=ppt/tags/tag209.xml><?xml version="1.0" encoding="utf-8"?>
<p:tagLst xmlns:p="http://schemas.openxmlformats.org/presentationml/2006/main">
  <p:tag name="KSO_WM_UNIT_SUBTYPE" val="v"/>
  <p:tag name="KSO_WM_TEMPLATE_CATEGORY" val="custom"/>
  <p:tag name="KSO_WM_TEMPLATE_INDEX" val="20224990"/>
  <p:tag name="KSO_WM_UNIT_TYPE" val="i"/>
  <p:tag name="KSO_WM_UNIT_INDEX" val="1"/>
  <p:tag name="KSO_WM_UNIT_ID" val="custom20224990_16*i*1"/>
  <p:tag name="KSO_WM_BEAUTIFY_FLAG" val="#wm#"/>
  <p:tag name="KSO_WM_TAG_VERSION" val="1.0"/>
  <p:tag name="KSO_WM_CHIP_GROUPID" val="62e78900295c1bf6da3f02fd"/>
  <p:tag name="KSO_WM_CHIP_XID" val="62e78901295c1bf6da3f0308"/>
  <p:tag name="KSO_WM_UNIT_DEC_AREA_ID" val="8776ead4787d47d9a5bb66d615e953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f4fc81b9e2648a79fab6379a0762075"/>
  <p:tag name="KSO_WM_SLIDE_BACKGROUND_TYPE" val="general"/>
</p:tagLst>
</file>

<file path=ppt/tags/tag2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210.xml><?xml version="1.0" encoding="utf-8"?>
<p:tagLst xmlns:p="http://schemas.openxmlformats.org/presentationml/2006/main">
  <p:tag name="KSO_WM_UNIT_SUBTYPE" val="t"/>
  <p:tag name="KSO_WM_TEMPLATE_CATEGORY" val="custom"/>
  <p:tag name="KSO_WM_TEMPLATE_INDEX" val="20224990"/>
  <p:tag name="KSO_WM_UNIT_TYPE" val="i"/>
  <p:tag name="KSO_WM_UNIT_INDEX" val="1"/>
  <p:tag name="KSO_WM_UNIT_ID" val="custom20224990_16*i*1"/>
  <p:tag name="KSO_WM_BEAUTIFY_FLAG" val="#wm#"/>
  <p:tag name="KSO_WM_TAG_VERSION" val="1.0"/>
  <p:tag name="KSO_WM_CHIP_GROUPID" val="62e78900295c1bf6da3f02fd"/>
  <p:tag name="KSO_WM_CHIP_XID" val="62e78901295c1bf6da3f0306"/>
  <p:tag name="KSO_WM_UNIT_DEC_AREA_ID" val="cc1bcc667f8f401a898071eaf2a6de6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16799dd4ab3408faed1090dc3b9a546"/>
  <p:tag name="KSO_WM_SLIDE_BACKGROUND_TYPE" val="general"/>
</p:tagLst>
</file>

<file path=ppt/tags/tag211.xml><?xml version="1.0" encoding="utf-8"?>
<p:tagLst xmlns:p="http://schemas.openxmlformats.org/presentationml/2006/main">
  <p:tag name="KSO_WM_UNIT_SUBTYPE" val="t"/>
  <p:tag name="KSO_WM_TEMPLATE_CATEGORY" val="custom"/>
  <p:tag name="KSO_WM_TEMPLATE_INDEX" val="20224990"/>
  <p:tag name="KSO_WM_UNIT_TYPE" val="i"/>
  <p:tag name="KSO_WM_UNIT_INDEX" val="1"/>
  <p:tag name="KSO_WM_UNIT_ID" val="custom20224990_16*i*1"/>
  <p:tag name="KSO_WM_BEAUTIFY_FLAG" val="#wm#"/>
  <p:tag name="KSO_WM_TAG_VERSION" val="1.0"/>
  <p:tag name="KSO_WM_CHIP_GROUPID" val="62e78900295c1bf6da3f02fd"/>
  <p:tag name="KSO_WM_CHIP_XID" val="62e78901295c1bf6da3f0307"/>
  <p:tag name="KSO_WM_UNIT_DEC_AREA_ID" val="ebe06547c420491c8821b95bc6e0c1e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c7d6a80042416981d1cb49bd8179d7"/>
  <p:tag name="KSO_WM_SLIDE_BACKGROUND_TYPE" val="general"/>
</p:tagLst>
</file>

<file path=ppt/tags/tag212.xml><?xml version="1.0" encoding="utf-8"?>
<p:tagLst xmlns:p="http://schemas.openxmlformats.org/presentationml/2006/main">
  <p:tag name="KSO_WM_UNIT_ISCONTENTSTITLE" val="0"/>
  <p:tag name="KSO_WM_UNIT_ISNUMDGMTITLE" val="0"/>
  <p:tag name="KSO_WM_UNIT_PRESET_TEXT" val="单击此处添加大标题内容"/>
  <p:tag name="KSO_WM_UNIT_NOCLEAR" val="0"/>
  <p:tag name="KSO_WM_UNIT_VALUE" val="20"/>
  <p:tag name="KSO_WM_UNIT_HIGHLIGHT" val="0"/>
  <p:tag name="KSO_WM_UNIT_COMPATIBLE" val="0"/>
  <p:tag name="KSO_WM_UNIT_DIAGRAM_ISNUMVISUAL" val="0"/>
  <p:tag name="KSO_WM_UNIT_DIAGRAM_ISREFERUNIT" val="0"/>
  <p:tag name="KSO_WM_UNIT_ID" val="custom20224990_16*a*1"/>
  <p:tag name="KSO_WM_TEMPLATE_CATEGORY" val="custom"/>
  <p:tag name="KSO_WM_TEMPLATE_INDEX" val="20224990"/>
  <p:tag name="KSO_WM_UNIT_LAYERLEVEL" val="1"/>
  <p:tag name="KSO_WM_TAG_VERSION" val="1.0"/>
  <p:tag name="KSO_WM_UNIT_SHOW_EDIT_AREA_INDICATION" val="1"/>
  <p:tag name="KSO_WM_UNIT_DEFAULT_FONT" val="24;44;4"/>
  <p:tag name="KSO_WM_UNIT_BLOCK" val="0"/>
  <p:tag name="KSO_WM_UNIT_DEC_AREA_ID" val="e36b72926ab541c3af7ba68674b3cc28"/>
  <p:tag name="KSO_WM_CHIP_GROUPID" val="5f0681562c9c209bb8bb14eb"/>
  <p:tag name="KSO_WM_CHIP_XID" val="5f0681562c9c209bb8bb14ec"/>
  <p:tag name="KSO_WM_CHIP_FILLAREA_FILL_RULE" val="{&quot;fill_align&quot;:&quot;ct&quot;,&quot;fill_mode&quot;:&quot;full&quot;,&quot;sacle_strategy&quot;:&quot;smart&quot;}"/>
  <p:tag name="KSO_WM_ASSEMBLE_CHIP_INDEX" val="48f38da4350446b593c1c9459ae788c4"/>
  <p:tag name="KSO_WM_UNIT_TEXT_FILL_FORE_SCHEMECOLOR_INDEX_BRIGHTNESS" val="0"/>
  <p:tag name="KSO_WM_UNIT_TEXT_FILL_FORE_SCHEMECOLOR_INDEX" val="13"/>
  <p:tag name="KSO_WM_UNIT_TEXT_FILL_TYPE" val="1"/>
</p:tagLst>
</file>

<file path=ppt/tags/tag21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ID" val="custom20224990_16*f*1"/>
  <p:tag name="KSO_WM_TEMPLATE_CATEGORY" val="custom"/>
  <p:tag name="KSO_WM_TEMPLATE_INDEX" val="20224990"/>
  <p:tag name="KSO_WM_UNIT_LAYERLEVEL" val="1"/>
  <p:tag name="KSO_WM_TAG_VERSION" val="1.0"/>
  <p:tag name="KSO_WM_UNIT_DEFAULT_FONT" val="14;20;2"/>
  <p:tag name="KSO_WM_UNIT_BLOCK" val="0"/>
  <p:tag name="KSO_WM_UNIT_VALUE" val="144"/>
  <p:tag name="KSO_WM_UNIT_SHOW_EDIT_AREA_INDICATION" val="1"/>
  <p:tag name="KSO_WM_CHIP_GROUPID" val="5e6b05596848fb12bee65ac8"/>
  <p:tag name="KSO_WM_CHIP_XID" val="5e6b05596848fb12bee65aca"/>
  <p:tag name="KSO_WM_UNIT_DEC_AREA_ID" val="cfe49710e97b4b27aee0d02500e0e62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42d8664fee4441bd9fc355f5f419534f"/>
  <p:tag name="KSO_WM_UNIT_TEXT_FILL_FORE_SCHEMECOLOR_INDEX_BRIGHTNESS" val="0.25"/>
  <p:tag name="KSO_WM_UNIT_TEXT_FILL_FORE_SCHEMECOLOR_INDEX" val="13"/>
  <p:tag name="KSO_WM_UNIT_TEXT_FILL_TYPE" val="1"/>
</p:tagLst>
</file>

<file path=ppt/tags/tag214.xml><?xml version="1.0" encoding="utf-8"?>
<p:tagLst xmlns:p="http://schemas.openxmlformats.org/presentationml/2006/main">
  <p:tag name="KSO_WM_SLIDE_LAYOUT_INFO" val="{&quot;backgroundInfo&quot;:[{&quot;bottom&quot;:0,&quot;bottomAbs&quot;:false,&quot;left&quot;:0,&quot;leftAbs&quot;:false,&quot;right&quot;:0,&quot;rightAbs&quot;:false,&quot;top&quot;:0,&quot;topAbs&quot;:false,&quot;type&quot;:&quot;general&quot;}],&quot;id&quot;:&quot;2021-04-01T15:20:07&quot;,&quot;maxSize&quot;:{&quot;size1&quot;:31.100000000000001},&quot;minSize&quot;:{&quot;size1&quot;:20.100000000000001},&quot;normalSize&quot;:{&quot;size1&quot;:29.266666666666669},&quot;subLayout&quot;:[{&quot;id&quot;:&quot;2021-04-01T15:20:07&quot;,&quot;margin&quot;:{&quot;bottom&quot;:0.21199998259544373,&quot;left&quot;:1.6929999589920044,&quot;right&quot;:1.6929999589920044,&quot;top&quot;:1.6929999589920044},&quot;type&quot;:0},{&quot;direction&quot;:1,&quot;id&quot;:&quot;2021-04-01T15:20:07&quot;,&quot;maxSize&quot;:{&quot;size1&quot;:36.200000000000003},&quot;minSize&quot;:{&quot;size1&quot;:28.699999999999999},&quot;normalSize&quot;:{&quot;size1&quot;:28.700000000000003},&quot;subLayout&quot;:[{&quot;id&quot;:&quot;2021-04-01T15:20:07&quot;,&quot;margin&quot;:{&quot;bottom&quot;:2.5399999618530273,&quot;left&quot;:1.6929999589920044,&quot;right&quot;:0.81999999284744263,&quot;top&quot;:0.81999999284744263},&quot;type&quot;:0},{&quot;direction&quot;:1,&quot;id&quot;:&quot;2021-04-01T15:20:07&quot;,&quot;maxSize&quot;:{&quot;size1&quot;:45.600000002560755},&quot;minSize&quot;:{&quot;size1&quot;:35.000000002560753},&quot;normalSize&quot;:{&quot;size1&quot;:35.000000002560753},&quot;subLayout&quot;:[{&quot;id&quot;:&quot;2021-04-01T15:20:07&quot;,&quot;margin&quot;:{&quot;bottom&quot;:1.6929999589920044,&quot;left&quot;:0.026000002399086952,&quot;right&quot;:0.84700000286102295,&quot;top&quot;:1.6670000553131104},&quot;type&quot;:0},{&quot;id&quot;:&quot;2021-04-01T15:20:07&quot;,&quot;margin&quot;:{&quot;bottom&quot;:2.5399999618530273,&quot;left&quot;:0,&quot;right&quot;:1.6929999589920044,&quot;top&quot;:0.84700000286102295},&quot;type&quot;:0}],&quot;type&quot;:0}],&quot;type&quot;:0}],&quot;type&quot;:0}"/>
  <p:tag name="KSO_WM_SLIDE_BACKGROUND" val="[&quot;general&quot;]"/>
  <p:tag name="KSO_WM_SLIDE_RATIO" val="1.777778"/>
  <p:tag name="KSO_WM_SLIDE_ID" val="custom20224990_16"/>
  <p:tag name="KSO_WM_TEMPLATE_SUBCATEGORY" val="21"/>
  <p:tag name="KSO_WM_TEMPLATE_MASTER_TYPE" val="0"/>
  <p:tag name="KSO_WM_TEMPLATE_COLOR_TYPE" val="1"/>
  <p:tag name="KSO_WM_SLIDE_ITEM_CNT" val="0"/>
  <p:tag name="KSO_WM_SLIDE_INDEX" val="16"/>
  <p:tag name="KSO_WM_TAG_VERSION" val="1.0"/>
  <p:tag name="KSO_WM_BEAUTIFY_FLAG" val="#wm#"/>
  <p:tag name="KSO_WM_TEMPLATE_CATEGORY" val="custom"/>
  <p:tag name="KSO_WM_TEMPLATE_INDEX" val="20224990"/>
  <p:tag name="KSO_WM_SLIDE_LAYOUT" val="a_b_d_f"/>
  <p:tag name="KSO_WM_SLIDE_LAYOUT_CNT" val="1_1_2_1"/>
  <p:tag name="KSO_WM_SLIDE_TYPE" val="text"/>
  <p:tag name="KSO_WM_SLIDE_SUBTYPE" val="picTxt"/>
  <p:tag name="KSO_WM_SLIDE_SIZE" val="864*432"/>
  <p:tag name="KSO_WM_SLIDE_POSITION" val="48*4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t&quot;,&quot;text_direction&quot;:&quot;horizontal&quot;,&quot;support_big_font&quot;:false,&quot;fill_id&quot;:&quot;b92822b5cdaf4830b8bc1c47d965eb20&quot;,&quot;fill_align&quot;:&quot;ct&quot;,&quot;chip_types&quot;:[&quot;header&quot;]},{&quot;text_align&quot;:&quot;lm&quot;,&quot;text_direction&quot;:&quot;horizontal&quot;,&quot;support_big_font&quot;:false,&quot;fill_id&quot;:&quot;4aa7fa892f0c4b798ff29584fe5ebfc6&quot;,&quot;fill_align&quot;:&quot;cm&quot;,&quot;chip_types&quot;:[&quot;picture&quot;]},{&quot;text_align&quot;:&quot;lm&quot;,&quot;text_direction&quot;:&quot;horizontal&quot;,&quot;support_big_font&quot;:false,&quot;fill_id&quot;:&quot;0a2f583b915e4d3aa0b78eb9ecd025d3&quot;,&quot;fill_align&quot;:&quot;cm&quot;,&quot;chip_types&quot;:[&quot;picture&quot;]},{&quot;text_align&quot;:&quot;lm&quot;,&quot;text_direction&quot;:&quot;horizontal&quot;,&quot;support_big_font&quot;:false,&quot;fill_id&quot;:&quot;871b73ece1c64a61b851bc7f6c3f60d9&quot;,&quot;fill_align&quot;:&quot;cm&quot;,&quot;chip_types&quot;:[&quot;text&quot;]}]]"/>
  <p:tag name="KSO_WM_CHIP_XID" val="5f696767553136823a5e626b"/>
  <p:tag name="FIXED_XID_TMP" val="5f5ee1ca4d6848d78f644aed"/>
  <p:tag name="KSO_WM_CHIP_DECFILLPROP" val="[]"/>
  <p:tag name="KSO_WM_SLIDE_CAN_ADD_NAVIGATION" val="1"/>
  <p:tag name="KSO_WM_CHIP_GROUPID" val="5f5ee1ca4d6848d78f644aed"/>
  <p:tag name="KSO_WM_SLIDE_BK_DARK_LIGHT" val="2"/>
  <p:tag name="KSO_WM_SLIDE_BACKGROUND_TYPE" val="general"/>
  <p:tag name="KSO_WM_SLIDE_SUPPORT_FEATURE_TYPE" val="0"/>
  <p:tag name="KSO_WM_TEMPLATE_ASSEMBLE_XID" val="60656ed64054ed1e2fb8006b"/>
  <p:tag name="KSO_WM_TEMPLATE_ASSEMBLE_GROUPID" val="60656ed64054ed1e2fb8006b"/>
  <p:tag name="KSO_WM_CHIP_COLORING" val="1"/>
</p:tagLst>
</file>

<file path=ppt/tags/tag215.xml><?xml version="1.0" encoding="utf-8"?>
<p:tagLst xmlns:p="http://schemas.openxmlformats.org/presentationml/2006/main">
  <p:tag name="KSO_WM_UNIT_SUBTYPE" val="v"/>
  <p:tag name="KSO_WM_TEMPLATE_CATEGORY" val="custom"/>
  <p:tag name="KSO_WM_TEMPLATE_INDEX" val="20224990"/>
  <p:tag name="KSO_WM_UNIT_TYPE" val="i"/>
  <p:tag name="KSO_WM_UNIT_INDEX" val="1"/>
  <p:tag name="KSO_WM_UNIT_ID" val="custom20224990_21*i*1"/>
  <p:tag name="KSO_WM_BEAUTIFY_FLAG" val="#wm#"/>
  <p:tag name="KSO_WM_TAG_VERSION" val="1.0"/>
  <p:tag name="KSO_WM_CHIP_GROUPID" val="62e78900295c1bf6da3f02fd"/>
  <p:tag name="KSO_WM_CHIP_XID" val="62e78901295c1bf6da3f0308"/>
  <p:tag name="KSO_WM_UNIT_DEC_AREA_ID" val="8776ead4787d47d9a5bb66d615e953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f4fc81b9e2648a79fab6379a0762075"/>
  <p:tag name="KSO_WM_SLIDE_BACKGROUND_TYPE" val="general"/>
</p:tagLst>
</file>

<file path=ppt/tags/tag216.xml><?xml version="1.0" encoding="utf-8"?>
<p:tagLst xmlns:p="http://schemas.openxmlformats.org/presentationml/2006/main">
  <p:tag name="KSO_WM_UNIT_SUBTYPE" val="t"/>
  <p:tag name="KSO_WM_TEMPLATE_CATEGORY" val="custom"/>
  <p:tag name="KSO_WM_TEMPLATE_INDEX" val="20224990"/>
  <p:tag name="KSO_WM_UNIT_TYPE" val="i"/>
  <p:tag name="KSO_WM_UNIT_INDEX" val="1"/>
  <p:tag name="KSO_WM_UNIT_ID" val="custom20224990_21*i*1"/>
  <p:tag name="KSO_WM_BEAUTIFY_FLAG" val="#wm#"/>
  <p:tag name="KSO_WM_TAG_VERSION" val="1.0"/>
  <p:tag name="KSO_WM_CHIP_GROUPID" val="62e78900295c1bf6da3f02fd"/>
  <p:tag name="KSO_WM_CHIP_XID" val="62e78901295c1bf6da3f0306"/>
  <p:tag name="KSO_WM_UNIT_DEC_AREA_ID" val="cc1bcc667f8f401a898071eaf2a6de6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16799dd4ab3408faed1090dc3b9a546"/>
  <p:tag name="KSO_WM_SLIDE_BACKGROUND_TYPE" val="general"/>
</p:tagLst>
</file>

<file path=ppt/tags/tag217.xml><?xml version="1.0" encoding="utf-8"?>
<p:tagLst xmlns:p="http://schemas.openxmlformats.org/presentationml/2006/main">
  <p:tag name="KSO_WM_UNIT_SUBTYPE" val="t"/>
  <p:tag name="KSO_WM_TEMPLATE_CATEGORY" val="custom"/>
  <p:tag name="KSO_WM_TEMPLATE_INDEX" val="20224990"/>
  <p:tag name="KSO_WM_UNIT_TYPE" val="i"/>
  <p:tag name="KSO_WM_UNIT_INDEX" val="1"/>
  <p:tag name="KSO_WM_UNIT_ID" val="custom20224990_21*i*1"/>
  <p:tag name="KSO_WM_BEAUTIFY_FLAG" val="#wm#"/>
  <p:tag name="KSO_WM_TAG_VERSION" val="1.0"/>
  <p:tag name="KSO_WM_CHIP_GROUPID" val="62e78900295c1bf6da3f02fd"/>
  <p:tag name="KSO_WM_CHIP_XID" val="62e78901295c1bf6da3f0307"/>
  <p:tag name="KSO_WM_UNIT_DEC_AREA_ID" val="ebe06547c420491c8821b95bc6e0c1e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c7d6a80042416981d1cb49bd8179d7"/>
  <p:tag name="KSO_WM_SLIDE_BACKGROUND_TYPE" val="general"/>
</p:tagLst>
</file>

<file path=ppt/tags/tag218.xml><?xml version="1.0" encoding="utf-8"?>
<p:tagLst xmlns:p="http://schemas.openxmlformats.org/presentationml/2006/main">
  <p:tag name="KSO_WM_UNIT_ISCONTENTSTITLE" val="0"/>
  <p:tag name="KSO_WM_UNIT_ISNUMDGMTITLE" val="0"/>
  <p:tag name="KSO_WM_UNIT_NOCLEAR" val="0"/>
  <p:tag name="KSO_WM_UNIT_VALUE" val="14"/>
  <p:tag name="KSO_WM_UNIT_HIGHLIGHT" val="0"/>
  <p:tag name="KSO_WM_UNIT_COMPATIBLE" val="0"/>
  <p:tag name="KSO_WM_UNIT_DIAGRAM_ISNUMVISUAL" val="0"/>
  <p:tag name="KSO_WM_UNIT_DIAGRAM_ISREFERUNIT" val="0"/>
  <p:tag name="KSO_WM_UNIT_ID" val="custom20224990_21*a*1"/>
  <p:tag name="KSO_WM_TEMPLATE_CATEGORY" val="custom"/>
  <p:tag name="KSO_WM_TEMPLATE_INDEX" val="20224990"/>
  <p:tag name="KSO_WM_UNIT_LAYERLEVEL" val="1"/>
  <p:tag name="KSO_WM_TAG_VERSION" val="1.0"/>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a25b492e73444fdda9cbfdd23fd3349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75eca2ac420044d1bda5eb49bf765695"/>
  <p:tag name="KSO_WM_UNIT_TEXT_FILL_FORE_SCHEMECOLOR_INDEX_BRIGHTNESS" val="0"/>
  <p:tag name="KSO_WM_UNIT_TEXT_FILL_FORE_SCHEMECOLOR_INDEX" val="13"/>
  <p:tag name="KSO_WM_UNIT_TEXT_FILL_TYPE" val="1"/>
</p:tagLst>
</file>

<file path=ppt/tags/tag219.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
  <p:tag name="KSO_WM_UNIT_NOCLEAR" val="0"/>
  <p:tag name="KSO_WM_UNIT_HIGHLIGHT" val="0"/>
  <p:tag name="KSO_WM_UNIT_COMPATIBLE" val="0"/>
  <p:tag name="KSO_WM_UNIT_DIAGRAM_ISNUMVISUAL" val="0"/>
  <p:tag name="KSO_WM_UNIT_DIAGRAM_ISREFERUNIT" val="0"/>
  <p:tag name="KSO_WM_UNIT_ID" val="custom20224990_21*f*1"/>
  <p:tag name="KSO_WM_TEMPLATE_CATEGORY" val="custom"/>
  <p:tag name="KSO_WM_TEMPLATE_INDEX" val="20224990"/>
  <p:tag name="KSO_WM_UNIT_LAYERLEVEL" val="1"/>
  <p:tag name="KSO_WM_TAG_VERSION" val="1.0"/>
  <p:tag name="KSO_WM_UNIT_DEFAULT_FONT" val="14;20;2"/>
  <p:tag name="KSO_WM_UNIT_BLOCK" val="0"/>
  <p:tag name="KSO_WM_UNIT_VALUE" val="70"/>
  <p:tag name="KSO_WM_UNIT_SHOW_EDIT_AREA_INDICATION" val="1"/>
  <p:tag name="KSO_WM_CHIP_GROUPID" val="5e6b05596848fb12bee65ac8"/>
  <p:tag name="KSO_WM_CHIP_XID" val="5e6b05596848fb12bee65aca"/>
  <p:tag name="KSO_WM_UNIT_DEC_AREA_ID" val="f90025e16aca4312b03480fd77ace81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6489d3cce5f7489fa8a0b1c3d3f21555"/>
  <p:tag name="KSO_WM_UNIT_TEXT_FILL_FORE_SCHEMECOLOR_INDEX_BRIGHTNESS" val="0.25"/>
  <p:tag name="KSO_WM_UNIT_TEXT_FILL_FORE_SCHEMECOLOR_INDEX" val="13"/>
  <p:tag name="KSO_WM_UNIT_TEXT_FILL_TYPE" val="1"/>
</p:tagLst>
</file>

<file path=ppt/tags/tag22.xml><?xml version="1.0" encoding="utf-8"?>
<p:tagLst xmlns:p="http://schemas.openxmlformats.org/presentationml/2006/main">
  <p:tag name="KSO_WM_UNIT_BLOCK" val="0"/>
  <p:tag name="KSO_WM_UNIT_SM_LIMIT_TYPE" val="0"/>
  <p:tag name="KSO_WM_UNIT_DEC_AREA_ID" val="02114c6fc65e4b36a78cd26155857931"/>
  <p:tag name="KSO_WM_UNIT_HIGHLIGHT" val="0"/>
  <p:tag name="KSO_WM_UNIT_COMPATIBLE" val="0"/>
  <p:tag name="KSO_WM_UNIT_DIAGRAM_ISNUMVISUAL" val="0"/>
  <p:tag name="KSO_WM_UNIT_DIAGRAM_ISREFERUNIT" val="0"/>
  <p:tag name="KSO_WM_UNIT_TYPE" val="i"/>
  <p:tag name="KSO_WM_UNIT_INDEX" val="1"/>
  <p:tag name="KSO_WM_UNIT_ID" val="custom20224990_1*i*1"/>
  <p:tag name="KSO_WM_TEMPLATE_CATEGORY" val="custom"/>
  <p:tag name="KSO_WM_TEMPLATE_INDEX" val="20224990"/>
  <p:tag name="KSO_WM_UNIT_LAYERLEVEL" val="1"/>
  <p:tag name="KSO_WM_TAG_VERSION" val="1.0"/>
  <p:tag name="KSO_WM_BEAUTIFY_FLAG" val="#wm#"/>
  <p:tag name="KSO_WM_UNIT_DECORATE_INFO" val="{&quot;DecorateInfoH&quot;:{&quot;IsAbs&quot;:true},&quot;DecorateInfoW&quot;:{&quot;IsAbs&quot;:true},&quot;DecorateInfoX&quot;:{&quot;IsAbs&quot;:true,&quot;Pos&quot;:0},&quot;DecorateInfoY&quot;:{&quot;IsAbs&quot;:true,&quot;Pos&quot;:0},&quot;ReferentInfo&quot;:{&quot;Id&quot;:&quot;fbcd4f4b2f8e46ad8370991e72c408c9&quot;,&quot;X&quot;:{&quot;Pos&quot;:0},&quot;Y&quot;:{&quot;Pos&quot;:2}},&quot;whChangeMode&quot;:0}"/>
  <p:tag name="KSO_WM_CHIP_GROUPID" val="6184997ca6a891b1f9dbb85e"/>
  <p:tag name="KSO_WM_CHIP_XID" val="6184997ca6a891b1f9dbb85b"/>
  <p:tag name="KSO_WM_CHIP_FILLAREA_FILL_RULE" val="{&quot;fill_align&quot;:&quot;rm&quot;,&quot;fill_mode&quot;:&quot;adaptive&quot;,&quot;sacle_strategy&quot;:&quot;smart&quot;}"/>
  <p:tag name="KSO_WM_UNIT_DEC_SUPPORTCHANGEPIC" val="0"/>
  <p:tag name="KSO_WM_UNIT_DEC_CHANGEPICRESERVED" val="0"/>
  <p:tag name="KSO_WM_ASSEMBLE_CHIP_INDEX" val="55ea9d677679464c908f85e68addc904"/>
  <p:tag name="KSO_WM_TEMPLATE_ASSEMBLE_XID" val="62e78c68295c1bf6da3f783f"/>
  <p:tag name="KSO_WM_TEMPLATE_ASSEMBLE_GROUPID" val="62e78900295c1bf6da3f02fd"/>
</p:tagLst>
</file>

<file path=ppt/tags/tag220.xml><?xml version="1.0" encoding="utf-8"?>
<p:tagLst xmlns:p="http://schemas.openxmlformats.org/presentationml/2006/main">
  <p:tag name="KSO_WM_UNIT_PLACING_PICTURE_USER_VIEWPORT" val="{&quot;height&quot;:2251,&quot;width&quot;:5105}"/>
</p:tagLst>
</file>

<file path=ppt/tags/tag221.xml><?xml version="1.0" encoding="utf-8"?>
<p:tagLst xmlns:p="http://schemas.openxmlformats.org/presentationml/2006/main">
  <p:tag name="KSO_WM_BEAUTIFY_FLAG" val="#wm#"/>
  <p:tag name="KSO_WM_TEMPLATE_CATEGORY" val="custom"/>
  <p:tag name="KSO_WM_TEMPLATE_INDEX" val="20224990"/>
  <p:tag name="KSO_WM_SLIDE_LAYOUT_INFO" val="{&quot;backgroundInfo&quot;:[{&quot;bottom&quot;:0,&quot;bottomAbs&quot;:false,&quot;left&quot;:0,&quot;leftAbs&quot;:false,&quot;right&quot;:0,&quot;rightAbs&quot;:false,&quot;top&quot;:0,&quot;topAbs&quot;:false,&quot;type&quot;:&quot;general&quot;}],&quot;direction&quot;:1,&quot;id&quot;:&quot;2021-04-01T15:29:04&quot;,&quot;maxSize&quot;:{&quot;size1&quot;:47.5},&quot;minSize&quot;:{&quot;size1&quot;:40},&quot;normalSize&quot;:{&quot;size1&quot;:41.200000000000003},&quot;subLayout&quot;:[{&quot;id&quot;:&quot;2021-04-01T15:29:04&quot;,&quot;maxSize&quot;:{&quot;size1&quot;:53.299999999999997},&quot;minSize&quot;:{&quot;size1&quot;:33.299999999999997},&quot;normalSize&quot;:{&quot;size1&quot;:42.399999999999999},&quot;subLayout&quot;:[{&quot;id&quot;:&quot;2021-04-01T15:29:04&quot;,&quot;margin&quot;:{&quot;bottom&quot;:0.026000002399086952,&quot;left&quot;:2.5399999618530273,&quot;right&quot;:1.2439998388290405,&quot;top&quot;:2.5399999618530273},&quot;type&quot;:0},{&quot;id&quot;:&quot;2021-04-01T15:29:04&quot;,&quot;margin&quot;:{&quot;bottom&quot;:2.5399999618530273,&quot;left&quot;:2.5399999618530273,&quot;right&quot;:1.2699999809265137,&quot;top&quot;:0.42300000786781311},&quot;type&quot;:0}],&quot;type&quot;:0},{&quot;id&quot;:&quot;2021-04-01T15:29:04&quot;,&quot;margin&quot;:{&quot;bottom&quot;:1.6929999589920044,&quot;left&quot;:0,&quot;right&quot;:2.1170001029968262,&quot;top&quot;:1.6929999589920044},&quot;type&quot;:0}],&quot;type&quot;:0}"/>
  <p:tag name="KSO_WM_SLIDE_RATIO" val="1.777778"/>
  <p:tag name="KSO_WM_SLIDE_ID" val="custom20224990_21"/>
  <p:tag name="KSO_WM_TEMPLATE_SUBCATEGORY" val="21"/>
  <p:tag name="KSO_WM_TEMPLATE_MASTER_TYPE" val="0"/>
  <p:tag name="KSO_WM_TEMPLATE_COLOR_TYPE" val="1"/>
  <p:tag name="KSO_WM_SLIDE_TYPE" val="text"/>
  <p:tag name="KSO_WM_SLIDE_SUBTYPE" val="picTxt"/>
  <p:tag name="KSO_WM_SLIDE_ITEM_CNT" val="0"/>
  <p:tag name="KSO_WM_SLIDE_INDEX" val="21"/>
  <p:tag name="KSO_WM_SLIDE_SIZE" val="816*396"/>
  <p:tag name="KSO_WM_SLIDE_POSITION" val="72*72"/>
  <p:tag name="KSO_WM_TAG_VERSION" val="1.0"/>
  <p:tag name="KSO_WM_SLIDE_LAYOUT" val="a_d_f"/>
  <p:tag name="KSO_WM_SLIDE_LAYOUT_CNT" val="1_1_1"/>
  <p:tag name="KSO_WM_CHIP_INFOS" val="{&quot;type&quot;:&quot;0&quot;,&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8355538414f041bbb519c3fcb87bcb7b&quot;,&quot;fill_align&quot;:&quot;lb&quot;,&quot;text_align&quot;:&quot;lb&quot;,&quot;text_direction&quot;:&quot;horizontal&quot;,&quot;chip_types&quot;:[&quot;header&quot;]},{&quot;fill_id&quot;:&quot;ce9014de68374b9e8dbed5c0d3840188&quot;,&quot;fill_align&quot;:&quot;lt&quot;,&quot;text_align&quot;:&quot;lt&quot;,&quot;text_direction&quot;:&quot;horizontal&quot;,&quot;chip_types&quot;:[&quot;text&quot;]},{&quot;fill_id&quot;:&quot;bb9fe90fbe844ca199b46d0cb9a9c79d&quot;,&quot;fill_align&quot;:&quot;lm&quot;,&quot;text_align&quot;:&quot;lm&quot;,&quot;text_direction&quot;:&quot;horizontal&quot;,&quot;chip_types&quot;:[&quot;diagram&quot;,&quot;pictext&quot;,&quot;text&quot;,&quot;picture&quot;,&quot;chart&quot;,&quot;table&quot;,&quot;video&quot;],&quot;support_features&quot;:[&quot;collage&quot;,&quot;carousel&quot;,&quot;creativecrop&quot;]}]]"/>
  <p:tag name="KSO_WM_SLIDE_BACKGROUND" val="[&quot;general&quot;]"/>
  <p:tag name="KSO_WM_CHIP_XID" val="5eecaf3ea758c1ec0b708a13"/>
  <p:tag name="KSO_WM_CHIP_DECFILLPROP" val="[]"/>
  <p:tag name="KSO_WM_SLIDE_CAN_ADD_NAVIGATION" val="1"/>
  <p:tag name="KSO_WM_CHIP_GROUPID" val="5eecaf3ea758c1ec0b708a12"/>
  <p:tag name="KSO_WM_SLIDE_BK_DARK_LIGHT" val="2"/>
  <p:tag name="KSO_WM_SLIDE_BACKGROUND_TYPE" val="general"/>
  <p:tag name="KSO_WM_SLIDE_SUPPORT_FEATURE_TYPE" val="7"/>
  <p:tag name="KSO_WM_TEMPLATE_ASSEMBLE_XID" val="60656f1e4054ed1e2fb803bb"/>
  <p:tag name="KSO_WM_TEMPLATE_ASSEMBLE_GROUPID" val="60656f1e4054ed1e2fb803bb"/>
  <p:tag name="KSO_WM_CHIP_COLORING" val="1"/>
</p:tagLst>
</file>

<file path=ppt/tags/tag222.xml><?xml version="1.0" encoding="utf-8"?>
<p:tagLst xmlns:p="http://schemas.openxmlformats.org/presentationml/2006/main">
  <p:tag name="KSO_WM_UNIT_ISCONTENTSTITLE" val="0"/>
  <p:tag name="KSO_WM_UNIT_ISNUMDGMTITLE" val="0"/>
  <p:tag name="KSO_WM_UNIT_PRESET_TEXT" val="感谢观赏"/>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24990_22*a*1"/>
  <p:tag name="KSO_WM_TEMPLATE_CATEGORY" val="custom"/>
  <p:tag name="KSO_WM_TEMPLATE_INDEX" val="20224990"/>
  <p:tag name="KSO_WM_UNIT_LAYERLEVEL" val="1"/>
  <p:tag name="KSO_WM_TAG_VERSION" val="1.0"/>
  <p:tag name="KSO_WM_BEAUTIFY_FLAG" val="#wm#"/>
  <p:tag name="KSO_WM_UNIT_DEFAULT_FONT" val="60;66;2"/>
  <p:tag name="KSO_WM_UNIT_BLOCK" val="0"/>
  <p:tag name="KSO_WM_UNIT_DEC_AREA_ID" val="fa1b007272dd4c3e8c8c5410d8891405"/>
  <p:tag name="KSO_WM_CHIP_GROUPID" val="61920ebc18adb49c6c1f3c3b"/>
  <p:tag name="KSO_WM_CHIP_XID" val="61920ebc18adb49c6c1f3c38"/>
  <p:tag name="KSO_WM_CHIP_FILLAREA_FILL_RULE" val="{&quot;fill_align&quot;:&quot;rb&quot;,&quot;fill_mode&quot;:&quot;fix&quot;,&quot;sacle_strategy&quot;:&quot;smart&quot;}"/>
  <p:tag name="KSO_WM_ASSEMBLE_CHIP_INDEX" val="524b9678c1a54a10bac54ca1f801e04e"/>
  <p:tag name="KSO_WM_UNIT_TEXT_FILL_FORE_SCHEMECOLOR_INDEX_BRIGHTNESS" val="0"/>
  <p:tag name="KSO_WM_UNIT_TEXT_FILL_FORE_SCHEMECOLOR_INDEX" val="5"/>
  <p:tag name="KSO_WM_UNIT_TEXT_FILL_TYPE" val="1"/>
</p:tagLst>
</file>

<file path=ppt/tags/tag223.xml><?xml version="1.0" encoding="utf-8"?>
<p:tagLst xmlns:p="http://schemas.openxmlformats.org/presentationml/2006/main">
  <p:tag name="KSO_WM_BEAUTIFY_FLAG" val="#wm#"/>
  <p:tag name="KSO_WM_TEMPLATE_CATEGORY" val="custom"/>
  <p:tag name="KSO_WM_TEMPLATE_INDEX" val="20224990"/>
  <p:tag name="KSO_WM_SLIDE_ID" val="custom20224990_22"/>
  <p:tag name="KSO_WM_TEMPLATE_SUBCATEGORY" val="21"/>
  <p:tag name="KSO_WM_TEMPLATE_MASTER_TYPE" val="1"/>
  <p:tag name="KSO_WM_TEMPLATE_COLOR_TYPE" val="1"/>
  <p:tag name="KSO_WM_SLIDE_ITEM_CNT" val="0"/>
  <p:tag name="KSO_WM_SLIDE_INDEX" val="22"/>
  <p:tag name="KSO_WM_TAG_VERSION" val="1.0"/>
  <p:tag name="KSO_WM_SLIDE_LAYOUT" val="a_b_f"/>
  <p:tag name="KSO_WM_SLIDE_LAYOUT_CNT" val="1_1_2"/>
  <p:tag name="KSO_WM_CHIP_INFOS" val="{&quot;type&quot;:0,&quot;layout_type&quot;:&quot;1_NF_RC&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扁平风&quot;,&quot;手绘风&quot;,&quot;立体风&quot;,&quot;炫酷&quot;,&quot;复古风&quot;,&quot;科技风&quot;,&quot;水彩风&quot;,&quot;ios风&quot;,&quot;快闪&quot;,&quot;波普风&quot;,&quot;孟菲斯&quot;,&quot;蒸汽波&quot;,&quot;MBE&quot;,&quot;剪纸风&quot;,&quot;酸性风&quot;,&quot;像素风&quot;,&quot;涂鸦风&quot;,&quot;实景&quot;]},&quot;slide_type&quot;:[&quot;title&quot;,&quot;sectionTitle&quot;,&quot;contents&quot;,&quot;endPage&quot;],&quot;useType&quot;:[&quot;ppt&quot;]}"/>
  <p:tag name="KSO_WM_CHIP_FILLPROP" val="[[{&quot;text_align&quot;:&quot;lm&quot;,&quot;text_direction&quot;:&quot;horizontal&quot;,&quot;support_big_font&quot;:false,&quot;picture_toward&quot;:0,&quot;picture_dockside&quot;:[],&quot;fill_id&quot;:&quot;90fcafec96db4c2892e951b073d2793a&quot;,&quot;fill_align&quot;:&quot;lm&quot;,&quot;chip_types&quot;:[&quot;header&quot;,&quot;wordpuzzle&quot;]}],[{&quot;text_align&quot;:&quot;lm&quot;,&quot;text_direction&quot;:&quot;horizontal&quot;,&quot;support_big_font&quot;:false,&quot;picture_toward&quot;:0,&quot;picture_dockside&quot;:[],&quot;fill_id&quot;:&quot;90fcafec96db4c2892e951b073d2793a&quot;,&quot;fill_align&quot;:&quot;rb&quot;,&quot;chip_types&quot;:[&quot;header&quot;]}]]"/>
  <p:tag name="KSO_WM_CHIP_DECFILLPROP" val="[]"/>
  <p:tag name="KSO_WM_CHIP_XID" val="61309947c37455bdf62aa2f2"/>
  <p:tag name="KSO_WM_CHIP_GROUPID" val="61309947c37455bdf62aa2f1"/>
  <p:tag name="KSO_WM_SLIDE_LAYOUT_INFO" val="{&quot;id&quot;:&quot;2022-08-01T16:18:57&quot;,&quot;margin&quot;:{&quot;bottom&quot;:2.100388526916504,&quot;left&quot;:17.876445770263672,&quot;right&quot;:2.2848033905029297,&quot;top&quot;:4.919888973236084},&quot;type&quot;:0}"/>
  <p:tag name="KSO_WM_SLIDE_BK_DARK_LIGHT" val="2"/>
  <p:tag name="KSO_WM_SLIDE_BACKGROUND_TYPE" val="general"/>
  <p:tag name="KSO_WM_SLIDE_SUPPORT_FEATURE_TYPE" val="0"/>
  <p:tag name="KSO_WM_SLIDE_TYPE" val="endPage"/>
  <p:tag name="KSO_WM_CHIP_COLORING" val="1"/>
  <p:tag name="KSO_WM_SLIDE_SUBTYPE" val="pureTxt"/>
  <p:tag name="KSO_WM_TEMPLATE_ASSEMBLE_XID" val="62e78c68295c1bf6da3f774d"/>
  <p:tag name="KSO_WM_TEMPLATE_ASSEMBLE_GROUPID" val="62e78900295c1bf6da3f02fd"/>
</p:tagLst>
</file>

<file path=ppt/tags/tag224.xml><?xml version="1.0" encoding="utf-8"?>
<p:tagLst xmlns:p="http://schemas.openxmlformats.org/presentationml/2006/main">
  <p:tag name="KSO_WPP_MARK_KEY" val="0deb5c60-4841-4030-a5e8-e5d94aafb1f7"/>
  <p:tag name="COMMONDATA" val="eyJoZGlkIjoiOTk2ZGE4ZjgwYWMzZWM3MjIzYWNkN2JjZWI3NGU5MTMifQ=="/>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24990_1*i*2"/>
  <p:tag name="KSO_WM_TEMPLATE_CATEGORY" val="custom"/>
  <p:tag name="KSO_WM_TEMPLATE_INDEX" val="20224990"/>
  <p:tag name="KSO_WM_UNIT_LAYERLEVEL" val="1"/>
  <p:tag name="KSO_WM_TAG_VERSION" val="1.0"/>
  <p:tag name="KSO_WM_BEAUTIFY_FLAG" val="#wm#"/>
  <p:tag name="KSO_WM_UNIT_BLOCK" val="0"/>
  <p:tag name="KSO_WM_UNIT_SM_LIMIT_TYPE" val="0"/>
  <p:tag name="KSO_WM_UNIT_DEC_AREA_ID" val="861776b8472148239171e055f4c743f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78c68295c1bf6da3f783f"/>
  <p:tag name="KSO_WM_TEMPLATE_ASSEMBLE_GROUPID" val="62e78900295c1bf6da3f02fd"/>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24990_1*i*3"/>
  <p:tag name="KSO_WM_TEMPLATE_CATEGORY" val="custom"/>
  <p:tag name="KSO_WM_TEMPLATE_INDEX" val="20224990"/>
  <p:tag name="KSO_WM_UNIT_LAYERLEVEL" val="1"/>
  <p:tag name="KSO_WM_TAG_VERSION" val="1.0"/>
  <p:tag name="KSO_WM_BEAUTIFY_FLAG" val="#wm#"/>
  <p:tag name="KSO_WM_UNIT_BLOCK" val="0"/>
  <p:tag name="KSO_WM_UNIT_SM_LIMIT_TYPE" val="0"/>
  <p:tag name="KSO_WM_UNIT_DEC_AREA_ID" val="2cbdebe706394009afcac6a86db56128"/>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78c68295c1bf6da3f783f"/>
  <p:tag name="KSO_WM_TEMPLATE_ASSEMBLE_GROUPID" val="62e78900295c1bf6da3f02fd"/>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24990_1*i*4"/>
  <p:tag name="KSO_WM_TEMPLATE_CATEGORY" val="custom"/>
  <p:tag name="KSO_WM_TEMPLATE_INDEX" val="20224990"/>
  <p:tag name="KSO_WM_UNIT_LAYERLEVEL" val="1"/>
  <p:tag name="KSO_WM_TAG_VERSION" val="1.0"/>
  <p:tag name="KSO_WM_BEAUTIFY_FLAG" val="#wm#"/>
  <p:tag name="KSO_WM_UNIT_BLOCK" val="0"/>
  <p:tag name="KSO_WM_UNIT_SM_LIMIT_TYPE" val="0"/>
  <p:tag name="KSO_WM_UNIT_DEC_AREA_ID" val="f5dcf25188df4faca9a0bbbdeef6cae4"/>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78c68295c1bf6da3f783f"/>
  <p:tag name="KSO_WM_TEMPLATE_ASSEMBLE_GROUPID" val="62e78900295c1bf6da3f02fd"/>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custom20224990_1*i*5"/>
  <p:tag name="KSO_WM_TEMPLATE_CATEGORY" val="custom"/>
  <p:tag name="KSO_WM_TEMPLATE_INDEX" val="20224990"/>
  <p:tag name="KSO_WM_UNIT_LAYERLEVEL" val="1"/>
  <p:tag name="KSO_WM_TAG_VERSION" val="1.0"/>
  <p:tag name="KSO_WM_BEAUTIFY_FLAG" val="#wm#"/>
  <p:tag name="KSO_WM_UNIT_BLOCK" val="0"/>
  <p:tag name="KSO_WM_UNIT_SM_LIMIT_TYPE" val="0"/>
  <p:tag name="KSO_WM_UNIT_DEC_AREA_ID" val="97113218436f472d803df227da2327a3"/>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78c68295c1bf6da3f783f"/>
  <p:tag name="KSO_WM_TEMPLATE_ASSEMBLE_GROUPID" val="62e78900295c1bf6da3f02fd"/>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custom20224990_1*i*6"/>
  <p:tag name="KSO_WM_TEMPLATE_CATEGORY" val="custom"/>
  <p:tag name="KSO_WM_TEMPLATE_INDEX" val="20224990"/>
  <p:tag name="KSO_WM_UNIT_LAYERLEVEL" val="1"/>
  <p:tag name="KSO_WM_TAG_VERSION" val="1.0"/>
  <p:tag name="KSO_WM_BEAUTIFY_FLAG" val="#wm#"/>
  <p:tag name="KSO_WM_UNIT_BLOCK" val="0"/>
  <p:tag name="KSO_WM_UNIT_SM_LIMIT_TYPE" val="0"/>
  <p:tag name="KSO_WM_UNIT_DEC_AREA_ID" val="aa3bc3f908b141c5b1f77aeb5711ccb6"/>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78c68295c1bf6da3f783f"/>
  <p:tag name="KSO_WM_TEMPLATE_ASSEMBLE_GROUPID" val="62e78900295c1bf6da3f02fd"/>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custom20224990_1*i*7"/>
  <p:tag name="KSO_WM_TEMPLATE_CATEGORY" val="custom"/>
  <p:tag name="KSO_WM_TEMPLATE_INDEX" val="20224990"/>
  <p:tag name="KSO_WM_UNIT_LAYERLEVEL" val="1"/>
  <p:tag name="KSO_WM_TAG_VERSION" val="1.0"/>
  <p:tag name="KSO_WM_BEAUTIFY_FLAG" val="#wm#"/>
  <p:tag name="KSO_WM_UNIT_BLOCK" val="0"/>
  <p:tag name="KSO_WM_UNIT_SM_LIMIT_TYPE" val="0"/>
  <p:tag name="KSO_WM_UNIT_DEC_AREA_ID" val="a759830d01034f0ba554367753ed0c92"/>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6184997ca6a891b1f9dbb85e"/>
  <p:tag name="KSO_WM_CHIP_XID" val="6184997ca6a891b1f9dbb85b"/>
  <p:tag name="KSO_WM_UNIT_FILL_FORE_SCHEMECOLOR_INDEX_BRIGHTNESS" val="0"/>
  <p:tag name="KSO_WM_UNIT_FILL_FORE_SCHEMECOLOR_INDEX" val="13"/>
  <p:tag name="KSO_WM_UNIT_FILL_TYPE" val="1"/>
  <p:tag name="KSO_WM_UNIT_TEXT_FILL_FORE_SCHEMECOLOR_INDEX_BRIGHTNESS" val="0.15"/>
  <p:tag name="KSO_WM_UNIT_TEXT_FILL_FORE_SCHEMECOLOR_INDEX" val="13"/>
  <p:tag name="KSO_WM_UNIT_TEXT_FILL_TYPE" val="1"/>
  <p:tag name="KSO_WM_UNIT_VALUE" val="1"/>
  <p:tag name="KSO_WM_TEMPLATE_ASSEMBLE_XID" val="62e78c68295c1bf6da3f783f"/>
  <p:tag name="KSO_WM_TEMPLATE_ASSEMBLE_GROUPID" val="62e78900295c1bf6da3f02fd"/>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a"/>
  <p:tag name="KSO_WM_UNIT_INDEX" val="1"/>
  <p:tag name="KSO_WM_UNIT_ID" val="custom20224990_1*a*1"/>
  <p:tag name="KSO_WM_TEMPLATE_CATEGORY" val="custom"/>
  <p:tag name="KSO_WM_TEMPLATE_INDEX" val="20224990"/>
  <p:tag name="KSO_WM_UNIT_LAYERLEVEL" val="1"/>
  <p:tag name="KSO_WM_TAG_VERSION" val="1.0"/>
  <p:tag name="KSO_WM_BEAUTIFY_FLAG" val="#wm#"/>
  <p:tag name="KSO_WM_UNIT_ISCONTENTSTITLE" val="0"/>
  <p:tag name="KSO_WM_UNIT_ISNUMDGMTITLE" val="0"/>
  <p:tag name="KSO_WM_UNIT_PRESET_TEXT" val="添加标题"/>
  <p:tag name="KSO_WM_UNIT_NOCLEAR" val="0"/>
  <p:tag name="KSO_WM_UNIT_VALUE" val="7"/>
  <p:tag name="KSO_WM_UNIT_DEFAULT_FONT" val="60;72;2"/>
  <p:tag name="KSO_WM_UNIT_BLOCK" val="0"/>
  <p:tag name="KSO_WM_UNIT_DEC_AREA_ID" val="fbcd4f4b2f8e46ad8370991e72c408c9"/>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 name="KSO_WM_TEMPLATE_ASSEMBLE_XID" val="62e78c68295c1bf6da3f783f"/>
  <p:tag name="KSO_WM_TEMPLATE_ASSEMBLE_GROUPID" val="62e78900295c1bf6da3f02fd"/>
</p:tagLst>
</file>

<file path=ppt/tags/tag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f"/>
  <p:tag name="KSO_WM_UNIT_INDEX" val="1"/>
  <p:tag name="KSO_WM_UNIT_ID" val="custom20224990_1*f*1"/>
  <p:tag name="KSO_WM_TEMPLATE_CATEGORY" val="custom"/>
  <p:tag name="KSO_WM_TEMPLATE_INDEX" val="20224990"/>
  <p:tag name="KSO_WM_UNIT_LAYERLEVEL" val="1"/>
  <p:tag name="KSO_WM_TAG_VERSION" val="1.0"/>
  <p:tag name="KSO_WM_BEAUTIFY_FLAG" val="#wm#"/>
  <p:tag name="KSO_WM_UNIT_SUBTYPE" val="a"/>
  <p:tag name="KSO_WM_UNIT_PRESET_TEXT" val="单击此处添加正文，文字是您思想的提炼，为了演示发布的良好效果，请言简意赅地阐述您的观点。"/>
  <p:tag name="KSO_WM_UNIT_NOCLEAR" val="0"/>
  <p:tag name="KSO_WM_UNIT_VALUE" val="66"/>
  <p:tag name="KSO_WM_UNIT_DEFAULT_FONT" val="14;16;2"/>
  <p:tag name="KSO_WM_UNIT_BLOCK" val="0"/>
  <p:tag name="KSO_WM_UNIT_DEC_AREA_ID" val="ed1be6393e1f45b39fb4a2219b5011c4"/>
  <p:tag name="KSO_WM_CHIP_GROUPID" val="6184997ca6a891b1f9dbb85e"/>
  <p:tag name="KSO_WM_CHIP_XID" val="6184997ca6a891b1f9dbb85b"/>
  <p:tag name="KSO_WM_CHIP_FILLAREA_FILL_RULE" val="{&quot;fill_align&quot;:&quot;rm&quot;,&quot;fill_mode&quot;:&quot;adaptive&quot;,&quot;sacle_strategy&quot;:&quot;smart&quot;}"/>
  <p:tag name="KSO_WM_ASSEMBLE_CHIP_INDEX" val="55ea9d677679464c908f85e68addc904"/>
  <p:tag name="KSO_WM_UNIT_TEXT_FILL_FORE_SCHEMECOLOR_INDEX_BRIGHTNESS" val="0.15"/>
  <p:tag name="KSO_WM_UNIT_TEXT_FILL_FORE_SCHEMECOLOR_INDEX" val="13"/>
  <p:tag name="KSO_WM_UNIT_TEXT_FILL_TYPE" val="1"/>
  <p:tag name="KSO_WM_TEMPLATE_ASSEMBLE_XID" val="62e78c68295c1bf6da3f783f"/>
  <p:tag name="KSO_WM_TEMPLATE_ASSEMBLE_GROUPID" val="62e78900295c1bf6da3f02fd"/>
</p:tagLst>
</file>

<file path=ppt/tags/tag31.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8776ead4787d47d9a5bb66d615e953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f4fc81b9e2648a79fab6379a0762075"/>
</p:tagLst>
</file>

<file path=ppt/tags/tag32.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2*i*1"/>
  <p:tag name="KSO_WM_BEAUTIFY_FLAG" val="#wm#"/>
  <p:tag name="KSO_WM_TAG_VERSION" val="1.0"/>
  <p:tag name="KSO_WM_CHIP_GROUPID" val="62e78900295c1bf6da3f02fd"/>
  <p:tag name="KSO_WM_CHIP_XID" val="62e78901295c1bf6da3f0306"/>
  <p:tag name="KSO_WM_UNIT_DEC_AREA_ID" val="cc1bcc667f8f401a898071eaf2a6de6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16799dd4ab3408faed1090dc3b9a546"/>
</p:tagLst>
</file>

<file path=ppt/tags/tag33.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ebe06547c420491c8821b95bc6e0c1e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c7d6a80042416981d1cb49bd8179d7"/>
</p:tagLst>
</file>

<file path=ppt/tags/tag3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3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3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3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4.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40.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8776ead4787d47d9a5bb66d615e953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f4fc81b9e2648a79fab6379a0762075"/>
</p:tagLst>
</file>

<file path=ppt/tags/tag41.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2*i*1"/>
  <p:tag name="KSO_WM_BEAUTIFY_FLAG" val="#wm#"/>
  <p:tag name="KSO_WM_TAG_VERSION" val="1.0"/>
  <p:tag name="KSO_WM_CHIP_GROUPID" val="62e78900295c1bf6da3f02fd"/>
  <p:tag name="KSO_WM_CHIP_XID" val="62e78901295c1bf6da3f0306"/>
  <p:tag name="KSO_WM_UNIT_DEC_AREA_ID" val="cc1bcc667f8f401a898071eaf2a6de6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16799dd4ab3408faed1090dc3b9a546"/>
</p:tagLst>
</file>

<file path=ppt/tags/tag42.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ebe06547c420491c8821b95bc6e0c1e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c7d6a80042416981d1cb49bd8179d7"/>
</p:tagLst>
</file>

<file path=ppt/tags/tag4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4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4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1.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8*i*1"/>
  <p:tag name="KSO_WM_BEAUTIFY_FLAG" val="#wm#"/>
  <p:tag name="KSO_WM_TAG_VERSION" val="1.0"/>
  <p:tag name="KSO_WM_CHIP_GROUPID" val="62e78900295c1bf6da3f02fd"/>
  <p:tag name="KSO_WM_CHIP_XID" val="62e78901295c1bf6da3f0301"/>
  <p:tag name="KSO_WM_UNIT_DEC_AREA_ID" val="a499716645b340b494f07cec95ba2738"/>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8bd0c0be7388473096f05cdb53ed3403"/>
</p:tagLst>
</file>

<file path=ppt/tags/tag52.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10*i*1"/>
  <p:tag name="KSO_WM_BEAUTIFY_FLAG" val="#wm#"/>
  <p:tag name="KSO_WM_TAG_VERSION" val="1.0"/>
  <p:tag name="KSO_WM_CHIP_GROUPID" val="62e78900295c1bf6da3f02fd"/>
  <p:tag name="KSO_WM_CHIP_XID" val="62e78901295c1bf6da3f02ff"/>
  <p:tag name="KSO_WM_UNIT_DEC_AREA_ID" val="d6ea2f74fdc145e2b632cd29a7022d9a"/>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26e349c92eee4ca7b890958153f51617"/>
</p:tagLst>
</file>

<file path=ppt/tags/tag53.xml><?xml version="1.0" encoding="utf-8"?>
<p:tagLst xmlns:p="http://schemas.openxmlformats.org/presentationml/2006/main">
  <p:tag name="KSO_WM_UNIT_SUBTYPE" val="u"/>
  <p:tag name="KSO_WM_TEMPLATE_CATEGORY" val="chip"/>
  <p:tag name="KSO_WM_TEMPLATE_INDEX" val="20224990"/>
  <p:tag name="KSO_WM_UNIT_TYPE" val="i"/>
  <p:tag name="KSO_WM_UNIT_INDEX" val="1"/>
  <p:tag name="KSO_WM_UNIT_ID" val="chip20224990_9*i*1"/>
  <p:tag name="KSO_WM_BEAUTIFY_FLAG" val="#wm#"/>
  <p:tag name="KSO_WM_TAG_VERSION" val="1.0"/>
  <p:tag name="KSO_WM_CHIP_GROUPID" val="62e78900295c1bf6da3f02fd"/>
  <p:tag name="KSO_WM_CHIP_XID" val="62e78901295c1bf6da3f0300"/>
  <p:tag name="KSO_WM_UNIT_DEC_AREA_ID" val="537ed25c49d54659a20f0082cba15e0d"/>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517ce3e5d7f54a5086dbe4f8a3c6831c"/>
</p:tagLst>
</file>

<file path=ppt/tags/tag5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5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xml><?xml version="1.0" encoding="utf-8"?>
<p:tagLst xmlns:p="http://schemas.openxmlformats.org/presentationml/2006/main">
  <p:tag name="KSO_WM_UNIT_ISCONTENTSTITLE" val="0"/>
  <p:tag name="KSO_WM_UNIT_ISNUMDGMTITLE" val="0"/>
  <p:tag name="KSO_WM_UNIT_PRESET_TEXT" val="科技风创业计划书通用模板"/>
  <p:tag name="KSO_WM_UNIT_NOCLEAR" val="0"/>
  <p:tag name="KSO_WM_UNIT_VALUE" val="18"/>
  <p:tag name="KSO_WM_UNIT_HIGHLIGHT" val="0"/>
  <p:tag name="KSO_WM_UNIT_COMPATIBLE" val="0"/>
  <p:tag name="KSO_WM_UNIT_DIAGRAM_ISNUMVISUAL" val="0"/>
  <p:tag name="KSO_WM_UNIT_DIAGRAM_ISREFERUNIT" val="0"/>
  <p:tag name="KSO_WM_UNIT_TYPE" val="a"/>
  <p:tag name="KSO_WM_UNIT_INDEX" val="1"/>
  <p:tag name="KSO_WM_UNIT_ID" val="custom20224990_1*a*1"/>
  <p:tag name="KSO_WM_TEMPLATE_CATEGORY" val="custom"/>
  <p:tag name="KSO_WM_TEMPLATE_INDEX" val="20224990"/>
  <p:tag name="KSO_WM_UNIT_LAYERLEVEL" val="1"/>
  <p:tag name="KSO_WM_TAG_VERSION" val="1.0"/>
  <p:tag name="KSO_WM_BEAUTIFY_FLAG" val="#wm#"/>
  <p:tag name="KSO_WM_UNIT_DEFAULT_FONT" val="60;66;2"/>
  <p:tag name="KSO_WM_UNIT_BLOCK" val="0"/>
  <p:tag name="KSO_WM_UNIT_DEC_AREA_ID" val="2ea28084b380440fa44ef44b4a55121f"/>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1ac031b2d7224425b26ed525a77085c0"/>
  <p:tag name="KSO_WM_UNIT_TEXT_FILL_FORE_SCHEMECOLOR_INDEX_BRIGHTNESS" val="-0.25"/>
  <p:tag name="KSO_WM_UNIT_TEXT_FILL_FORE_SCHEMECOLOR_INDEX" val="5"/>
  <p:tag name="KSO_WM_UNIT_TEXT_FILL_TYPE" val="1"/>
  <p:tag name="KSO_WM_TEMPLATE_ASSEMBLE_XID" val="62e78c68295c1bf6da3f77c0"/>
  <p:tag name="KSO_WM_TEMPLATE_ASSEMBLE_GROUPID" val="62e78900295c1bf6da3f02fd"/>
</p:tagLst>
</file>

<file path=ppt/tags/tag6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1.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8776ead4787d47d9a5bb66d615e953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f4fc81b9e2648a79fab6379a0762075"/>
</p:tagLst>
</file>

<file path=ppt/tags/tag62.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2*i*1"/>
  <p:tag name="KSO_WM_BEAUTIFY_FLAG" val="#wm#"/>
  <p:tag name="KSO_WM_TAG_VERSION" val="1.0"/>
  <p:tag name="KSO_WM_CHIP_GROUPID" val="62e78900295c1bf6da3f02fd"/>
  <p:tag name="KSO_WM_CHIP_XID" val="62e78901295c1bf6da3f0306"/>
  <p:tag name="KSO_WM_UNIT_DEC_AREA_ID" val="cc1bcc667f8f401a898071eaf2a6de6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16799dd4ab3408faed1090dc3b9a546"/>
</p:tagLst>
</file>

<file path=ppt/tags/tag63.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ebe06547c420491c8821b95bc6e0c1e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c7d6a80042416981d1cb49bd8179d7"/>
</p:tagLst>
</file>

<file path=ppt/tags/tag6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xml><?xml version="1.0" encoding="utf-8"?>
<p:tagLst xmlns:p="http://schemas.openxmlformats.org/presentationml/2006/main">
  <p:tag name="KSO_WM_UNIT_ISCONTENTSTITLE" val="0"/>
  <p:tag name="KSO_WM_UNIT_ISNUMDGMTITLE" val="0"/>
  <p:tag name="KSO_WM_UNIT_PRESET_TEXT" val="单击添加副标题"/>
  <p:tag name="KSO_WM_UNIT_NOCLEAR" val="0"/>
  <p:tag name="KSO_WM_UNIT_VALUE" val="44"/>
  <p:tag name="KSO_WM_UNIT_HIGHLIGHT" val="0"/>
  <p:tag name="KSO_WM_UNIT_COMPATIBLE" val="0"/>
  <p:tag name="KSO_WM_UNIT_DIAGRAM_ISNUMVISUAL" val="0"/>
  <p:tag name="KSO_WM_UNIT_DIAGRAM_ISREFERUNIT" val="0"/>
  <p:tag name="KSO_WM_UNIT_TYPE" val="b"/>
  <p:tag name="KSO_WM_UNIT_INDEX" val="1"/>
  <p:tag name="KSO_WM_UNIT_ID" val="custom20224990_1*b*1"/>
  <p:tag name="KSO_WM_TEMPLATE_CATEGORY" val="custom"/>
  <p:tag name="KSO_WM_TEMPLATE_INDEX" val="20224990"/>
  <p:tag name="KSO_WM_UNIT_LAYERLEVEL" val="1"/>
  <p:tag name="KSO_WM_TAG_VERSION" val="1.0"/>
  <p:tag name="KSO_WM_BEAUTIFY_FLAG" val="#wm#"/>
  <p:tag name="KSO_WM_UNIT_DEFAULT_FONT" val="16;18;2"/>
  <p:tag name="KSO_WM_UNIT_BLOCK" val="0"/>
  <p:tag name="KSO_WM_UNIT_DEC_AREA_ID" val="04a4841bd19e4166992e0f0c1aab5665"/>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1ac031b2d7224425b26ed525a77085c0"/>
  <p:tag name="KSO_WM_UNIT_TEXT_FILL_FORE_SCHEMECOLOR_INDEX_BRIGHTNESS" val="0.15"/>
  <p:tag name="KSO_WM_UNIT_TEXT_FILL_FORE_SCHEMECOLOR_INDEX" val="13"/>
  <p:tag name="KSO_WM_UNIT_TEXT_FILL_TYPE" val="1"/>
  <p:tag name="KSO_WM_TEMPLATE_ASSEMBLE_XID" val="62e78c68295c1bf6da3f77c0"/>
  <p:tag name="KSO_WM_TEMPLATE_ASSEMBLE_GROUPID" val="62e78900295c1bf6da3f02fd"/>
</p:tagLst>
</file>

<file path=ppt/tags/tag70.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8776ead4787d47d9a5bb66d615e953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f4fc81b9e2648a79fab6379a0762075"/>
</p:tagLst>
</file>

<file path=ppt/tags/tag71.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2*i*1"/>
  <p:tag name="KSO_WM_BEAUTIFY_FLAG" val="#wm#"/>
  <p:tag name="KSO_WM_TAG_VERSION" val="1.0"/>
  <p:tag name="KSO_WM_CHIP_GROUPID" val="62e78900295c1bf6da3f02fd"/>
  <p:tag name="KSO_WM_CHIP_XID" val="62e78901295c1bf6da3f0306"/>
  <p:tag name="KSO_WM_UNIT_DEC_AREA_ID" val="cc1bcc667f8f401a898071eaf2a6de6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16799dd4ab3408faed1090dc3b9a546"/>
</p:tagLst>
</file>

<file path=ppt/tags/tag72.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ebe06547c420491c8821b95bc6e0c1e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c7d6a80042416981d1cb49bd8179d7"/>
</p:tagLst>
</file>

<file path=ppt/tags/tag73.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5.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8776ead4787d47d9a5bb66d615e953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f4fc81b9e2648a79fab6379a0762075"/>
</p:tagLst>
</file>

<file path=ppt/tags/tag79.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2*i*1"/>
  <p:tag name="KSO_WM_BEAUTIFY_FLAG" val="#wm#"/>
  <p:tag name="KSO_WM_TAG_VERSION" val="1.0"/>
  <p:tag name="KSO_WM_CHIP_GROUPID" val="62e78900295c1bf6da3f02fd"/>
  <p:tag name="KSO_WM_CHIP_XID" val="62e78901295c1bf6da3f0306"/>
  <p:tag name="KSO_WM_UNIT_DEC_AREA_ID" val="cc1bcc667f8f401a898071eaf2a6de6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16799dd4ab3408faed1090dc3b9a546"/>
</p:tagLst>
</file>

<file path=ppt/tags/tag8.xml><?xml version="1.0" encoding="utf-8"?>
<p:tagLst xmlns:p="http://schemas.openxmlformats.org/presentationml/2006/main">
  <p:tag name="KSO_WM_UNIT_SUBTYPE" val="a"/>
  <p:tag name="KSO_WM_UNIT_PRESET_TEXT" val="单击此处添加文本具体内容，简明扼要地阐述你的观点"/>
  <p:tag name="KSO_WM_UNIT_NOCLEAR" val="0"/>
  <p:tag name="KSO_WM_UNIT_VALUE" val="75"/>
  <p:tag name="KSO_WM_UNIT_HIGHLIGHT" val="0"/>
  <p:tag name="KSO_WM_UNIT_COMPATIBLE" val="0"/>
  <p:tag name="KSO_WM_UNIT_DIAGRAM_ISNUMVISUAL" val="0"/>
  <p:tag name="KSO_WM_UNIT_DIAGRAM_ISREFERUNIT" val="0"/>
  <p:tag name="KSO_WM_UNIT_TYPE" val="f"/>
  <p:tag name="KSO_WM_UNIT_INDEX" val="1"/>
  <p:tag name="KSO_WM_UNIT_ID" val="custom20224990_1*f*1"/>
  <p:tag name="KSO_WM_TEMPLATE_CATEGORY" val="custom"/>
  <p:tag name="KSO_WM_TEMPLATE_INDEX" val="20224990"/>
  <p:tag name="KSO_WM_UNIT_LAYERLEVEL" val="1"/>
  <p:tag name="KSO_WM_TAG_VERSION" val="1.0"/>
  <p:tag name="KSO_WM_BEAUTIFY_FLAG" val="#wm#"/>
  <p:tag name="KSO_WM_UNIT_DEFAULT_FONT" val="14;16;2"/>
  <p:tag name="KSO_WM_UNIT_BLOCK" val="0"/>
  <p:tag name="KSO_WM_UNIT_DEC_AREA_ID" val="f283d8929df1473092bd451f4c25d72e"/>
  <p:tag name="KSO_WM_CHIP_GROUPID" val="619ded4456c5b5f57912a6db"/>
  <p:tag name="KSO_WM_CHIP_XID" val="619ded4456c5b5f57912a6d8"/>
  <p:tag name="KSO_WM_CHIP_FILLAREA_FILL_RULE" val="{&quot;fill_align&quot;:&quot;lm&quot;,&quot;fill_mode&quot;:&quot;adaptive&quot;,&quot;sacle_strategy&quot;:&quot;smart&quot;}"/>
  <p:tag name="KSO_WM_ASSEMBLE_CHIP_INDEX" val="1ac031b2d7224425b26ed525a77085c0"/>
  <p:tag name="KSO_WM_UNIT_TEXT_FILL_FORE_SCHEMECOLOR_INDEX_BRIGHTNESS" val="0.15"/>
  <p:tag name="KSO_WM_UNIT_TEXT_FILL_FORE_SCHEMECOLOR_INDEX" val="13"/>
  <p:tag name="KSO_WM_UNIT_TEXT_FILL_TYPE" val="1"/>
  <p:tag name="KSO_WM_TEMPLATE_ASSEMBLE_XID" val="62e78c68295c1bf6da3f77c0"/>
  <p:tag name="KSO_WM_TEMPLATE_ASSEMBLE_GROUPID" val="62e78900295c1bf6da3f02fd"/>
</p:tagLst>
</file>

<file path=ppt/tags/tag80.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ebe06547c420491c8821b95bc6e0c1e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c7d6a80042416981d1cb49bd8179d7"/>
</p:tagLst>
</file>

<file path=ppt/tags/tag81.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2.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5.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1*i*1"/>
  <p:tag name="KSO_WM_BEAUTIFY_FLAG" val="#wm#"/>
  <p:tag name="KSO_WM_TAG_VERSION" val="1.0"/>
  <p:tag name="KSO_WM_CHIP_GROUPID" val="62e78900295c1bf6da3f02fd"/>
  <p:tag name="KSO_WM_CHIP_XID" val="62e78901295c1bf6da3f0303"/>
  <p:tag name="KSO_WM_UNIT_DEC_AREA_ID" val="3a73051aa8f647b7803889ec540580c9"/>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6e81aa07759747ad9261614957dd197e"/>
</p:tagLst>
</file>

<file path=ppt/tags/tag86.xml><?xml version="1.0" encoding="utf-8"?>
<p:tagLst xmlns:p="http://schemas.openxmlformats.org/presentationml/2006/main">
  <p:tag name="KSO_WM_UNIT_SUBTYPE" val="u"/>
  <p:tag name="KSO_WM_TEMPLATE_CATEGORY" val="chip"/>
  <p:tag name="KSO_WM_TEMPLATE_INDEX" val="20224990"/>
  <p:tag name="KSO_WM_UNIT_TYPE" val="i"/>
  <p:tag name="KSO_WM_UNIT_INDEX" val="1"/>
  <p:tag name="KSO_WM_UNIT_ID" val="chip20224990_12*i*1"/>
  <p:tag name="KSO_WM_BEAUTIFY_FLAG" val="#wm#"/>
  <p:tag name="KSO_WM_TAG_VERSION" val="1.0"/>
  <p:tag name="KSO_WM_CHIP_GROUPID" val="62e78900295c1bf6da3f02fd"/>
  <p:tag name="KSO_WM_CHIP_XID" val="62e78901295c1bf6da3f0302"/>
  <p:tag name="KSO_WM_UNIT_DEC_AREA_ID" val="ca5a81c767454c5abfc2256eee05ee2c"/>
  <p:tag name="KSO_WM_CHIP_FILLAREA_FILL_RULE" val="{&quot;fill_align&quot;:&quot;lm&quot;,&quot;fill_effect&quot;:[],&quot;fill_mode&quot;:&quot;adaptive&quot;,&quot;sacle_strategy&quot;:&quot;stretch&quot;}"/>
  <p:tag name="KSO_WM_UNIT_DEC_SUPPORTCHANGEPIC" val="0"/>
  <p:tag name="KSO_WM_UNIT_DEC_CHANGEPICRESERVED" val="1"/>
  <p:tag name="KSO_WM_ASSEMBLE_CHIP_INDEX" val="5f17b0b12b4a4ee9aeb4400c2f1bb84a"/>
</p:tagLst>
</file>

<file path=ppt/tags/tag87.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8.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8776ead4787d47d9a5bb66d615e953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f4fc81b9e2648a79fab6379a0762075"/>
</p:tagLst>
</file>

<file path=ppt/tags/tag90.xml><?xml version="1.0" encoding="utf-8"?>
<p:tagLst xmlns:p="http://schemas.openxmlformats.org/presentationml/2006/main">
  <p:tag name="KSO_WM_UNIT_ISCONTENTSTITLE" val="0"/>
  <p:tag name="KSO_WM_UNIT_ISNUMDGMTITLE" val="0"/>
  <p:tag name="KSO_WM_UNIT_PRESET_TEXT" val="感谢观赏"/>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custom20224990_1*a*1"/>
  <p:tag name="KSO_WM_TEMPLATE_CATEGORY" val="custom"/>
  <p:tag name="KSO_WM_TEMPLATE_INDEX" val="20224990"/>
  <p:tag name="KSO_WM_UNIT_LAYERLEVEL" val="1"/>
  <p:tag name="KSO_WM_TAG_VERSION" val="1.0"/>
  <p:tag name="KSO_WM_BEAUTIFY_FLAG" val="#wm#"/>
  <p:tag name="KSO_WM_UNIT_DEFAULT_FONT" val="60;66;2"/>
  <p:tag name="KSO_WM_UNIT_BLOCK" val="0"/>
  <p:tag name="KSO_WM_UNIT_DEC_AREA_ID" val="fa1b007272dd4c3e8c8c5410d8891405"/>
  <p:tag name="KSO_WM_CHIP_GROUPID" val="61920ebc18adb49c6c1f3c3b"/>
  <p:tag name="KSO_WM_CHIP_XID" val="61920ebc18adb49c6c1f3c38"/>
  <p:tag name="KSO_WM_CHIP_FILLAREA_FILL_RULE" val="{&quot;fill_align&quot;:&quot;rb&quot;,&quot;fill_mode&quot;:&quot;fix&quot;,&quot;sacle_strategy&quot;:&quot;smart&quot;}"/>
  <p:tag name="KSO_WM_ASSEMBLE_CHIP_INDEX" val="524b9678c1a54a10bac54ca1f801e04e"/>
  <p:tag name="KSO_WM_UNIT_TEXT_FILL_FORE_SCHEMECOLOR_INDEX_BRIGHTNESS" val="0"/>
  <p:tag name="KSO_WM_UNIT_TEXT_FILL_FORE_SCHEMECOLOR_INDEX" val="5"/>
  <p:tag name="KSO_WM_UNIT_TEXT_FILL_TYPE" val="1"/>
  <p:tag name="KSO_WM_TEMPLATE_ASSEMBLE_XID" val="62e78c68295c1bf6da3f774d"/>
  <p:tag name="KSO_WM_TEMPLATE_ASSEMBLE_GROUPID" val="62e78900295c1bf6da3f02fd"/>
</p:tagLst>
</file>

<file path=ppt/tags/tag91.xml><?xml version="1.0" encoding="utf-8"?>
<p:tagLst xmlns:p="http://schemas.openxmlformats.org/presentationml/2006/main">
  <p:tag name="KSO_WM_UNIT_ISCONTENTSTITLE" val="0"/>
  <p:tag name="KSO_WM_UNIT_ISNUMDGMTITLE" val="0"/>
  <p:tag name="KSO_WM_UNIT_PRESET_TEXT" val="添加副标题"/>
  <p:tag name="KSO_WM_UNIT_NOCLEAR" val="0"/>
  <p:tag name="KSO_WM_UNIT_VALUE" val="10"/>
  <p:tag name="KSO_WM_UNIT_HIGHLIGHT" val="0"/>
  <p:tag name="KSO_WM_UNIT_COMPATIBLE" val="0"/>
  <p:tag name="KSO_WM_UNIT_DIAGRAM_ISNUMVISUAL" val="0"/>
  <p:tag name="KSO_WM_UNIT_DIAGRAM_ISREFERUNIT" val="0"/>
  <p:tag name="KSO_WM_UNIT_TYPE" val="b"/>
  <p:tag name="KSO_WM_UNIT_INDEX" val="1"/>
  <p:tag name="KSO_WM_UNIT_ID" val="custom20224990_1*b*1"/>
  <p:tag name="KSO_WM_TEMPLATE_CATEGORY" val="custom"/>
  <p:tag name="KSO_WM_TEMPLATE_INDEX" val="20224990"/>
  <p:tag name="KSO_WM_UNIT_LAYERLEVEL" val="1"/>
  <p:tag name="KSO_WM_TAG_VERSION" val="1.0"/>
  <p:tag name="KSO_WM_BEAUTIFY_FLAG" val="#wm#"/>
  <p:tag name="KSO_WM_UNIT_DEFAULT_FONT" val="20;22;2"/>
  <p:tag name="KSO_WM_UNIT_BLOCK" val="0"/>
  <p:tag name="KSO_WM_UNIT_DEC_AREA_ID" val="7b6050d8b10b4b1aa735c7be7c7b9ba9"/>
  <p:tag name="KSO_WM_CHIP_GROUPID" val="61920ebc18adb49c6c1f3c3b"/>
  <p:tag name="KSO_WM_CHIP_XID" val="61920ebc18adb49c6c1f3c38"/>
  <p:tag name="KSO_WM_CHIP_FILLAREA_FILL_RULE" val="{&quot;fill_align&quot;:&quot;rb&quot;,&quot;fill_mode&quot;:&quot;fix&quot;,&quot;sacle_strategy&quot;:&quot;smart&quot;}"/>
  <p:tag name="KSO_WM_ASSEMBLE_CHIP_INDEX" val="524b9678c1a54a10bac54ca1f801e04e"/>
  <p:tag name="KSO_WM_UNIT_TEXT_FILL_FORE_SCHEMECOLOR_INDEX_BRIGHTNESS" val="0"/>
  <p:tag name="KSO_WM_UNIT_TEXT_FILL_FORE_SCHEMECOLOR_INDEX" val="5"/>
  <p:tag name="KSO_WM_UNIT_TEXT_FILL_TYPE" val="1"/>
  <p:tag name="KSO_WM_TEMPLATE_ASSEMBLE_XID" val="62e78c68295c1bf6da3f774d"/>
  <p:tag name="KSO_WM_TEMPLATE_ASSEMBLE_GROUPID" val="62e78900295c1bf6da3f02fd"/>
</p:tagLst>
</file>

<file path=ppt/tags/tag92.xml><?xml version="1.0" encoding="utf-8"?>
<p:tagLst xmlns:p="http://schemas.openxmlformats.org/presentationml/2006/main">
  <p:tag name="KSO_WM_UNIT_SUBTYPE" val="a"/>
  <p:tag name="KSO_WM_UNIT_PRESET_TEXT" val="演讲人姓名"/>
  <p:tag name="KSO_WM_UNIT_NOCLEAR" val="0"/>
  <p:tag name="KSO_WM_UNIT_VALUE" val="5"/>
  <p:tag name="KSO_WM_UNIT_HIGHLIGHT" val="0"/>
  <p:tag name="KSO_WM_UNIT_COMPATIBLE" val="0"/>
  <p:tag name="KSO_WM_UNIT_DIAGRAM_ISNUMVISUAL" val="0"/>
  <p:tag name="KSO_WM_UNIT_DIAGRAM_ISREFERUNIT" val="0"/>
  <p:tag name="KSO_WM_UNIT_TYPE" val="f"/>
  <p:tag name="KSO_WM_UNIT_INDEX" val="1"/>
  <p:tag name="KSO_WM_UNIT_ID" val="custom20224990_1*f*1"/>
  <p:tag name="KSO_WM_TEMPLATE_CATEGORY" val="custom"/>
  <p:tag name="KSO_WM_TEMPLATE_INDEX" val="20224990"/>
  <p:tag name="KSO_WM_UNIT_LAYERLEVEL" val="1"/>
  <p:tag name="KSO_WM_TAG_VERSION" val="1.0"/>
  <p:tag name="KSO_WM_BEAUTIFY_FLAG" val="#wm#"/>
  <p:tag name="KSO_WM_UNIT_BLOCK" val="0"/>
  <p:tag name="KSO_WM_UNIT_DEC_AREA_ID" val="35b92df6ab0a43f793b5405b935fc9a4"/>
  <p:tag name="KSO_WM_CHIP_GROUPID" val="61920ebc18adb49c6c1f3c3b"/>
  <p:tag name="KSO_WM_CHIP_XID" val="61920ebc18adb49c6c1f3c38"/>
  <p:tag name="KSO_WM_CHIP_FILLAREA_FILL_RULE" val="{&quot;fill_align&quot;:&quot;rb&quot;,&quot;fill_mode&quot;:&quot;fix&quot;,&quot;sacle_strategy&quot;:&quot;smart&quot;}"/>
  <p:tag name="KSO_WM_ASSEMBLE_CHIP_INDEX" val="524b9678c1a54a10bac54ca1f801e04e"/>
  <p:tag name="KSO_WM_UNIT_TEXT_FILL_FORE_SCHEMECOLOR_INDEX_BRIGHTNESS" val="0"/>
  <p:tag name="KSO_WM_UNIT_TEXT_FILL_FORE_SCHEMECOLOR_INDEX" val="5"/>
  <p:tag name="KSO_WM_UNIT_TEXT_FILL_TYPE" val="1"/>
  <p:tag name="KSO_WM_TEMPLATE_ASSEMBLE_XID" val="62e78c68295c1bf6da3f774d"/>
  <p:tag name="KSO_WM_TEMPLATE_ASSEMBLE_GROUPID" val="62e78900295c1bf6da3f02fd"/>
</p:tagLst>
</file>

<file path=ppt/tags/tag93.xml><?xml version="1.0" encoding="utf-8"?>
<p:tagLst xmlns:p="http://schemas.openxmlformats.org/presentationml/2006/main">
  <p:tag name="KSO_WM_UNIT_SUBTYPE" val="a"/>
  <p:tag name="KSO_WM_UNIT_PRESET_TEXT" val="202X.00.00"/>
  <p:tag name="KSO_WM_UNIT_NOCLEAR" val="0"/>
  <p:tag name="KSO_WM_UNIT_VALUE" val="6"/>
  <p:tag name="KSO_WM_UNIT_HIGHLIGHT" val="0"/>
  <p:tag name="KSO_WM_UNIT_COMPATIBLE" val="0"/>
  <p:tag name="KSO_WM_UNIT_DIAGRAM_ISNUMVISUAL" val="0"/>
  <p:tag name="KSO_WM_UNIT_DIAGRAM_ISREFERUNIT" val="0"/>
  <p:tag name="KSO_WM_UNIT_TYPE" val="f"/>
  <p:tag name="KSO_WM_UNIT_INDEX" val="2"/>
  <p:tag name="KSO_WM_UNIT_ID" val="custom20224990_1*f*2"/>
  <p:tag name="KSO_WM_TEMPLATE_CATEGORY" val="custom"/>
  <p:tag name="KSO_WM_TEMPLATE_INDEX" val="20224990"/>
  <p:tag name="KSO_WM_UNIT_LAYERLEVEL" val="1"/>
  <p:tag name="KSO_WM_TAG_VERSION" val="1.0"/>
  <p:tag name="KSO_WM_BEAUTIFY_FLAG" val="#wm#"/>
  <p:tag name="KSO_WM_UNIT_BLOCK" val="0"/>
  <p:tag name="KSO_WM_UNIT_DEC_AREA_ID" val="92c589b7759249e994d846f2be782324"/>
  <p:tag name="KSO_WM_CHIP_GROUPID" val="61920ebc18adb49c6c1f3c3b"/>
  <p:tag name="KSO_WM_CHIP_XID" val="61920ebc18adb49c6c1f3c38"/>
  <p:tag name="KSO_WM_CHIP_FILLAREA_FILL_RULE" val="{&quot;fill_align&quot;:&quot;rb&quot;,&quot;fill_mode&quot;:&quot;fix&quot;,&quot;sacle_strategy&quot;:&quot;smart&quot;}"/>
  <p:tag name="KSO_WM_ASSEMBLE_CHIP_INDEX" val="524b9678c1a54a10bac54ca1f801e04e"/>
  <p:tag name="KSO_WM_UNIT_TEXT_FILL_FORE_SCHEMECOLOR_INDEX_BRIGHTNESS" val="0"/>
  <p:tag name="KSO_WM_UNIT_TEXT_FILL_FORE_SCHEMECOLOR_INDEX" val="5"/>
  <p:tag name="KSO_WM_UNIT_TEXT_FILL_TYPE" val="1"/>
  <p:tag name="KSO_WM_TEMPLATE_ASSEMBLE_XID" val="62e78c68295c1bf6da3f774d"/>
  <p:tag name="KSO_WM_TEMPLATE_ASSEMBLE_GROUPID" val="62e78900295c1bf6da3f02fd"/>
</p:tagLst>
</file>

<file path=ppt/tags/tag94.xml><?xml version="1.0" encoding="utf-8"?>
<p:tagLst xmlns:p="http://schemas.openxmlformats.org/presentationml/2006/main">
  <p:tag name="KSO_WM_UNIT_SUBTYPE" val="v"/>
  <p:tag name="KSO_WM_TEMPLATE_CATEGORY" val="chip"/>
  <p:tag name="KSO_WM_TEMPLATE_INDEX" val="20224990"/>
  <p:tag name="KSO_WM_UNIT_TYPE" val="i"/>
  <p:tag name="KSO_WM_UNIT_INDEX" val="1"/>
  <p:tag name="KSO_WM_UNIT_ID" val="chip20224990_1*i*1"/>
  <p:tag name="KSO_WM_BEAUTIFY_FLAG" val="#wm#"/>
  <p:tag name="KSO_WM_TAG_VERSION" val="1.0"/>
  <p:tag name="KSO_WM_CHIP_GROUPID" val="62e78900295c1bf6da3f02fd"/>
  <p:tag name="KSO_WM_CHIP_XID" val="62e78901295c1bf6da3f0308"/>
  <p:tag name="KSO_WM_UNIT_DEC_AREA_ID" val="8776ead4787d47d9a5bb66d615e953bf"/>
  <p:tag name="KSO_WM_CHIP_FILLAREA_FILL_RULE" val="{&quot;fill_align&quot;:&quot;cm&quot;,&quot;fill_effect&quot;:[],&quot;fill_mode&quot;:&quot;full&quot;,&quot;sacle_strategy&quot;:&quot;stretch&quot;}"/>
  <p:tag name="KSO_WM_UNIT_DEC_SUPPORTCHANGEPIC" val="0"/>
  <p:tag name="KSO_WM_UNIT_DEC_CHANGEPICRESERVED" val="1"/>
  <p:tag name="KSO_WM_ASSEMBLE_CHIP_INDEX" val="0f4fc81b9e2648a79fab6379a0762075"/>
  <p:tag name="KSO_WM_SLIDE_BACKGROUND_TYPE" val="general"/>
</p:tagLst>
</file>

<file path=ppt/tags/tag95.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2*i*1"/>
  <p:tag name="KSO_WM_BEAUTIFY_FLAG" val="#wm#"/>
  <p:tag name="KSO_WM_TAG_VERSION" val="1.0"/>
  <p:tag name="KSO_WM_CHIP_GROUPID" val="62e78900295c1bf6da3f02fd"/>
  <p:tag name="KSO_WM_CHIP_XID" val="62e78901295c1bf6da3f0306"/>
  <p:tag name="KSO_WM_UNIT_DEC_AREA_ID" val="cc1bcc667f8f401a898071eaf2a6de6d"/>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f16799dd4ab3408faed1090dc3b9a546"/>
  <p:tag name="KSO_WM_SLIDE_BACKGROUND_TYPE" val="general"/>
</p:tagLst>
</file>

<file path=ppt/tags/tag96.xml><?xml version="1.0" encoding="utf-8"?>
<p:tagLst xmlns:p="http://schemas.openxmlformats.org/presentationml/2006/main">
  <p:tag name="KSO_WM_UNIT_SUBTYPE" val="t"/>
  <p:tag name="KSO_WM_TEMPLATE_CATEGORY" val="chip"/>
  <p:tag name="KSO_WM_TEMPLATE_INDEX" val="20224990"/>
  <p:tag name="KSO_WM_UNIT_TYPE" val="i"/>
  <p:tag name="KSO_WM_UNIT_INDEX" val="1"/>
  <p:tag name="KSO_WM_UNIT_ID" val="chip20224990_3*i*1"/>
  <p:tag name="KSO_WM_BEAUTIFY_FLAG" val="#wm#"/>
  <p:tag name="KSO_WM_TAG_VERSION" val="1.0"/>
  <p:tag name="KSO_WM_CHIP_GROUPID" val="62e78900295c1bf6da3f02fd"/>
  <p:tag name="KSO_WM_CHIP_XID" val="62e78901295c1bf6da3f0307"/>
  <p:tag name="KSO_WM_UNIT_DEC_AREA_ID" val="ebe06547c420491c8821b95bc6e0c1e4"/>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c6c7d6a80042416981d1cb49bd8179d7"/>
  <p:tag name="KSO_WM_SLIDE_BACKGROUND_TYPE" val="general"/>
</p:tagLst>
</file>

<file path=ppt/tags/tag97.xml><?xml version="1.0" encoding="utf-8"?>
<p:tagLst xmlns:p="http://schemas.openxmlformats.org/presentationml/2006/main">
  <p:tag name="KSO_WM_SLIDE_BACKGROUND_TYPE" val="general"/>
  <p:tag name="KSO_WM_UNIT_TEXT_FILL_FORE_SCHEMECOLOR_INDEX_BRIGHTNESS" val="0"/>
  <p:tag name="KSO_WM_UNIT_TEXT_FILL_FORE_SCHEMECOLOR_INDEX" val="13"/>
  <p:tag name="KSO_WM_UNIT_TEXT_FILL_TYPE" val="1"/>
</p:tagLst>
</file>

<file path=ppt/tags/tag98.xml><?xml version="1.0" encoding="utf-8"?>
<p:tagLst xmlns:p="http://schemas.openxmlformats.org/presentationml/2006/main">
  <p:tag name="KSO_WM_SLIDE_BACKGROUND_TYPE" val="general"/>
  <p:tag name="KSO_WM_UNIT_TEXT_FILL_FORE_SCHEMECOLOR_INDEX_BRIGHTNESS" val="0"/>
  <p:tag name="KSO_WM_UNIT_TEXT_FILL_FORE_SCHEMECOLOR_INDEX" val="2"/>
  <p:tag name="KSO_WM_UNIT_TEXT_FILL_TYPE" val="1"/>
</p:tagLst>
</file>

<file path=ppt/tags/tag99.xml><?xml version="1.0" encoding="utf-8"?>
<p:tagLst xmlns:p="http://schemas.openxmlformats.org/presentationml/2006/main">
  <p:tag name="KSO_WM_SLIDE_BACKGROUND_TYPE" val="general"/>
  <p:tag name="KSO_WM_UNIT_TEXT_FILL_FORE_SCHEMECOLOR_INDEX_BRIGHTNESS" val="0"/>
  <p:tag name="KSO_WM_UNIT_TEXT_FILL_FORE_SCHEMECOLOR_INDEX" val="2"/>
  <p:tag name="KSO_WM_UNIT_TEXT_FILL_TYPE" val="1"/>
</p:tagLst>
</file>

<file path=ppt/theme/theme1.xml><?xml version="1.0" encoding="utf-8"?>
<a:theme xmlns:a="http://schemas.openxmlformats.org/drawingml/2006/main" name="1_Office 主题​​">
  <a:themeElements>
    <a:clrScheme name="Adjacency">
      <a:dk1>
        <a:srgbClr val="000000"/>
      </a:dk1>
      <a:lt1>
        <a:srgbClr val="FFFFFF"/>
      </a:lt1>
      <a:dk2>
        <a:srgbClr val="17163E"/>
      </a:dk2>
      <a:lt2>
        <a:srgbClr val="10101A"/>
      </a:lt2>
      <a:accent1>
        <a:srgbClr val="AE407E"/>
      </a:accent1>
      <a:accent2>
        <a:srgbClr val="BDC8F8"/>
      </a:accent2>
      <a:accent3>
        <a:srgbClr val="D277C9"/>
      </a:accent3>
      <a:accent4>
        <a:srgbClr val="A87584"/>
      </a:accent4>
      <a:accent5>
        <a:srgbClr val="6075CF"/>
      </a:accent5>
      <a:accent6>
        <a:srgbClr val="6577D0"/>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819</Words>
  <Application>WPS 演示</Application>
  <PresentationFormat>宽屏</PresentationFormat>
  <Paragraphs>93</Paragraphs>
  <Slides>11</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11</vt:i4>
      </vt:variant>
    </vt:vector>
  </HeadingPairs>
  <TitlesOfParts>
    <vt:vector size="27" baseType="lpstr">
      <vt:lpstr>Arial</vt:lpstr>
      <vt:lpstr>宋体</vt:lpstr>
      <vt:lpstr>Wingdings</vt:lpstr>
      <vt:lpstr>Arial Unicode MS</vt:lpstr>
      <vt:lpstr>Calibri</vt:lpstr>
      <vt:lpstr>微软雅黑</vt:lpstr>
      <vt:lpstr>汉仪铁线黑-65简</vt:lpstr>
      <vt:lpstr>黑体</vt:lpstr>
      <vt:lpstr>汉仪菱心体简</vt:lpstr>
      <vt:lpstr>汉仪旗黑-35S</vt:lpstr>
      <vt:lpstr>Dubai Medium</vt:lpstr>
      <vt:lpstr>等线</vt:lpstr>
      <vt:lpstr>汉仪旗黑-85S</vt:lpstr>
      <vt:lpstr>汉仪旗黑-85S</vt:lpstr>
      <vt:lpstr>Segoe UI</vt:lpstr>
      <vt:lpstr>1_Office 主题​​</vt:lpstr>
      <vt:lpstr>人工智能快速发展下的伦理道德</vt:lpstr>
      <vt:lpstr>PowerPoint 演示文稿</vt:lpstr>
      <vt:lpstr>添加标题</vt:lpstr>
      <vt:lpstr>添加标题</vt:lpstr>
      <vt:lpstr>添加标题</vt:lpstr>
      <vt:lpstr>添加标题</vt:lpstr>
      <vt:lpstr>PowerPoint 演示文稿</vt:lpstr>
      <vt:lpstr>PowerPoint 演示文稿</vt:lpstr>
      <vt:lpstr>PowerPoint 演示文稿</vt:lpstr>
      <vt:lpstr>PowerPoint 演示文稿</vt:lpstr>
      <vt:lpstr>感谢观赏</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黄佳炜</dc:creator>
  <cp:lastModifiedBy>黄佳炜</cp:lastModifiedBy>
  <cp:revision>4</cp:revision>
  <dcterms:created xsi:type="dcterms:W3CDTF">2023-02-22T07:57:00Z</dcterms:created>
  <dcterms:modified xsi:type="dcterms:W3CDTF">2023-02-22T11:34:52Z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5F2C00D130904F57ABB0ADB1D08BDD45</vt:lpwstr>
  </property>
</Properties>
</file>