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Millan, Cameron B" initials="MCB" lastIdx="1" clrIdx="0">
    <p:extLst>
      <p:ext uri="{19B8F6BF-5375-455C-9EA6-DF929625EA0E}">
        <p15:presenceInfo xmlns:p15="http://schemas.microsoft.com/office/powerpoint/2012/main" userId="McMillan, Cameron 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>
        <p:scale>
          <a:sx n="40" d="100"/>
          <a:sy n="40" d="100"/>
        </p:scale>
        <p:origin x="30" y="0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8A4B9DA1-AA44-4226-A7C5-62EEAB57F517}"/>
    <pc:docChg chg="undo custSel modSld">
      <pc:chgData name="Lloyd Maza" userId="5cfd7a001bc0d1c4" providerId="LiveId" clId="{8A4B9DA1-AA44-4226-A7C5-62EEAB57F517}" dt="2017-12-10T22:41:06.004" v="1303" actId="12788"/>
      <pc:docMkLst>
        <pc:docMk/>
      </pc:docMkLst>
      <pc:sldChg chg="addSp delSp modSp">
        <pc:chgData name="Lloyd Maza" userId="5cfd7a001bc0d1c4" providerId="LiveId" clId="{8A4B9DA1-AA44-4226-A7C5-62EEAB57F517}" dt="2017-12-10T22:41:06.004" v="1303" actId="12788"/>
        <pc:sldMkLst>
          <pc:docMk/>
          <pc:sldMk cId="0" sldId="256"/>
        </pc:sldMkLst>
        <pc:spChg chg="add mod">
          <ac:chgData name="Lloyd Maza" userId="5cfd7a001bc0d1c4" providerId="LiveId" clId="{8A4B9DA1-AA44-4226-A7C5-62EEAB57F517}" dt="2017-12-10T22:29:50.019" v="798" actId="1076"/>
          <ac:spMkLst>
            <pc:docMk/>
            <pc:sldMk cId="0" sldId="256"/>
            <ac:spMk id="2" creationId="{338D7249-1CDB-4EC5-A3B0-24312DBBDE1B}"/>
          </ac:spMkLst>
        </pc:spChg>
        <pc:spChg chg="mod">
          <ac:chgData name="Lloyd Maza" userId="5cfd7a001bc0d1c4" providerId="LiveId" clId="{8A4B9DA1-AA44-4226-A7C5-62EEAB57F517}" dt="2017-12-10T19:21:32.029" v="108" actId="20577"/>
          <ac:spMkLst>
            <pc:docMk/>
            <pc:sldMk cId="0" sldId="256"/>
            <ac:spMk id="6" creationId="{25DDE16B-F54C-41F5-BF74-0C0172E4B28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10" creationId="{E8B6E55A-1B7F-434C-9FC0-F4747B5CAC4C}"/>
          </ac:spMkLst>
        </pc:spChg>
        <pc:spChg chg="add mod">
          <ac:chgData name="Lloyd Maza" userId="5cfd7a001bc0d1c4" providerId="LiveId" clId="{8A4B9DA1-AA44-4226-A7C5-62EEAB57F517}" dt="2017-12-10T20:20:20.382" v="718" actId="1035"/>
          <ac:spMkLst>
            <pc:docMk/>
            <pc:sldMk cId="0" sldId="256"/>
            <ac:spMk id="12" creationId="{193B745B-79B2-4957-BC4A-FACBF34152E5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29" creationId="{F6B20CD6-EB3A-4E95-B80E-05FFA89B573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3" creationId="{0B0A106B-29FA-4F91-8952-E2BE47548AED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4" creationId="{96EF3590-1F8B-493E-AD77-20ADAF50B2D8}"/>
          </ac:spMkLst>
        </pc:spChg>
        <pc:spChg chg="mod">
          <ac:chgData name="Lloyd Maza" userId="5cfd7a001bc0d1c4" providerId="LiveId" clId="{8A4B9DA1-AA44-4226-A7C5-62EEAB57F517}" dt="2017-12-10T19:21:36.582" v="118" actId="20577"/>
          <ac:spMkLst>
            <pc:docMk/>
            <pc:sldMk cId="0" sldId="256"/>
            <ac:spMk id="41" creationId="{B4023546-5E04-4F3A-9FC6-DD50DDC0F4E4}"/>
          </ac:spMkLst>
        </pc:spChg>
        <pc:spChg chg="add mod">
          <ac:chgData name="Lloyd Maza" userId="5cfd7a001bc0d1c4" providerId="LiveId" clId="{8A4B9DA1-AA44-4226-A7C5-62EEAB57F517}" dt="2017-12-10T20:20:48.289" v="724" actId="12789"/>
          <ac:spMkLst>
            <pc:docMk/>
            <pc:sldMk cId="0" sldId="256"/>
            <ac:spMk id="42" creationId="{AB4F9355-2938-44DD-9EA2-2033AA3DB840}"/>
          </ac:spMkLst>
        </pc:spChg>
        <pc:spChg chg="add mod">
          <ac:chgData name="Lloyd Maza" userId="5cfd7a001bc0d1c4" providerId="LiveId" clId="{8A4B9DA1-AA44-4226-A7C5-62EEAB57F517}" dt="2017-12-10T20:23:48.318" v="747" actId="404"/>
          <ac:spMkLst>
            <pc:docMk/>
            <pc:sldMk cId="0" sldId="256"/>
            <ac:spMk id="43" creationId="{F7CFCA48-B204-43B9-BC96-499B2C3AD53B}"/>
          </ac:spMkLst>
        </pc:spChg>
        <pc:spChg chg="mod">
          <ac:chgData name="Lloyd Maza" userId="5cfd7a001bc0d1c4" providerId="LiveId" clId="{8A4B9DA1-AA44-4226-A7C5-62EEAB57F517}" dt="2017-12-10T17:35:52.981" v="41" actId="20577"/>
          <ac:spMkLst>
            <pc:docMk/>
            <pc:sldMk cId="0" sldId="256"/>
            <ac:spMk id="46" creationId="{0101612C-EF1F-41A4-8C9C-55B331710FE9}"/>
          </ac:spMkLst>
        </pc:spChg>
        <pc:spChg chg="mod">
          <ac:chgData name="Lloyd Maza" userId="5cfd7a001bc0d1c4" providerId="LiveId" clId="{8A4B9DA1-AA44-4226-A7C5-62EEAB57F517}" dt="2017-12-10T19:21:39.450" v="125" actId="20577"/>
          <ac:spMkLst>
            <pc:docMk/>
            <pc:sldMk cId="0" sldId="256"/>
            <ac:spMk id="49" creationId="{6ACAA0F7-FF90-498B-A16C-692290C2CE6D}"/>
          </ac:spMkLst>
        </pc:spChg>
        <pc:spChg chg="mod">
          <ac:chgData name="Lloyd Maza" userId="5cfd7a001bc0d1c4" providerId="LiveId" clId="{8A4B9DA1-AA44-4226-A7C5-62EEAB57F517}" dt="2017-12-10T17:35:50.290" v="35" actId="20577"/>
          <ac:spMkLst>
            <pc:docMk/>
            <pc:sldMk cId="0" sldId="256"/>
            <ac:spMk id="52" creationId="{47FF2CA4-6880-4125-8BCF-7FAFAF19E741}"/>
          </ac:spMkLst>
        </pc:spChg>
        <pc:spChg chg="mod">
          <ac:chgData name="Lloyd Maza" userId="5cfd7a001bc0d1c4" providerId="LiveId" clId="{8A4B9DA1-AA44-4226-A7C5-62EEAB57F517}" dt="2017-12-10T17:35:43.194" v="20" actId="20577"/>
          <ac:spMkLst>
            <pc:docMk/>
            <pc:sldMk cId="0" sldId="256"/>
            <ac:spMk id="55" creationId="{019761E2-4F4F-4C74-8343-CE9CFF655C78}"/>
          </ac:spMkLst>
        </pc:spChg>
        <pc:spChg chg="mod">
          <ac:chgData name="Lloyd Maza" userId="5cfd7a001bc0d1c4" providerId="LiveId" clId="{8A4B9DA1-AA44-4226-A7C5-62EEAB57F517}" dt="2017-12-10T17:25:36.637" v="9" actId="20577"/>
          <ac:spMkLst>
            <pc:docMk/>
            <pc:sldMk cId="0" sldId="256"/>
            <ac:spMk id="58" creationId="{0CBA8E89-0D4F-4DA5-B707-CA12139F216F}"/>
          </ac:spMkLst>
        </pc:spChg>
        <pc:spChg chg="add del">
          <ac:chgData name="Lloyd Maza" userId="5cfd7a001bc0d1c4" providerId="LiveId" clId="{8A4B9DA1-AA44-4226-A7C5-62EEAB57F517}" dt="2017-12-10T22:29:50.441" v="799"/>
          <ac:spMkLst>
            <pc:docMk/>
            <pc:sldMk cId="0" sldId="256"/>
            <ac:spMk id="61" creationId="{4495FFC7-12A2-4779-94D8-198C8F4889A0}"/>
          </ac:spMkLst>
        </pc:spChg>
        <pc:spChg chg="add mod">
          <ac:chgData name="Lloyd Maza" userId="5cfd7a001bc0d1c4" providerId="LiveId" clId="{8A4B9DA1-AA44-4226-A7C5-62EEAB57F517}" dt="2017-12-10T22:32:20.944" v="949" actId="20577"/>
          <ac:spMkLst>
            <pc:docMk/>
            <pc:sldMk cId="0" sldId="256"/>
            <ac:spMk id="62" creationId="{9F7E9392-6A19-456C-8B8C-7B4C60077DF3}"/>
          </ac:spMkLst>
        </pc:spChg>
        <pc:spChg chg="add mod">
          <ac:chgData name="Lloyd Maza" userId="5cfd7a001bc0d1c4" providerId="LiveId" clId="{8A4B9DA1-AA44-4226-A7C5-62EEAB57F517}" dt="2017-12-10T22:41:06.004" v="1303" actId="12788"/>
          <ac:spMkLst>
            <pc:docMk/>
            <pc:sldMk cId="0" sldId="256"/>
            <ac:spMk id="63" creationId="{3B96B831-EAC2-4E77-B47E-DB3BDDD44C3C}"/>
          </ac:spMkLst>
        </pc:spChg>
        <pc:spChg chg="add mod">
          <ac:chgData name="Lloyd Maza" userId="5cfd7a001bc0d1c4" providerId="LiveId" clId="{8A4B9DA1-AA44-4226-A7C5-62EEAB57F517}" dt="2017-12-10T22:41:06.004" v="1303" actId="12788"/>
          <ac:spMkLst>
            <pc:docMk/>
            <pc:sldMk cId="0" sldId="256"/>
            <ac:spMk id="64" creationId="{7A35AC6A-B414-4A1C-8EC6-7565C63E20D2}"/>
          </ac:spMkLst>
        </pc:spChg>
        <pc:grpChg chg="add mod">
          <ac:chgData name="Lloyd Maza" userId="5cfd7a001bc0d1c4" providerId="LiveId" clId="{8A4B9DA1-AA44-4226-A7C5-62EEAB57F517}" dt="2017-12-10T19:42:30.006" v="600" actId="164"/>
          <ac:grpSpMkLst>
            <pc:docMk/>
            <pc:sldMk cId="0" sldId="256"/>
            <ac:grpSpMk id="11" creationId="{FD2A0240-1230-4E0C-A6A1-12C1F090E20D}"/>
          </ac:grpSpMkLst>
        </pc:grpChg>
        <pc:grpChg chg="mod">
          <ac:chgData name="Lloyd Maza" userId="5cfd7a001bc0d1c4" providerId="LiveId" clId="{8A4B9DA1-AA44-4226-A7C5-62EEAB57F517}" dt="2017-12-10T20:20:16.253" v="712" actId="1035"/>
          <ac:grpSpMkLst>
            <pc:docMk/>
            <pc:sldMk cId="0" sldId="256"/>
            <ac:grpSpMk id="44" creationId="{F2D323EA-E4AC-495D-8569-8E5839B52058}"/>
          </ac:grpSpMkLst>
        </pc:grpChg>
        <pc:grpChg chg="mod">
          <ac:chgData name="Lloyd Maza" userId="5cfd7a001bc0d1c4" providerId="LiveId" clId="{8A4B9DA1-AA44-4226-A7C5-62EEAB57F517}" dt="2017-12-10T22:29:17.488" v="779" actId="12789"/>
          <ac:grpSpMkLst>
            <pc:docMk/>
            <pc:sldMk cId="0" sldId="256"/>
            <ac:grpSpMk id="47" creationId="{4625DB9A-6A7E-4D34-8373-26699173C6BB}"/>
          </ac:grpSpMkLst>
        </pc:grp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4" creationId="{8CDB4034-8CE0-4455-939B-8052976C9E04}"/>
          </ac:picMkLst>
        </pc:pic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6" creationId="{191C8303-B7F1-40A1-9441-34ECDA12F015}"/>
          </ac:picMkLst>
        </pc:picChg>
        <pc:picChg chg="add del mod modCrop">
          <ac:chgData name="Lloyd Maza" userId="5cfd7a001bc0d1c4" providerId="LiveId" clId="{8A4B9DA1-AA44-4226-A7C5-62EEAB57F517}" dt="2017-12-10T22:40:27.403" v="1300" actId="1038"/>
          <ac:picMkLst>
            <pc:docMk/>
            <pc:sldMk cId="0" sldId="256"/>
            <ac:picMk id="19" creationId="{BD827A07-8861-4ED7-94A6-4388C2461024}"/>
          </ac:picMkLst>
        </pc:picChg>
        <pc:picChg chg="add mod modCrop">
          <ac:chgData name="Lloyd Maza" userId="5cfd7a001bc0d1c4" providerId="LiveId" clId="{8A4B9DA1-AA44-4226-A7C5-62EEAB57F517}" dt="2017-12-10T22:40:26.301" v="1299" actId="1037"/>
          <ac:picMkLst>
            <pc:docMk/>
            <pc:sldMk cId="0" sldId="256"/>
            <ac:picMk id="22" creationId="{265248DE-4270-4071-8627-03B5577CAA10}"/>
          </ac:picMkLst>
        </pc:picChg>
        <pc:picChg chg="add mod modCrop">
          <ac:chgData name="Lloyd Maza" userId="5cfd7a001bc0d1c4" providerId="LiveId" clId="{8A4B9DA1-AA44-4226-A7C5-62EEAB57F517}" dt="2017-12-10T22:40:38.991" v="1301" actId="1036"/>
          <ac:picMkLst>
            <pc:docMk/>
            <pc:sldMk cId="0" sldId="256"/>
            <ac:picMk id="24" creationId="{660D2CC8-E5FD-4EDF-98C6-BD4DC86FB838}"/>
          </ac:picMkLst>
        </pc:picChg>
        <pc:picChg chg="add mod modCrop">
          <ac:chgData name="Lloyd Maza" userId="5cfd7a001bc0d1c4" providerId="LiveId" clId="{8A4B9DA1-AA44-4226-A7C5-62EEAB57F517}" dt="2017-12-10T22:40:38.991" v="1301" actId="1036"/>
          <ac:picMkLst>
            <pc:docMk/>
            <pc:sldMk cId="0" sldId="256"/>
            <ac:picMk id="26" creationId="{4A18AB49-9DFC-44D6-95E2-FADD38258289}"/>
          </ac:picMkLst>
        </pc:picChg>
        <pc:cxnChg chg="add del mod">
          <ac:chgData name="Lloyd Maza" userId="5cfd7a001bc0d1c4" providerId="LiveId" clId="{8A4B9DA1-AA44-4226-A7C5-62EEAB57F517}" dt="2017-12-10T22:28:55.674" v="759" actId="478"/>
          <ac:cxnSpMkLst>
            <pc:docMk/>
            <pc:sldMk cId="0" sldId="256"/>
            <ac:cxnSpMk id="9" creationId="{F70699E1-A091-4881-A1E2-D8E7AF112D8C}"/>
          </ac:cxnSpMkLst>
        </pc:cxnChg>
        <pc:cxnChg chg="add del mod">
          <ac:chgData name="Lloyd Maza" userId="5cfd7a001bc0d1c4" providerId="LiveId" clId="{8A4B9DA1-AA44-4226-A7C5-62EEAB57F517}" dt="2017-12-10T19:41:32.353" v="589" actId="478"/>
          <ac:cxnSpMkLst>
            <pc:docMk/>
            <pc:sldMk cId="0" sldId="256"/>
            <ac:cxnSpMk id="9" creationId="{62EF7DFB-7F21-400D-88C1-A8CD71775313}"/>
          </ac:cxnSpMkLst>
        </pc:cxnChg>
        <pc:cxnChg chg="add mod">
          <ac:chgData name="Lloyd Maza" userId="5cfd7a001bc0d1c4" providerId="LiveId" clId="{8A4B9DA1-AA44-4226-A7C5-62EEAB57F517}" dt="2017-12-10T22:29:32.550" v="795" actId="1582"/>
          <ac:cxnSpMkLst>
            <pc:docMk/>
            <pc:sldMk cId="0" sldId="256"/>
            <ac:cxnSpMk id="15" creationId="{5A65002C-B921-4204-A459-BED738D138E5}"/>
          </ac:cxnSpMkLst>
        </pc:cxnChg>
        <pc:cxnChg chg="add del mod">
          <ac:chgData name="Lloyd Maza" userId="5cfd7a001bc0d1c4" providerId="LiveId" clId="{8A4B9DA1-AA44-4226-A7C5-62EEAB57F517}" dt="2017-12-10T22:28:53.769" v="758" actId="478"/>
          <ac:cxnSpMkLst>
            <pc:docMk/>
            <pc:sldMk cId="0" sldId="256"/>
            <ac:cxnSpMk id="59" creationId="{11EA2C70-2727-4F66-B1CA-FE3AD1AFEB4C}"/>
          </ac:cxnSpMkLst>
        </pc:cxnChg>
        <pc:cxnChg chg="add mod">
          <ac:chgData name="Lloyd Maza" userId="5cfd7a001bc0d1c4" providerId="LiveId" clId="{8A4B9DA1-AA44-4226-A7C5-62EEAB57F517}" dt="2017-12-10T22:29:32.550" v="795" actId="1582"/>
          <ac:cxnSpMkLst>
            <pc:docMk/>
            <pc:sldMk cId="0" sldId="256"/>
            <ac:cxnSpMk id="60" creationId="{C9C0DECF-B09F-43BB-8754-F48BCAF51BAB}"/>
          </ac:cxnSpMkLst>
        </pc:cxnChg>
      </pc:sldChg>
    </pc:docChg>
  </pc:docChgLst>
  <pc:docChgLst>
    <pc:chgData name="Lloyd Maza" userId="5cfd7a001bc0d1c4" providerId="LiveId" clId="{D0654E81-D7CE-44BF-B3CA-194307712AF1}"/>
    <pc:docChg chg="modSld">
      <pc:chgData name="Lloyd Maza" userId="5cfd7a001bc0d1c4" providerId="LiveId" clId="{D0654E81-D7CE-44BF-B3CA-194307712AF1}" dt="2017-12-07T06:09:52.520" v="0" actId="14100"/>
      <pc:docMkLst>
        <pc:docMk/>
      </pc:docMkLst>
      <pc:sldChg chg="modSp">
        <pc:chgData name="Lloyd Maza" userId="5cfd7a001bc0d1c4" providerId="LiveId" clId="{D0654E81-D7CE-44BF-B3CA-194307712AF1}" dt="2017-12-07T06:09:52.520" v="0" actId="14100"/>
        <pc:sldMkLst>
          <pc:docMk/>
          <pc:sldMk cId="0" sldId="256"/>
        </pc:sldMkLst>
        <pc:spChg chg="mod">
          <ac:chgData name="Lloyd Maza" userId="5cfd7a001bc0d1c4" providerId="LiveId" clId="{D0654E81-D7CE-44BF-B3CA-194307712AF1}" dt="2017-12-07T06:09:52.520" v="0" actId="14100"/>
          <ac:spMkLst>
            <pc:docMk/>
            <pc:sldMk cId="0" sldId="256"/>
            <ac:spMk id="48" creationId="{ACA7F6EB-990E-4BBA-87F0-2DCCC42A0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2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6147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svision.com/2015/10/12/anti-uav-defence-system-upgraded/" TargetMode="External"/><Relationship Id="rId2" Type="http://schemas.openxmlformats.org/officeDocument/2006/relationships/hyperlink" Target="https://www.uasvision.com/2017/05/22/us-air-force-research-lab-to-extend-aircraft-isr-ran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Adaptive Multi-Agent Path Planning for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Distributed UAV Systems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and Cameron McMillan (cmac12)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229 Final Project, Autumn 2017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Scenario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Method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58399"/>
            <a:ext cx="1844040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715000"/>
            <a:ext cx="64008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5556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5532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45908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5002C-B921-4204-A459-BED738D138E5}"/>
              </a:ext>
            </a:extLst>
          </p:cNvPr>
          <p:cNvCxnSpPr>
            <a:cxnSpLocks/>
          </p:cNvCxnSpPr>
          <p:nvPr/>
        </p:nvCxnSpPr>
        <p:spPr>
          <a:xfrm>
            <a:off x="13411200" y="11430000"/>
            <a:ext cx="0" cy="960120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0DECF-B09F-43BB-8754-F48BCAF51BAB}"/>
              </a:ext>
            </a:extLst>
          </p:cNvPr>
          <p:cNvCxnSpPr>
            <a:cxnSpLocks/>
          </p:cNvCxnSpPr>
          <p:nvPr/>
        </p:nvCxnSpPr>
        <p:spPr>
          <a:xfrm>
            <a:off x="19555968" y="11475720"/>
            <a:ext cx="0" cy="950976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7E9392-6A19-456C-8B8C-7B4C60077DF3}"/>
              </a:ext>
            </a:extLst>
          </p:cNvPr>
          <p:cNvSpPr txBox="1"/>
          <p:nvPr/>
        </p:nvSpPr>
        <p:spPr>
          <a:xfrm>
            <a:off x="7391399" y="11211580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Learning an Unknown Environment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827A07-8861-4ED7-94A6-4388C24610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4280" r="15710"/>
          <a:stretch/>
        </p:blipFill>
        <p:spPr>
          <a:xfrm>
            <a:off x="7655308" y="13206187"/>
            <a:ext cx="2707892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248DE-4270-4071-8627-03B5577CAA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280" r="14276"/>
          <a:stretch/>
        </p:blipFill>
        <p:spPr>
          <a:xfrm>
            <a:off x="10363200" y="13206187"/>
            <a:ext cx="2762691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D2CC8-E5FD-4EDF-98C6-BD4DC86FB8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744" r="14276"/>
          <a:stretch/>
        </p:blipFill>
        <p:spPr>
          <a:xfrm>
            <a:off x="7561385" y="17602200"/>
            <a:ext cx="2776154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18AB49-9DFC-44D6-95E2-FADD3825828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903" r="15139"/>
          <a:stretch/>
        </p:blipFill>
        <p:spPr>
          <a:xfrm>
            <a:off x="10380785" y="17589500"/>
            <a:ext cx="2725615" cy="274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B96B831-EAC2-4E77-B47E-DB3BDDD44C3C}"/>
              </a:ext>
            </a:extLst>
          </p:cNvPr>
          <p:cNvSpPr txBox="1"/>
          <p:nvPr/>
        </p:nvSpPr>
        <p:spPr>
          <a:xfrm>
            <a:off x="7391400" y="12178947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environment is initialized with a group of unseen threats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35AC6A-B414-4A1C-8EC6-7565C63E20D2}"/>
              </a:ext>
            </a:extLst>
          </p:cNvPr>
          <p:cNvSpPr txBox="1"/>
          <p:nvPr/>
        </p:nvSpPr>
        <p:spPr>
          <a:xfrm>
            <a:off x="7391400" y="15988605"/>
            <a:ext cx="5867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CGLA is iteratively executed to update the path as the agent encounters unseen threats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0AB0C-579F-4D2E-B0BB-620AB2C4D23E}"/>
              </a:ext>
            </a:extLst>
          </p:cNvPr>
          <p:cNvSpPr txBox="1"/>
          <p:nvPr/>
        </p:nvSpPr>
        <p:spPr>
          <a:xfrm>
            <a:off x="548481" y="5512023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Proliferation of low cost UAVs allows them to explore more dangerous environments. Novel path planning algorithms are needed to control these UAVs.</a:t>
            </a:r>
          </a:p>
          <a:p>
            <a:endParaRPr lang="en-US" sz="1400" dirty="0"/>
          </a:p>
          <a:p>
            <a:r>
              <a:rPr lang="en-US" sz="2800" b="1" dirty="0"/>
              <a:t>Problems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risk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time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cooperative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targets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39F1-481F-4870-83FE-89FF83A277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43" y="11810441"/>
            <a:ext cx="3968329" cy="25670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91CD3B-0CE3-46B9-ADF0-0C1270D7A0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1819809"/>
            <a:ext cx="2266228" cy="25452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5C689E-6A3E-4DE8-9DE0-44D23F3DA370}"/>
              </a:ext>
            </a:extLst>
          </p:cNvPr>
          <p:cNvSpPr txBox="1"/>
          <p:nvPr/>
        </p:nvSpPr>
        <p:spPr>
          <a:xfrm>
            <a:off x="422048" y="14389100"/>
            <a:ext cx="614710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Scenario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environment with threats representing anti-air/jamming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Realistic observation radius to discover threats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Must visit all targets in each scenario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Adaptive Multi-Agent Path Planning for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Distributed UAV Systems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and Cameron McMillan (cmac12)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229 Final Project, Autumn 2017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Scenario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Method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58399"/>
            <a:ext cx="1844040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715000"/>
            <a:ext cx="64008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5556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5532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45908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5002C-B921-4204-A459-BED738D138E5}"/>
              </a:ext>
            </a:extLst>
          </p:cNvPr>
          <p:cNvCxnSpPr>
            <a:cxnSpLocks/>
          </p:cNvCxnSpPr>
          <p:nvPr/>
        </p:nvCxnSpPr>
        <p:spPr>
          <a:xfrm>
            <a:off x="13411200" y="11430000"/>
            <a:ext cx="0" cy="960120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0DECF-B09F-43BB-8754-F48BCAF51BAB}"/>
              </a:ext>
            </a:extLst>
          </p:cNvPr>
          <p:cNvCxnSpPr>
            <a:cxnSpLocks/>
          </p:cNvCxnSpPr>
          <p:nvPr/>
        </p:nvCxnSpPr>
        <p:spPr>
          <a:xfrm>
            <a:off x="19555968" y="11475720"/>
            <a:ext cx="0" cy="950976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7E9392-6A19-456C-8B8C-7B4C60077DF3}"/>
              </a:ext>
            </a:extLst>
          </p:cNvPr>
          <p:cNvSpPr txBox="1"/>
          <p:nvPr/>
        </p:nvSpPr>
        <p:spPr>
          <a:xfrm>
            <a:off x="7391399" y="11211580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Learning an Unknown Environment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827A07-8861-4ED7-94A6-4388C24610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4280" r="15710"/>
          <a:stretch/>
        </p:blipFill>
        <p:spPr>
          <a:xfrm>
            <a:off x="7655308" y="13206187"/>
            <a:ext cx="2707892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248DE-4270-4071-8627-03B5577CAA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280" r="14276"/>
          <a:stretch/>
        </p:blipFill>
        <p:spPr>
          <a:xfrm>
            <a:off x="10363200" y="13206187"/>
            <a:ext cx="2762691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D2CC8-E5FD-4EDF-98C6-BD4DC86FB8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744" r="14276"/>
          <a:stretch/>
        </p:blipFill>
        <p:spPr>
          <a:xfrm>
            <a:off x="7561385" y="17602200"/>
            <a:ext cx="2776154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18AB49-9DFC-44D6-95E2-FADD3825828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903" r="15139"/>
          <a:stretch/>
        </p:blipFill>
        <p:spPr>
          <a:xfrm>
            <a:off x="10380785" y="17589500"/>
            <a:ext cx="2725615" cy="274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B96B831-EAC2-4E77-B47E-DB3BDDD44C3C}"/>
              </a:ext>
            </a:extLst>
          </p:cNvPr>
          <p:cNvSpPr txBox="1"/>
          <p:nvPr/>
        </p:nvSpPr>
        <p:spPr>
          <a:xfrm>
            <a:off x="7391400" y="12178947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environment is initialized with a group of unseen threats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35AC6A-B414-4A1C-8EC6-7565C63E20D2}"/>
              </a:ext>
            </a:extLst>
          </p:cNvPr>
          <p:cNvSpPr txBox="1"/>
          <p:nvPr/>
        </p:nvSpPr>
        <p:spPr>
          <a:xfrm>
            <a:off x="7391400" y="15988605"/>
            <a:ext cx="5867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CGLA is iteratively executed to update the path as the agent encounters unseen threats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0AB0C-579F-4D2E-B0BB-620AB2C4D23E}"/>
              </a:ext>
            </a:extLst>
          </p:cNvPr>
          <p:cNvSpPr txBox="1"/>
          <p:nvPr/>
        </p:nvSpPr>
        <p:spPr>
          <a:xfrm>
            <a:off x="548481" y="5512023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Proliferation of low cost UAVs allows them to explore more dangerous environments. Novel path planning algorithms are needed to control these UAVs.</a:t>
            </a:r>
          </a:p>
          <a:p>
            <a:endParaRPr lang="en-US" sz="1400" dirty="0"/>
          </a:p>
          <a:p>
            <a:r>
              <a:rPr lang="en-US" sz="2800" b="1" dirty="0"/>
              <a:t>Problems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risk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time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cooperative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targets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39F1-481F-4870-83FE-89FF83A277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4" y="18718900"/>
            <a:ext cx="2677813" cy="2845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91CD3B-0CE3-46B9-ADF0-0C1270D7A0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1819809"/>
            <a:ext cx="2709394" cy="2682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4BF2E1-E844-4C15-B94D-F660C6BE9209}"/>
              </a:ext>
            </a:extLst>
          </p:cNvPr>
          <p:cNvSpPr txBox="1"/>
          <p:nvPr/>
        </p:nvSpPr>
        <p:spPr>
          <a:xfrm>
            <a:off x="3196755" y="12002631"/>
            <a:ext cx="3372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Threats</a:t>
            </a:r>
            <a:r>
              <a:rPr lang="en-US" sz="2800" dirty="0"/>
              <a:t> such as anti-air and terrain are initially unknown to UAVs. Must be discovered.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63062-2A17-422A-85F8-1E764AAEA27B}"/>
              </a:ext>
            </a:extLst>
          </p:cNvPr>
          <p:cNvSpPr txBox="1"/>
          <p:nvPr/>
        </p:nvSpPr>
        <p:spPr>
          <a:xfrm>
            <a:off x="3352800" y="18821400"/>
            <a:ext cx="3077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UAVs</a:t>
            </a:r>
            <a:r>
              <a:rPr lang="en-US" sz="2800" dirty="0"/>
              <a:t> have realistic observation radii and fuel capacity. UAVs can share threat information.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7C6C1D-CE83-43ED-B891-3B805148072C}"/>
              </a:ext>
            </a:extLst>
          </p:cNvPr>
          <p:cNvSpPr txBox="1"/>
          <p:nvPr/>
        </p:nvSpPr>
        <p:spPr>
          <a:xfrm>
            <a:off x="522587" y="14782800"/>
            <a:ext cx="267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Targets</a:t>
            </a:r>
            <a:r>
              <a:rPr lang="en-US" sz="2800" dirty="0"/>
              <a:t> are initially known to UAVs. Scenario runs until UAVs have visited all targets or run out of fuel.</a:t>
            </a:r>
            <a:endParaRPr lang="en-US" sz="28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7FD332-9751-4A37-AC49-D4CF7F46483D}"/>
              </a:ext>
            </a:extLst>
          </p:cNvPr>
          <p:cNvSpPr txBox="1"/>
          <p:nvPr/>
        </p:nvSpPr>
        <p:spPr>
          <a:xfrm>
            <a:off x="19470384" y="11211579"/>
            <a:ext cx="586739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Multiple Target – Multiple UAV</a:t>
            </a:r>
          </a:p>
          <a:p>
            <a:pPr algn="ctr">
              <a:spcAft>
                <a:spcPts val="600"/>
              </a:spcAft>
            </a:pPr>
            <a:r>
              <a:rPr lang="en-US" sz="2800" b="1" dirty="0"/>
              <a:t>Environment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A14F4-B944-4123-84BD-42F0E38EA9D6}"/>
              </a:ext>
            </a:extLst>
          </p:cNvPr>
          <p:cNvSpPr txBox="1"/>
          <p:nvPr/>
        </p:nvSpPr>
        <p:spPr>
          <a:xfrm>
            <a:off x="19998677" y="1239439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with only one UAV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B2314-E66C-4053-AB0E-B3D68D293884}"/>
              </a:ext>
            </a:extLst>
          </p:cNvPr>
          <p:cNvSpPr txBox="1"/>
          <p:nvPr/>
        </p:nvSpPr>
        <p:spPr>
          <a:xfrm>
            <a:off x="19998677" y="15949387"/>
            <a:ext cx="5285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target assignment speeds up the target observation with multiple UAVs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4D6B0D-AF38-4D6B-9304-CB736FD0439E}"/>
              </a:ext>
            </a:extLst>
          </p:cNvPr>
          <p:cNvSpPr txBox="1"/>
          <p:nvPr/>
        </p:nvSpPr>
        <p:spPr>
          <a:xfrm>
            <a:off x="13335002" y="11224840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Information Sharing in an Unknown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A26004-81DF-44EA-8526-836BB1A6378F}"/>
              </a:ext>
            </a:extLst>
          </p:cNvPr>
          <p:cNvSpPr txBox="1"/>
          <p:nvPr/>
        </p:nvSpPr>
        <p:spPr>
          <a:xfrm>
            <a:off x="13411195" y="12178947"/>
            <a:ext cx="614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with one UAV must discover all threats as it encounters them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B26FD4-2852-4FAC-91E5-B2A06FF9D2FC}"/>
              </a:ext>
            </a:extLst>
          </p:cNvPr>
          <p:cNvSpPr txBox="1"/>
          <p:nvPr/>
        </p:nvSpPr>
        <p:spPr>
          <a:xfrm>
            <a:off x="13764772" y="16177144"/>
            <a:ext cx="5505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UAVs share risk information as it’s discovered, speeding up target observation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C32BC76-8313-4E5E-B0A1-9CE31654A7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57" y="14502399"/>
            <a:ext cx="3505379" cy="42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9D23-909F-45C1-85C8-080B4A43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D5AF-E85F-4536-BA6C-B68AD056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source - </a:t>
            </a:r>
            <a:r>
              <a:rPr lang="en-US" dirty="0">
                <a:hlinkClick r:id="rId2"/>
              </a:rPr>
              <a:t>https://www.uasvision.com/2017/05/22/us-air-force-research-lab-to-extend-aircraft-isr-range/</a:t>
            </a:r>
            <a:endParaRPr lang="en-US" dirty="0"/>
          </a:p>
          <a:p>
            <a:r>
              <a:rPr lang="en-US" dirty="0">
                <a:hlinkClick r:id="rId3"/>
              </a:rPr>
              <a:t>https://www.uasvision.com/2015/10/12/anti-uav-defence-system-upgraded/</a:t>
            </a:r>
            <a:endParaRPr lang="en-US" dirty="0"/>
          </a:p>
          <a:p>
            <a:r>
              <a:rPr lang="en-US" dirty="0"/>
              <a:t>https://theintercept.com/2016/01/28/hacked-images-from-israels-drone-fleet/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2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692</Words>
  <Application>Microsoft Office PowerPoint</Application>
  <PresentationFormat>Custom</PresentationFormat>
  <Paragraphs>102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Helvetica</vt:lpstr>
      <vt:lpstr>PMingLiU</vt:lpstr>
      <vt:lpstr>PMingLiU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McMillan, Cameron B</cp:lastModifiedBy>
  <cp:revision>219</cp:revision>
  <dcterms:created xsi:type="dcterms:W3CDTF">2009-03-08T16:20:38Z</dcterms:created>
  <dcterms:modified xsi:type="dcterms:W3CDTF">2017-12-11T05:58:11Z</dcterms:modified>
</cp:coreProperties>
</file>