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7315200" cy="9601200"/>
  <p:defaultTextStyle>
    <a:defPPr>
      <a:defRPr lang="zh-TW"/>
    </a:defPPr>
    <a:lvl1pPr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1566863" indent="-1174750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3133725" indent="-2351088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4702175" indent="-3525838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6269038" indent="-4702175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6pPr>
    <a:lvl7pPr marL="27432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7pPr>
    <a:lvl8pPr marL="32004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8pPr>
    <a:lvl9pPr marL="36576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A80000"/>
    <a:srgbClr val="820000"/>
    <a:srgbClr val="D0D8E8"/>
    <a:srgbClr val="0000CC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9509" autoAdjust="0"/>
  </p:normalViewPr>
  <p:slideViewPr>
    <p:cSldViewPr>
      <p:cViewPr varScale="1">
        <p:scale>
          <a:sx n="37" d="100"/>
          <a:sy n="37" d="100"/>
        </p:scale>
        <p:origin x="1003" y="101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loyd Maza" userId="5cfd7a001bc0d1c4" providerId="LiveId" clId="{D0654E81-D7CE-44BF-B3CA-194307712AF1}"/>
    <pc:docChg chg="modSld">
      <pc:chgData name="Lloyd Maza" userId="5cfd7a001bc0d1c4" providerId="LiveId" clId="{D0654E81-D7CE-44BF-B3CA-194307712AF1}" dt="2017-12-07T06:09:52.520" v="0" actId="14100"/>
      <pc:docMkLst>
        <pc:docMk/>
      </pc:docMkLst>
      <pc:sldChg chg="modSp">
        <pc:chgData name="Lloyd Maza" userId="5cfd7a001bc0d1c4" providerId="LiveId" clId="{D0654E81-D7CE-44BF-B3CA-194307712AF1}" dt="2017-12-07T06:09:52.520" v="0" actId="14100"/>
        <pc:sldMkLst>
          <pc:docMk/>
          <pc:sldMk cId="0" sldId="256"/>
        </pc:sldMkLst>
        <pc:spChg chg="mod">
          <ac:chgData name="Lloyd Maza" userId="5cfd7a001bc0d1c4" providerId="LiveId" clId="{D0654E81-D7CE-44BF-B3CA-194307712AF1}" dt="2017-12-07T06:09:52.520" v="0" actId="14100"/>
          <ac:spMkLst>
            <pc:docMk/>
            <pc:sldMk cId="0" sldId="256"/>
            <ac:spMk id="48" creationId="{ACA7F6EB-990E-4BBA-87F0-2DCCC42A00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6227EA-0937-4511-960D-51E45B435C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F606E-D77C-4173-8051-80156D62862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3134929" eaLnBrk="1" hangingPunct="1">
              <a:defRPr kumimoji="0" sz="1300"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fld id="{BFE20E79-123E-4B64-8B4B-FE48D52543B9}" type="datetimeFigureOut">
              <a:rPr lang="zh-TW" altLang="en-US"/>
              <a:pPr>
                <a:defRPr/>
              </a:pPr>
              <a:t>2017/12/6</a:t>
            </a:fld>
            <a:endParaRPr lang="zh-TW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24EA258-665B-4CB1-9260-592AD24CB9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7263" y="720725"/>
            <a:ext cx="540067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174D07A-680C-4664-B0BC-52D418540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A531D-7289-4984-B03B-D861ED241C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80BE7-7977-4D35-84F6-827EE83FC0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300">
                <a:latin typeface="Calibri" panose="020F0502020204030204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fld id="{60E8A0B6-1306-438F-A71A-A5CCE5A874D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1pPr>
    <a:lvl2pPr marL="1566863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2pPr>
    <a:lvl3pPr marL="3133725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3pPr>
    <a:lvl4pPr marL="4702175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4pPr>
    <a:lvl5pPr marL="6269038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5pPr>
    <a:lvl6pPr marL="7837322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9404787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10972251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12539716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C4C86A8A-918B-4C92-8022-DDFB8D7E9D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A2284248-CC04-423F-99F4-40B9945C59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761BFFAC-9D49-4B0B-88BC-C5D5CEB1DA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B1C47E6-A950-48C3-BA15-F5B1C937041F}" type="slidenum">
              <a:rPr lang="zh-TW" altLang="en-US" sz="1300" smtClean="0"/>
              <a:pPr>
                <a:spcBef>
                  <a:spcPct val="0"/>
                </a:spcBef>
              </a:pPr>
              <a:t>1</a:t>
            </a:fld>
            <a:endParaRPr lang="zh-TW" alt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2"/>
            <a:ext cx="27980640" cy="470408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9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6AA91-EF67-4459-A4A6-BB5D1296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A96EA-EB98-4DED-860F-38772568EC7C}" type="datetimeFigureOut">
              <a:rPr lang="zh-TW" altLang="en-US"/>
              <a:pPr>
                <a:defRPr/>
              </a:pPr>
              <a:t>2017/12/6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E4BD8-52CF-4177-A982-90B46F96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204FE-3EAC-4221-AAC2-80764F28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4AFA7-6571-4C58-89D4-2C94401E806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14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E0B78-51C4-463C-9F6C-78C56938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F570F-EE21-4095-8135-CF70EDA291D5}" type="datetimeFigureOut">
              <a:rPr lang="zh-TW" altLang="en-US"/>
              <a:pPr>
                <a:defRPr/>
              </a:pPr>
              <a:t>2017/12/6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9B06A-CC9B-4FA1-B1EA-7105E8A3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EA679-6C37-4FBA-BA19-EB022B9E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435BB-DE03-4E22-B7CA-4F0BB5E9BA1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17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878843"/>
            <a:ext cx="7406640" cy="18724880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878843"/>
            <a:ext cx="21671280" cy="18724880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8A2DB-B9E0-4637-AA43-4925D809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875A1-D579-4BA3-BF19-292322B45726}" type="datetimeFigureOut">
              <a:rPr lang="zh-TW" altLang="en-US"/>
              <a:pPr>
                <a:defRPr/>
              </a:pPr>
              <a:t>2017/12/6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D446-F626-45B4-88B1-A366D7E6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52F9A-2F50-40A4-A4F9-A8CED5C8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615E3-B0E3-404D-B9D8-42DCDB3E506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21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A2D4F-8EB3-4F36-AF82-03C148FB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5D47C-960B-45B6-B027-5660B34D1FEA}" type="datetimeFigureOut">
              <a:rPr lang="zh-TW" altLang="en-US"/>
              <a:pPr>
                <a:defRPr/>
              </a:pPr>
              <a:t>2017/12/6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17FD3-3E55-4FCC-99F3-FA7D1637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E385E-F39B-47E6-88FD-A48BC73A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7D5FC-1DEA-46E5-9497-D5AA387A8B9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62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46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4929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39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858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32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478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2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971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AEE8B-C9FE-46B3-AD6D-FA472B01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F35C3-7DB8-49D0-AEAB-DC821D02A38F}" type="datetimeFigureOut">
              <a:rPr lang="zh-TW" altLang="en-US"/>
              <a:pPr>
                <a:defRPr/>
              </a:pPr>
              <a:t>2017/12/6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4D445-A7EB-44B1-991D-D7AFE3FB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D39A7-851E-4778-84C7-0105C974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D1FC2-4C74-43F7-B50F-0A806FF96D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98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63C9E3-3D55-4CF4-B422-DCE33083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6F707-DD51-4A94-A2AB-22A512118B65}" type="datetimeFigureOut">
              <a:rPr lang="zh-TW" altLang="en-US"/>
              <a:pPr>
                <a:defRPr/>
              </a:pPr>
              <a:t>2017/12/6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940247-6417-4120-93A8-DC7DFB79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13F4C9-C729-456B-8039-2EB8DF63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43018-8BBB-4C9B-801E-7E26CC06C6C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96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64" indent="0">
              <a:buNone/>
              <a:defRPr sz="6900" b="1"/>
            </a:lvl2pPr>
            <a:lvl3pPr marL="3134929" indent="0">
              <a:buNone/>
              <a:defRPr sz="6200" b="1"/>
            </a:lvl3pPr>
            <a:lvl4pPr marL="4702393" indent="0">
              <a:buNone/>
              <a:defRPr sz="5500" b="1"/>
            </a:lvl4pPr>
            <a:lvl5pPr marL="6269858" indent="0">
              <a:buNone/>
              <a:defRPr sz="5500" b="1"/>
            </a:lvl5pPr>
            <a:lvl6pPr marL="7837322" indent="0">
              <a:buNone/>
              <a:defRPr sz="5500" b="1"/>
            </a:lvl6pPr>
            <a:lvl7pPr marL="9404787" indent="0">
              <a:buNone/>
              <a:defRPr sz="5500" b="1"/>
            </a:lvl7pPr>
            <a:lvl8pPr marL="10972251" indent="0">
              <a:buNone/>
              <a:defRPr sz="5500" b="1"/>
            </a:lvl8pPr>
            <a:lvl9pPr marL="12539716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64" indent="0">
              <a:buNone/>
              <a:defRPr sz="6900" b="1"/>
            </a:lvl2pPr>
            <a:lvl3pPr marL="3134929" indent="0">
              <a:buNone/>
              <a:defRPr sz="6200" b="1"/>
            </a:lvl3pPr>
            <a:lvl4pPr marL="4702393" indent="0">
              <a:buNone/>
              <a:defRPr sz="5500" b="1"/>
            </a:lvl4pPr>
            <a:lvl5pPr marL="6269858" indent="0">
              <a:buNone/>
              <a:defRPr sz="5500" b="1"/>
            </a:lvl5pPr>
            <a:lvl6pPr marL="7837322" indent="0">
              <a:buNone/>
              <a:defRPr sz="5500" b="1"/>
            </a:lvl6pPr>
            <a:lvl7pPr marL="9404787" indent="0">
              <a:buNone/>
              <a:defRPr sz="5500" b="1"/>
            </a:lvl7pPr>
            <a:lvl8pPr marL="10972251" indent="0">
              <a:buNone/>
              <a:defRPr sz="5500" b="1"/>
            </a:lvl8pPr>
            <a:lvl9pPr marL="12539716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68360D1-81A5-4A4B-AAAA-B5F5982C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97C92-2578-4228-BA00-860CBCD438FE}" type="datetimeFigureOut">
              <a:rPr lang="zh-TW" altLang="en-US"/>
              <a:pPr>
                <a:defRPr/>
              </a:pPr>
              <a:t>2017/12/6</a:t>
            </a:fld>
            <a:endParaRPr lang="zh-TW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DFC57-4B5B-4397-8A95-638BD7E0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CB8F851-513E-4719-BF71-B63E39CB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A8714-099B-4835-80FC-442984A03BE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30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4FCAC0D-5DCA-42FB-A536-64B30F58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309EF-F79B-4E80-97BC-3C6EBE30A4BF}" type="datetimeFigureOut">
              <a:rPr lang="zh-TW" altLang="en-US"/>
              <a:pPr>
                <a:defRPr/>
              </a:pPr>
              <a:t>2017/12/6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4AAEA7-6918-4080-8FEA-78759623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ED4584E-EEEE-4325-A3B7-C03BD157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1927B-0D0F-4E51-8F9A-1A401B038C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37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D5B6E7E-58F2-4DDE-A087-DB5CC2B9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4D686-D134-439E-8EF1-8A62F012C63F}" type="datetimeFigureOut">
              <a:rPr lang="zh-TW" altLang="en-US"/>
              <a:pPr>
                <a:defRPr/>
              </a:pPr>
              <a:t>2017/12/6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68F2B28-EDA8-47B5-812A-015459AF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B35829F-B46B-4654-A5C9-D266292D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B188C-E1AA-42C6-BD4A-9B57653B69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79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1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1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464" indent="0">
              <a:buNone/>
              <a:defRPr sz="4100"/>
            </a:lvl2pPr>
            <a:lvl3pPr marL="3134929" indent="0">
              <a:buNone/>
              <a:defRPr sz="3400"/>
            </a:lvl3pPr>
            <a:lvl4pPr marL="4702393" indent="0">
              <a:buNone/>
              <a:defRPr sz="3100"/>
            </a:lvl4pPr>
            <a:lvl5pPr marL="6269858" indent="0">
              <a:buNone/>
              <a:defRPr sz="3100"/>
            </a:lvl5pPr>
            <a:lvl6pPr marL="7837322" indent="0">
              <a:buNone/>
              <a:defRPr sz="3100"/>
            </a:lvl6pPr>
            <a:lvl7pPr marL="9404787" indent="0">
              <a:buNone/>
              <a:defRPr sz="3100"/>
            </a:lvl7pPr>
            <a:lvl8pPr marL="10972251" indent="0">
              <a:buNone/>
              <a:defRPr sz="3100"/>
            </a:lvl8pPr>
            <a:lvl9pPr marL="12539716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5F19160-E800-4953-913A-A9D7DB41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6FA84-6D22-4B60-A504-16E3FFA1CE99}" type="datetimeFigureOut">
              <a:rPr lang="zh-TW" altLang="en-US"/>
              <a:pPr>
                <a:defRPr/>
              </a:pPr>
              <a:t>2017/12/6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E40770-52FA-49D4-A8F1-AE974D54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B0C9812-C1B3-44B2-A6CF-54D0B0B4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64461-C553-48BD-A8FC-235F5B9734E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49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1000"/>
            </a:lvl1pPr>
            <a:lvl2pPr marL="1567464" indent="0">
              <a:buNone/>
              <a:defRPr sz="9600"/>
            </a:lvl2pPr>
            <a:lvl3pPr marL="3134929" indent="0">
              <a:buNone/>
              <a:defRPr sz="8200"/>
            </a:lvl3pPr>
            <a:lvl4pPr marL="4702393" indent="0">
              <a:buNone/>
              <a:defRPr sz="6900"/>
            </a:lvl4pPr>
            <a:lvl5pPr marL="6269858" indent="0">
              <a:buNone/>
              <a:defRPr sz="6900"/>
            </a:lvl5pPr>
            <a:lvl6pPr marL="7837322" indent="0">
              <a:buNone/>
              <a:defRPr sz="6900"/>
            </a:lvl6pPr>
            <a:lvl7pPr marL="9404787" indent="0">
              <a:buNone/>
              <a:defRPr sz="6900"/>
            </a:lvl7pPr>
            <a:lvl8pPr marL="10972251" indent="0">
              <a:buNone/>
              <a:defRPr sz="6900"/>
            </a:lvl8pPr>
            <a:lvl9pPr marL="12539716" indent="0">
              <a:buNone/>
              <a:defRPr sz="69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464" indent="0">
              <a:buNone/>
              <a:defRPr sz="4100"/>
            </a:lvl2pPr>
            <a:lvl3pPr marL="3134929" indent="0">
              <a:buNone/>
              <a:defRPr sz="3400"/>
            </a:lvl3pPr>
            <a:lvl4pPr marL="4702393" indent="0">
              <a:buNone/>
              <a:defRPr sz="3100"/>
            </a:lvl4pPr>
            <a:lvl5pPr marL="6269858" indent="0">
              <a:buNone/>
              <a:defRPr sz="3100"/>
            </a:lvl5pPr>
            <a:lvl6pPr marL="7837322" indent="0">
              <a:buNone/>
              <a:defRPr sz="3100"/>
            </a:lvl6pPr>
            <a:lvl7pPr marL="9404787" indent="0">
              <a:buNone/>
              <a:defRPr sz="3100"/>
            </a:lvl7pPr>
            <a:lvl8pPr marL="10972251" indent="0">
              <a:buNone/>
              <a:defRPr sz="3100"/>
            </a:lvl8pPr>
            <a:lvl9pPr marL="12539716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1829A37-8ECD-4445-9306-1C544847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E7EA8-9B57-435F-AD2D-24DBF0C66C99}" type="datetimeFigureOut">
              <a:rPr lang="zh-TW" altLang="en-US"/>
              <a:pPr>
                <a:defRPr/>
              </a:pPr>
              <a:t>2017/12/6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A6E9F06-2BB6-4B63-96E2-844FFEE1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1FB6A21-BBF5-48DC-8E41-FF4A5AB7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76E39-F4C6-42FC-A5E0-2BA2BA2519E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82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814448A-DBA9-4007-A329-A0FD6F7217F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46238" y="879475"/>
            <a:ext cx="296259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EEDBA95-111B-4F7B-94A4-FD14203C1F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646238" y="5121275"/>
            <a:ext cx="29625925" cy="144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BC11C-43A9-4B9A-AEC6-22E21DC20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6238" y="20340638"/>
            <a:ext cx="76803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4100">
                <a:solidFill>
                  <a:srgbClr val="898989"/>
                </a:solidFill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fld id="{2FAD9F91-276B-497C-A45E-91A4A0CCFF6B}" type="datetimeFigureOut">
              <a:rPr lang="zh-TW" altLang="en-US"/>
              <a:pPr>
                <a:defRPr/>
              </a:pPr>
              <a:t>2017/12/6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ABFE-E8EF-4375-BA9E-D482A68E4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47438" y="20340638"/>
            <a:ext cx="104235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ctr" defTabSz="3134929" eaLnBrk="1" hangingPunct="1">
              <a:defRPr kumimoji="0" sz="4100">
                <a:solidFill>
                  <a:srgbClr val="898989"/>
                </a:solidFill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8803A-CFD5-4E42-B963-6994EE343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591838" y="20340638"/>
            <a:ext cx="76803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4100">
                <a:solidFill>
                  <a:srgbClr val="898989"/>
                </a:solidFill>
                <a:latin typeface="Calibri" panose="020F0502020204030204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fld id="{DB82F3C6-FEC6-4B42-868D-1A3BC113741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3725" rtl="0" eaLnBrk="0" fontAlgn="base" hangingPunct="0">
        <a:spcBef>
          <a:spcPct val="0"/>
        </a:spcBef>
        <a:spcAft>
          <a:spcPct val="0"/>
        </a:spcAft>
        <a:defRPr sz="15100" kern="1200">
          <a:solidFill>
            <a:schemeClr val="tx1"/>
          </a:solidFill>
          <a:latin typeface="+mj-lt"/>
          <a:ea typeface="PMingLiU" pitchFamily="18" charset="-120"/>
          <a:cs typeface="+mj-cs"/>
        </a:defRPr>
      </a:lvl1pPr>
      <a:lvl2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2pPr>
      <a:lvl3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3pPr>
      <a:lvl4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4pPr>
      <a:lvl5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5pPr>
      <a:lvl6pPr marL="391866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6pPr>
      <a:lvl7pPr marL="783732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7pPr>
      <a:lvl8pPr marL="1175598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8pPr>
      <a:lvl9pPr marL="1567464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9pPr>
    </p:titleStyle>
    <p:bodyStyle>
      <a:lvl1pPr marL="1174750" indent="-1174750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2546350" indent="-97948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2pPr>
      <a:lvl3pPr marL="3917950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3pPr>
      <a:lvl4pPr marL="5484813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9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4pPr>
      <a:lvl5pPr marL="7053263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9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5pPr>
      <a:lvl6pPr marL="8621055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519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984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448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464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929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393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858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322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4787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251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9716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8">
            <a:extLst>
              <a:ext uri="{FF2B5EF4-FFF2-40B4-BE49-F238E27FC236}">
                <a16:creationId xmlns:a16="http://schemas.microsoft.com/office/drawing/2014/main" id="{09CE4599-1213-4798-8930-6A42A25F5801}"/>
              </a:ext>
            </a:extLst>
          </p:cNvPr>
          <p:cNvGrpSpPr>
            <a:grpSpLocks/>
          </p:cNvGrpSpPr>
          <p:nvPr/>
        </p:nvGrpSpPr>
        <p:grpSpPr bwMode="auto">
          <a:xfrm>
            <a:off x="26349248" y="17724864"/>
            <a:ext cx="6218237" cy="3839737"/>
            <a:chOff x="411163" y="4511675"/>
            <a:chExt cx="12069762" cy="3839740"/>
          </a:xfrm>
        </p:grpSpPr>
        <p:sp>
          <p:nvSpPr>
            <p:cNvPr id="57" name="Rounded Rectangle 19">
              <a:extLst>
                <a:ext uri="{FF2B5EF4-FFF2-40B4-BE49-F238E27FC236}">
                  <a16:creationId xmlns:a16="http://schemas.microsoft.com/office/drawing/2014/main" id="{AEDBDAD8-4C29-4B1C-89C8-1CEF50829E89}"/>
                </a:ext>
              </a:extLst>
            </p:cNvPr>
            <p:cNvSpPr/>
            <p:nvPr/>
          </p:nvSpPr>
          <p:spPr>
            <a:xfrm>
              <a:off x="411163" y="4511676"/>
              <a:ext cx="12069762" cy="383973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CBA8E89-0D4F-4DA5-B707-CA12139F216F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Panel 7</a:t>
              </a:r>
            </a:p>
          </p:txBody>
        </p:sp>
      </p:grpSp>
      <p:grpSp>
        <p:nvGrpSpPr>
          <p:cNvPr id="53" name="Group 8">
            <a:extLst>
              <a:ext uri="{FF2B5EF4-FFF2-40B4-BE49-F238E27FC236}">
                <a16:creationId xmlns:a16="http://schemas.microsoft.com/office/drawing/2014/main" id="{726BDA82-6331-452F-A685-FDC556BE84C3}"/>
              </a:ext>
            </a:extLst>
          </p:cNvPr>
          <p:cNvGrpSpPr>
            <a:grpSpLocks/>
          </p:cNvGrpSpPr>
          <p:nvPr/>
        </p:nvGrpSpPr>
        <p:grpSpPr bwMode="auto">
          <a:xfrm>
            <a:off x="26289000" y="11121732"/>
            <a:ext cx="6218237" cy="5851525"/>
            <a:chOff x="411163" y="4511675"/>
            <a:chExt cx="12069762" cy="5851529"/>
          </a:xfrm>
        </p:grpSpPr>
        <p:sp>
          <p:nvSpPr>
            <p:cNvPr id="54" name="Rounded Rectangle 19">
              <a:extLst>
                <a:ext uri="{FF2B5EF4-FFF2-40B4-BE49-F238E27FC236}">
                  <a16:creationId xmlns:a16="http://schemas.microsoft.com/office/drawing/2014/main" id="{1D5BE9DD-57F7-46CA-B5B7-A8E557E86113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19761E2-4F4F-4C74-8343-CE9CFF655C78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Panel 6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B18C367-A2BD-45AF-B224-92B9698620AC}"/>
              </a:ext>
            </a:extLst>
          </p:cNvPr>
          <p:cNvGrpSpPr/>
          <p:nvPr/>
        </p:nvGrpSpPr>
        <p:grpSpPr>
          <a:xfrm>
            <a:off x="-76200" y="-76200"/>
            <a:ext cx="33070800" cy="4114800"/>
            <a:chOff x="-76200" y="0"/>
            <a:chExt cx="33070800" cy="4038600"/>
          </a:xfrm>
          <a:solidFill>
            <a:srgbClr val="8C1515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3A51575-6E00-4923-BEDE-620C6B438E92}"/>
                </a:ext>
              </a:extLst>
            </p:cNvPr>
            <p:cNvSpPr/>
            <p:nvPr/>
          </p:nvSpPr>
          <p:spPr>
            <a:xfrm>
              <a:off x="-76200" y="0"/>
              <a:ext cx="33070800" cy="402272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r>
                <a:rPr kumimoji="0" lang="en-US" altLang="zh-TW" sz="8200" b="1" dirty="0">
                  <a:solidFill>
                    <a:srgbClr val="FFFFFF"/>
                  </a:solidFill>
                  <a:latin typeface="Helvetica" pitchFamily="34" charset="0"/>
                </a:rPr>
                <a:t>Adaptive Multi-Agent Path Planning for </a:t>
              </a:r>
            </a:p>
            <a:p>
              <a:pPr algn="ctr" defTabSz="3134929" eaLnBrk="1" hangingPunct="1">
                <a:defRPr/>
              </a:pPr>
              <a:r>
                <a:rPr kumimoji="0" lang="en-US" altLang="zh-TW" sz="8200" b="1" dirty="0">
                  <a:solidFill>
                    <a:srgbClr val="FFFFFF"/>
                  </a:solidFill>
                  <a:latin typeface="Helvetica" pitchFamily="34" charset="0"/>
                </a:rPr>
                <a:t>Distributed UAV Systems</a:t>
              </a:r>
            </a:p>
            <a:p>
              <a:pPr algn="ctr" defTabSz="3134929" eaLnBrk="1" hangingPunct="1">
                <a:defRPr/>
              </a:pPr>
              <a:r>
                <a:rPr kumimoji="0" lang="en-US" altLang="zh-TW" sz="4400" dirty="0">
                  <a:solidFill>
                    <a:srgbClr val="FFFFFF"/>
                  </a:solidFill>
                  <a:latin typeface="Helvetica" pitchFamily="34" charset="0"/>
                </a:rPr>
                <a:t>Lloyd Maza (</a:t>
              </a:r>
              <a:r>
                <a:rPr kumimoji="0" lang="en-US" altLang="zh-TW" sz="4400" dirty="0" err="1">
                  <a:solidFill>
                    <a:srgbClr val="FFFFFF"/>
                  </a:solidFill>
                  <a:latin typeface="Helvetica" pitchFamily="34" charset="0"/>
                </a:rPr>
                <a:t>lmaza</a:t>
              </a:r>
              <a:r>
                <a:rPr kumimoji="0" lang="en-US" altLang="zh-TW" sz="4400" dirty="0">
                  <a:solidFill>
                    <a:srgbClr val="FFFFFF"/>
                  </a:solidFill>
                  <a:latin typeface="Helvetica" pitchFamily="34" charset="0"/>
                </a:rPr>
                <a:t>) and Cameron McMillan (cmac12)</a:t>
              </a:r>
            </a:p>
            <a:p>
              <a:pPr algn="ctr" defTabSz="3134929" eaLnBrk="1" hangingPunct="1">
                <a:defRPr/>
              </a:pPr>
              <a:r>
                <a:rPr kumimoji="0" lang="en-US" altLang="zh-TW" sz="3600" dirty="0">
                  <a:solidFill>
                    <a:srgbClr val="FFFFFF"/>
                  </a:solidFill>
                  <a:latin typeface="Helvetica" pitchFamily="34" charset="0"/>
                </a:rPr>
                <a:t>CS 229 Final Project, Autumn 2017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FD711F3-E26F-4913-9E69-F6A9B469FB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38600"/>
              <a:ext cx="32918400" cy="0"/>
            </a:xfrm>
            <a:prstGeom prst="lin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5" name="Group 8">
            <a:extLst>
              <a:ext uri="{FF2B5EF4-FFF2-40B4-BE49-F238E27FC236}">
                <a16:creationId xmlns:a16="http://schemas.microsoft.com/office/drawing/2014/main" id="{E92E9263-7503-4605-9BD9-A43C77EF35C6}"/>
              </a:ext>
            </a:extLst>
          </p:cNvPr>
          <p:cNvGrpSpPr>
            <a:grpSpLocks/>
          </p:cNvGrpSpPr>
          <p:nvPr/>
        </p:nvGrpSpPr>
        <p:grpSpPr bwMode="auto">
          <a:xfrm>
            <a:off x="411163" y="4518601"/>
            <a:ext cx="6218237" cy="5851525"/>
            <a:chOff x="411163" y="4511675"/>
            <a:chExt cx="12069762" cy="5851529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A3B8E57-D41B-4440-8CEC-379404F09F8C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DDE16B-F54C-41F5-BF74-0C0172E4B289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Panel 1</a:t>
              </a:r>
            </a:p>
          </p:txBody>
        </p:sp>
      </p:grpSp>
      <p:pic>
        <p:nvPicPr>
          <p:cNvPr id="3076" name="Picture 7">
            <a:extLst>
              <a:ext uri="{FF2B5EF4-FFF2-40B4-BE49-F238E27FC236}">
                <a16:creationId xmlns:a16="http://schemas.microsoft.com/office/drawing/2014/main" id="{CB1A168E-B12F-4D42-9F52-16024FE6C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08" y="0"/>
            <a:ext cx="396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8CAD94-D63C-4685-8190-ECA01BA5C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6558" y="375138"/>
            <a:ext cx="5568396" cy="3129248"/>
          </a:xfrm>
          <a:prstGeom prst="rect">
            <a:avLst/>
          </a:prstGeom>
        </p:spPr>
      </p:pic>
      <p:grpSp>
        <p:nvGrpSpPr>
          <p:cNvPr id="35" name="Group 8">
            <a:extLst>
              <a:ext uri="{FF2B5EF4-FFF2-40B4-BE49-F238E27FC236}">
                <a16:creationId xmlns:a16="http://schemas.microsoft.com/office/drawing/2014/main" id="{22EF2B2B-77A7-49C9-91B6-5D20E609C6B9}"/>
              </a:ext>
            </a:extLst>
          </p:cNvPr>
          <p:cNvGrpSpPr>
            <a:grpSpLocks/>
          </p:cNvGrpSpPr>
          <p:nvPr/>
        </p:nvGrpSpPr>
        <p:grpSpPr bwMode="auto">
          <a:xfrm>
            <a:off x="411163" y="10972800"/>
            <a:ext cx="6218237" cy="10591800"/>
            <a:chOff x="411163" y="4511675"/>
            <a:chExt cx="12069762" cy="10591807"/>
          </a:xfrm>
        </p:grpSpPr>
        <p:sp>
          <p:nvSpPr>
            <p:cNvPr id="38" name="Rounded Rectangle 19">
              <a:extLst>
                <a:ext uri="{FF2B5EF4-FFF2-40B4-BE49-F238E27FC236}">
                  <a16:creationId xmlns:a16="http://schemas.microsoft.com/office/drawing/2014/main" id="{D4C3C0B0-9697-407B-8FC2-259F5A34C1C1}"/>
                </a:ext>
              </a:extLst>
            </p:cNvPr>
            <p:cNvSpPr/>
            <p:nvPr/>
          </p:nvSpPr>
          <p:spPr>
            <a:xfrm>
              <a:off x="411163" y="4511675"/>
              <a:ext cx="12069762" cy="10591807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4023546-5E04-4F3A-9FC6-DD50DDC0F4E4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Panel 2</a:t>
              </a:r>
            </a:p>
          </p:txBody>
        </p:sp>
      </p:grpSp>
      <p:grpSp>
        <p:nvGrpSpPr>
          <p:cNvPr id="44" name="Group 8">
            <a:extLst>
              <a:ext uri="{FF2B5EF4-FFF2-40B4-BE49-F238E27FC236}">
                <a16:creationId xmlns:a16="http://schemas.microsoft.com/office/drawing/2014/main" id="{F2D323EA-E4AC-495D-8569-8E5839B52058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4518601"/>
            <a:ext cx="18440400" cy="4930199"/>
            <a:chOff x="411163" y="4511674"/>
            <a:chExt cx="12069762" cy="5851530"/>
          </a:xfrm>
        </p:grpSpPr>
        <p:sp>
          <p:nvSpPr>
            <p:cNvPr id="45" name="Rounded Rectangle 19">
              <a:extLst>
                <a:ext uri="{FF2B5EF4-FFF2-40B4-BE49-F238E27FC236}">
                  <a16:creationId xmlns:a16="http://schemas.microsoft.com/office/drawing/2014/main" id="{8D82BFA8-4B72-4475-8AD8-16B70DF4168C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101612C-EF1F-41A4-8C9C-55B331710FE9}"/>
                </a:ext>
              </a:extLst>
            </p:cNvPr>
            <p:cNvSpPr/>
            <p:nvPr/>
          </p:nvSpPr>
          <p:spPr>
            <a:xfrm>
              <a:off x="411163" y="4511674"/>
              <a:ext cx="12069762" cy="97675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Panel 3</a:t>
              </a:r>
            </a:p>
          </p:txBody>
        </p:sp>
      </p:grpSp>
      <p:grpSp>
        <p:nvGrpSpPr>
          <p:cNvPr id="47" name="Group 8">
            <a:extLst>
              <a:ext uri="{FF2B5EF4-FFF2-40B4-BE49-F238E27FC236}">
                <a16:creationId xmlns:a16="http://schemas.microsoft.com/office/drawing/2014/main" id="{4625DB9A-6A7E-4D34-8373-26699173C6BB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10058399"/>
            <a:ext cx="18440400" cy="11506201"/>
            <a:chOff x="411163" y="4511674"/>
            <a:chExt cx="12069762" cy="13656423"/>
          </a:xfrm>
        </p:grpSpPr>
        <p:sp>
          <p:nvSpPr>
            <p:cNvPr id="48" name="Rounded Rectangle 19">
              <a:extLst>
                <a:ext uri="{FF2B5EF4-FFF2-40B4-BE49-F238E27FC236}">
                  <a16:creationId xmlns:a16="http://schemas.microsoft.com/office/drawing/2014/main" id="{ACA7F6EB-990E-4BBA-87F0-2DCCC42A0050}"/>
                </a:ext>
              </a:extLst>
            </p:cNvPr>
            <p:cNvSpPr/>
            <p:nvPr/>
          </p:nvSpPr>
          <p:spPr>
            <a:xfrm>
              <a:off x="411163" y="4511675"/>
              <a:ext cx="12069762" cy="13656422"/>
            </a:xfrm>
            <a:prstGeom prst="roundRect">
              <a:avLst>
                <a:gd name="adj" fmla="val 315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49" name="Rectangle: Top Corners Rounded 48">
              <a:extLst>
                <a:ext uri="{FF2B5EF4-FFF2-40B4-BE49-F238E27FC236}">
                  <a16:creationId xmlns:a16="http://schemas.microsoft.com/office/drawing/2014/main" id="{6ACAA0F7-FF90-498B-A16C-692290C2CE6D}"/>
                </a:ext>
              </a:extLst>
            </p:cNvPr>
            <p:cNvSpPr/>
            <p:nvPr/>
          </p:nvSpPr>
          <p:spPr>
            <a:xfrm>
              <a:off x="411163" y="4511674"/>
              <a:ext cx="12069762" cy="976751"/>
            </a:xfrm>
            <a:prstGeom prst="round2Same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Panel 4</a:t>
              </a:r>
            </a:p>
          </p:txBody>
        </p:sp>
      </p:grpSp>
      <p:grpSp>
        <p:nvGrpSpPr>
          <p:cNvPr id="50" name="Group 8">
            <a:extLst>
              <a:ext uri="{FF2B5EF4-FFF2-40B4-BE49-F238E27FC236}">
                <a16:creationId xmlns:a16="http://schemas.microsoft.com/office/drawing/2014/main" id="{5604D54E-F7AA-4282-B970-8C59FFDC48E9}"/>
              </a:ext>
            </a:extLst>
          </p:cNvPr>
          <p:cNvGrpSpPr>
            <a:grpSpLocks/>
          </p:cNvGrpSpPr>
          <p:nvPr/>
        </p:nvGrpSpPr>
        <p:grpSpPr bwMode="auto">
          <a:xfrm>
            <a:off x="26292464" y="4518600"/>
            <a:ext cx="6218237" cy="5851525"/>
            <a:chOff x="411163" y="4511675"/>
            <a:chExt cx="12069762" cy="5851529"/>
          </a:xfrm>
        </p:grpSpPr>
        <p:sp>
          <p:nvSpPr>
            <p:cNvPr id="51" name="Rounded Rectangle 19">
              <a:extLst>
                <a:ext uri="{FF2B5EF4-FFF2-40B4-BE49-F238E27FC236}">
                  <a16:creationId xmlns:a16="http://schemas.microsoft.com/office/drawing/2014/main" id="{65576BDE-7830-4DC9-AE2C-25B0A6C5076D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7FF2CA4-6880-4125-8BCF-7FAFAF19E741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Panel 5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41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新細明體</vt:lpstr>
      <vt:lpstr>新細明體</vt:lpstr>
      <vt:lpstr>Arial</vt:lpstr>
      <vt:lpstr>Calibri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EE368</dc:creator>
  <cp:lastModifiedBy>Lloyd Maza</cp:lastModifiedBy>
  <cp:revision>189</cp:revision>
  <dcterms:created xsi:type="dcterms:W3CDTF">2009-03-08T16:20:38Z</dcterms:created>
  <dcterms:modified xsi:type="dcterms:W3CDTF">2017-12-07T06:09:55Z</dcterms:modified>
</cp:coreProperties>
</file>