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509" autoAdjust="0"/>
  </p:normalViewPr>
  <p:slideViewPr>
    <p:cSldViewPr>
      <p:cViewPr varScale="1">
        <p:scale>
          <a:sx n="32" d="100"/>
          <a:sy n="32" d="100"/>
        </p:scale>
        <p:origin x="447" y="7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</pc:docChgLst>
  <pc:docChgLst>
    <pc:chgData name="Lloyd Maza" userId="5cfd7a001bc0d1c4" providerId="LiveId" clId="{3707A5C7-D8B1-446A-9379-266EACCE2F9C}"/>
    <pc:docChg chg="custSel modSld">
      <pc:chgData name="Lloyd Maza" userId="5cfd7a001bc0d1c4" providerId="LiveId" clId="{3707A5C7-D8B1-446A-9379-266EACCE2F9C}" dt="2018-03-14T22:32:54.083" v="203" actId="12789"/>
      <pc:docMkLst>
        <pc:docMk/>
      </pc:docMkLst>
      <pc:sldChg chg="addSp delSp modSp">
        <pc:chgData name="Lloyd Maza" userId="5cfd7a001bc0d1c4" providerId="LiveId" clId="{3707A5C7-D8B1-446A-9379-266EACCE2F9C}" dt="2018-03-14T22:32:54.083" v="203" actId="12789"/>
        <pc:sldMkLst>
          <pc:docMk/>
          <pc:sldMk cId="1740976991" sldId="258"/>
        </pc:sldMkLst>
        <pc:spChg chg="mod">
          <ac:chgData name="Lloyd Maza" userId="5cfd7a001bc0d1c4" providerId="LiveId" clId="{3707A5C7-D8B1-446A-9379-266EACCE2F9C}" dt="2018-03-14T22:29:34.736" v="152" actId="20577"/>
          <ac:spMkLst>
            <pc:docMk/>
            <pc:sldMk cId="1740976991" sldId="258"/>
            <ac:spMk id="3" creationId="{A3A51575-6E00-4923-BEDE-620C6B438E92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0" creationId="{0B5A14F4-B944-4123-84BD-42F0E38EA9D6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1" creationId="{CDAB2314-E66C-4053-AB0E-B3D68D293884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6" creationId="{C3A26004-81DF-44EA-8526-836BB1A6378F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9" creationId="{44B26FD4-2852-4FAC-91E5-B2A06FF9D2FC}"/>
          </ac:spMkLst>
        </pc:spChg>
        <pc:spChg chg="mod">
          <ac:chgData name="Lloyd Maza" userId="5cfd7a001bc0d1c4" providerId="LiveId" clId="{3707A5C7-D8B1-446A-9379-266EACCE2F9C}" dt="2018-03-14T22:29:45.027" v="159" actId="20577"/>
          <ac:spMkLst>
            <pc:docMk/>
            <pc:sldMk cId="1740976991" sldId="258"/>
            <ac:spMk id="41" creationId="{B4023546-5E04-4F3A-9FC6-DD50DDC0F4E4}"/>
          </ac:spMkLst>
        </pc:spChg>
        <pc:spChg chg="mod">
          <ac:chgData name="Lloyd Maza" userId="5cfd7a001bc0d1c4" providerId="LiveId" clId="{3707A5C7-D8B1-446A-9379-266EACCE2F9C}" dt="2018-03-14T22:29:48.124" v="173" actId="20577"/>
          <ac:spMkLst>
            <pc:docMk/>
            <pc:sldMk cId="1740976991" sldId="258"/>
            <ac:spMk id="46" creationId="{0101612C-EF1F-41A4-8C9C-55B331710FE9}"/>
          </ac:spMkLst>
        </pc:spChg>
        <pc:spChg chg="mod">
          <ac:chgData name="Lloyd Maza" userId="5cfd7a001bc0d1c4" providerId="LiveId" clId="{3707A5C7-D8B1-446A-9379-266EACCE2F9C}" dt="2018-03-14T22:32:44.977" v="200" actId="20577"/>
          <ac:spMkLst>
            <pc:docMk/>
            <pc:sldMk cId="1740976991" sldId="258"/>
            <ac:spMk id="49" creationId="{6ACAA0F7-FF90-498B-A16C-692290C2CE6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59" creationId="{CE7FD332-9751-4A37-AC49-D4CF7F46483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2" creationId="{9F7E9392-6A19-456C-8B8C-7B4C60077DF3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3" creationId="{3B96B831-EAC2-4E77-B47E-DB3BDDD44C3C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4" creationId="{7A35AC6A-B414-4A1C-8EC6-7565C63E20D2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65" creationId="{FC4D6B0D-AF38-4D6B-9304-CB736FD0439E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8" creationId="{324A4A18-0E5B-45D8-9CA9-939E232861F2}"/>
          </ac:spMkLst>
        </pc:spChg>
        <pc:grpChg chg="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47" creationId="{4625DB9A-6A7E-4D34-8373-26699173C6BB}"/>
          </ac:grpSpMkLst>
        </pc:grpChg>
        <pc:grpChg chg="add 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72" creationId="{9AA6EAA6-3667-4F1D-B4DB-A4FB980DC9EB}"/>
          </ac:grpSpMkLst>
        </pc:grp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19" creationId="{BD827A07-8861-4ED7-94A6-4388C2461024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1" creationId="{9601AC4B-D1BE-485E-9E4C-4E448E42F4A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2" creationId="{265248DE-4270-4071-8627-03B5577CAA1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4" creationId="{660D2CC8-E5FD-4EDF-98C6-BD4DC86FB838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6" creationId="{4A18AB49-9DFC-44D6-95E2-FADD38258289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7" creationId="{35AD5827-FB10-4730-940B-0FF2E646A48D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40" creationId="{1F796110-3710-4017-BE31-D28FEAEAFB3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4" creationId="{97457E50-808D-491E-AA2E-4076762DFF9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6" creationId="{9325D8F5-EBE4-4B4C-90E0-BAEF00A88757}"/>
          </ac:picMkLst>
        </pc:picChg>
        <pc:cxnChg chg="del">
          <ac:chgData name="Lloyd Maza" userId="5cfd7a001bc0d1c4" providerId="LiveId" clId="{3707A5C7-D8B1-446A-9379-266EACCE2F9C}" dt="2018-03-14T22:30:22.313" v="174" actId="478"/>
          <ac:cxnSpMkLst>
            <pc:docMk/>
            <pc:sldMk cId="1740976991" sldId="258"/>
            <ac:cxnSpMk id="15" creationId="{5A65002C-B921-4204-A459-BED738D138E5}"/>
          </ac:cxnSpMkLst>
        </pc:cxnChg>
        <pc:cxnChg chg="del">
          <ac:chgData name="Lloyd Maza" userId="5cfd7a001bc0d1c4" providerId="LiveId" clId="{3707A5C7-D8B1-446A-9379-266EACCE2F9C}" dt="2018-03-14T22:30:31.451" v="175" actId="478"/>
          <ac:cxnSpMkLst>
            <pc:docMk/>
            <pc:sldMk cId="1740976991" sldId="258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jp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23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Intelligent Voice Identification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with Neural Networks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- Michael Thompson (mt1) - David 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dtroner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230 Final Project, Winter 2018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Dataset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Pre-Processing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28471"/>
            <a:ext cx="886968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Architecture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486400"/>
            <a:ext cx="6400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 UAV positions as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4794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4770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11272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facilitates the exploration of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1"/>
          <a:stretch/>
        </p:blipFill>
        <p:spPr>
          <a:xfrm>
            <a:off x="433780" y="18720549"/>
            <a:ext cx="2677813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/>
          <a:stretch/>
        </p:blipFill>
        <p:spPr>
          <a:xfrm>
            <a:off x="439272" y="11808759"/>
            <a:ext cx="2677813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3111593" y="14495928"/>
            <a:ext cx="3487451" cy="421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E01CB90-DF73-415D-92C7-CBD0B3202618}"/>
              </a:ext>
            </a:extLst>
          </p:cNvPr>
          <p:cNvSpPr txBox="1"/>
          <p:nvPr/>
        </p:nvSpPr>
        <p:spPr>
          <a:xfrm>
            <a:off x="26425953" y="5486400"/>
            <a:ext cx="5943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CGLA does a great job of facilitating complex distributed tasks for UAV systems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Handles an unknown dynamic environment robustly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Easily allows many UAVs to cooperate on their tasks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Algorithm runs quite slowly and may not work well for very large or finely discretized maps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DA06B9-16D8-41CD-B15E-0CE164C9D2B4}"/>
              </a:ext>
            </a:extLst>
          </p:cNvPr>
          <p:cNvSpPr txBox="1"/>
          <p:nvPr/>
        </p:nvSpPr>
        <p:spPr>
          <a:xfrm>
            <a:off x="26441400" y="120396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Performance improvements to speed up algorithm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Introduce additional states (e.g. 3</a:t>
            </a:r>
            <a:r>
              <a:rPr lang="en-US" sz="2800" baseline="30000" dirty="0"/>
              <a:t>rd </a:t>
            </a:r>
            <a:r>
              <a:rPr lang="en-US" sz="2800" dirty="0"/>
              <a:t>dimension)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CGLA performance against Q-learning or other deterministic baseline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the ability to handle unknown mobile threats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Implement on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83F3931-924D-4799-8D4C-0AD00D3CC512}"/>
              </a:ext>
            </a:extLst>
          </p:cNvPr>
          <p:cNvSpPr txBox="1"/>
          <p:nvPr/>
        </p:nvSpPr>
        <p:spPr>
          <a:xfrm>
            <a:off x="19200010" y="877901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Threat distribution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61DF47-D5A5-46D4-8861-5EB3974A3BF2}"/>
              </a:ext>
            </a:extLst>
          </p:cNvPr>
          <p:cNvSpPr txBox="1"/>
          <p:nvPr/>
        </p:nvSpPr>
        <p:spPr>
          <a:xfrm>
            <a:off x="22329897" y="880575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Risk map</a:t>
            </a:r>
          </a:p>
        </p:txBody>
      </p:sp>
      <p:grpSp>
        <p:nvGrpSpPr>
          <p:cNvPr id="72" name="Group 8">
            <a:extLst>
              <a:ext uri="{FF2B5EF4-FFF2-40B4-BE49-F238E27FC236}">
                <a16:creationId xmlns:a16="http://schemas.microsoft.com/office/drawing/2014/main" id="{9AA6EAA6-3667-4F1D-B4DB-A4FB980DC9EB}"/>
              </a:ext>
            </a:extLst>
          </p:cNvPr>
          <p:cNvGrpSpPr>
            <a:grpSpLocks/>
          </p:cNvGrpSpPr>
          <p:nvPr/>
        </p:nvGrpSpPr>
        <p:grpSpPr bwMode="auto">
          <a:xfrm>
            <a:off x="16732649" y="10028471"/>
            <a:ext cx="8869680" cy="11506201"/>
            <a:chOff x="411163" y="4511674"/>
            <a:chExt cx="12069762" cy="13656423"/>
          </a:xfrm>
        </p:grpSpPr>
        <p:sp>
          <p:nvSpPr>
            <p:cNvPr id="73" name="Rounded Rectangle 19">
              <a:extLst>
                <a:ext uri="{FF2B5EF4-FFF2-40B4-BE49-F238E27FC236}">
                  <a16:creationId xmlns:a16="http://schemas.microsoft.com/office/drawing/2014/main" id="{F692CBF3-61E3-49C9-B6AF-936341C23AD9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658C64BE-C907-4D34-90B3-3E8E866F195C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3016A90-E456-47A1-B035-2114C372BFC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5"/>
          <a:stretch/>
        </p:blipFill>
        <p:spPr>
          <a:xfrm>
            <a:off x="13030200" y="10969690"/>
            <a:ext cx="2970931" cy="10366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/>
              <p:nvPr/>
            </p:nvSpPr>
            <p:spPr>
              <a:xfrm>
                <a:off x="7431374" y="10903925"/>
                <a:ext cx="5715000" cy="106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Neural Network Parameters</a:t>
                </a:r>
                <a:r>
                  <a:rPr lang="en-US" sz="2800" b="1" dirty="0"/>
                  <a:t>:</a:t>
                </a:r>
              </a:p>
              <a:p>
                <a:endParaRPr lang="en-US" sz="20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7 FC layers with ReLu activations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Softmax output with 17 classes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Run for 25 epochs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Mini-Batch Size of 64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Early Stopping with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𝑝𝑎𝑡𝑖𝑒𝑛𝑐𝑒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L2 Regularization with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Adam Optimization with       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0.999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𝑑𝑒𝑐𝑎𝑦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=0.00001</m:t>
                    </m:r>
                  </m:oMath>
                </a14:m>
                <a:endParaRPr lang="en-US" sz="26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Batch Normalization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𝑀𝑜𝑚𝑒𝑛𝑡𝑢𝑚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0.99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Tuned </a:t>
                </a:r>
                <a:r>
                  <a:rPr lang="en-US" sz="2800" dirty="0" err="1"/>
                  <a:t>hyperparams</a:t>
                </a:r>
                <a:r>
                  <a:rPr lang="en-US" sz="2800" dirty="0"/>
                  <a:t> in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2,4,7,10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0,.1,.3,.5,.7,1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10,100,390,500,1000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𝐵𝑎𝑡𝑐h𝑠𝑖𝑧𝑒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16,32,64,256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74" y="10903925"/>
                <a:ext cx="5715000" cy="10660675"/>
              </a:xfrm>
              <a:prstGeom prst="rect">
                <a:avLst/>
              </a:prstGeom>
              <a:blipFill>
                <a:blip r:embed="rId19"/>
                <a:stretch>
                  <a:fillRect l="-2132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2E0ECA-FFEF-4B51-9B38-9D92BD34A85E}"/>
                  </a:ext>
                </a:extLst>
              </p:cNvPr>
              <p:cNvSpPr txBox="1"/>
              <p:nvPr/>
            </p:nvSpPr>
            <p:spPr>
              <a:xfrm>
                <a:off x="16910126" y="11048180"/>
                <a:ext cx="84494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Accuracy on Dataset</a:t>
                </a:r>
                <a:r>
                  <a:rPr lang="en-US" sz="2800" b="1" dirty="0"/>
                  <a:t>:</a:t>
                </a:r>
              </a:p>
              <a:p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/>
                        <m:t>𝐷𝑒𝑣</m:t>
                      </m:r>
                      <m:r>
                        <a:rPr lang="en-US" sz="2800" i="1"/>
                        <m:t> </m:t>
                      </m:r>
                      <m:r>
                        <a:rPr lang="en-US" sz="2800" i="1"/>
                        <m:t>𝐴𝑐𝑐𝑢𝑟𝑎𝑐𝑦</m:t>
                      </m:r>
                      <m:r>
                        <a:rPr lang="en-US" sz="2800" i="1"/>
                        <m:t> =98.64%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/>
                        <m:t>𝑇𝑒𝑠𝑡</m:t>
                      </m:r>
                      <m:r>
                        <a:rPr lang="en-US" sz="2800" i="1"/>
                        <m:t> </m:t>
                      </m:r>
                      <m:r>
                        <a:rPr lang="en-US" sz="2800" i="1"/>
                        <m:t>𝐴𝑐𝑐𝑢𝑟𝑎𝑐𝑦</m:t>
                      </m:r>
                      <m:r>
                        <a:rPr lang="en-US" sz="2800" i="1"/>
                        <m:t>=98.69%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2E0ECA-FFEF-4B51-9B38-9D92BD34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26" y="11048180"/>
                <a:ext cx="8449424" cy="2308324"/>
              </a:xfrm>
              <a:prstGeom prst="rect">
                <a:avLst/>
              </a:prstGeom>
              <a:blipFill>
                <a:blip r:embed="rId20"/>
                <a:stretch>
                  <a:fillRect l="-151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942DE648-56FD-4FDD-A12C-31320035D19B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15684" y="11049019"/>
            <a:ext cx="4358916" cy="3047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CCDD00-DA43-43BD-AD18-910C7AFAA36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302889" y="13954177"/>
            <a:ext cx="7729200" cy="36547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6E99BB-9992-4E91-88FE-BD971D3A393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824684" y="17724863"/>
            <a:ext cx="8725685" cy="37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482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PMingLiU</vt:lpstr>
      <vt:lpstr>PMingLiU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Troner,David B</cp:lastModifiedBy>
  <cp:revision>198</cp:revision>
  <dcterms:created xsi:type="dcterms:W3CDTF">2009-03-08T16:20:38Z</dcterms:created>
  <dcterms:modified xsi:type="dcterms:W3CDTF">2018-03-16T18:46:09Z</dcterms:modified>
</cp:coreProperties>
</file>