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32918400" cy="21945600"/>
  <p:notesSz cx="7315200" cy="9601200"/>
  <p:defaultTextStyle>
    <a:defPPr>
      <a:defRPr lang="zh-TW"/>
    </a:defPPr>
    <a:lvl1pPr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1566863" indent="-1174750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3133725" indent="-2351088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4702175" indent="-3525838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6269038" indent="-4702175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6pPr>
    <a:lvl7pPr marL="27432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7pPr>
    <a:lvl8pPr marL="32004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8pPr>
    <a:lvl9pPr marL="36576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Millan, Cameron B" initials="MCB" lastIdx="1" clrIdx="0">
    <p:extLst>
      <p:ext uri="{19B8F6BF-5375-455C-9EA6-DF929625EA0E}">
        <p15:presenceInfo xmlns:p15="http://schemas.microsoft.com/office/powerpoint/2012/main" userId="McMillan, Cameron 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A80000"/>
    <a:srgbClr val="820000"/>
    <a:srgbClr val="D0D8E8"/>
    <a:srgbClr val="0000CC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9509" autoAdjust="0"/>
  </p:normalViewPr>
  <p:slideViewPr>
    <p:cSldViewPr>
      <p:cViewPr varScale="1">
        <p:scale>
          <a:sx n="37" d="100"/>
          <a:sy n="37" d="100"/>
        </p:scale>
        <p:origin x="1003" y="101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loyd Maza" userId="5cfd7a001bc0d1c4" providerId="LiveId" clId="{8A4B9DA1-AA44-4226-A7C5-62EEAB57F517}"/>
    <pc:docChg chg="undo custSel delSld modSld">
      <pc:chgData name="Lloyd Maza" userId="5cfd7a001bc0d1c4" providerId="LiveId" clId="{8A4B9DA1-AA44-4226-A7C5-62EEAB57F517}" dt="2017-12-11T10:31:59.284" v="3439" actId="6549"/>
      <pc:docMkLst>
        <pc:docMk/>
      </pc:docMkLst>
      <pc:sldChg chg="addSp delSp modSp del">
        <pc:chgData name="Lloyd Maza" userId="5cfd7a001bc0d1c4" providerId="LiveId" clId="{8A4B9DA1-AA44-4226-A7C5-62EEAB57F517}" dt="2017-12-11T09:09:05.726" v="2627" actId="2696"/>
        <pc:sldMkLst>
          <pc:docMk/>
          <pc:sldMk cId="0" sldId="256"/>
        </pc:sldMkLst>
        <pc:spChg chg="add mod">
          <ac:chgData name="Lloyd Maza" userId="5cfd7a001bc0d1c4" providerId="LiveId" clId="{8A4B9DA1-AA44-4226-A7C5-62EEAB57F517}" dt="2017-12-10T22:29:50.019" v="798" actId="1076"/>
          <ac:spMkLst>
            <pc:docMk/>
            <pc:sldMk cId="0" sldId="256"/>
            <ac:spMk id="2" creationId="{338D7249-1CDB-4EC5-A3B0-24312DBBDE1B}"/>
          </ac:spMkLst>
        </pc:spChg>
        <pc:spChg chg="mod">
          <ac:chgData name="Lloyd Maza" userId="5cfd7a001bc0d1c4" providerId="LiveId" clId="{8A4B9DA1-AA44-4226-A7C5-62EEAB57F517}" dt="2017-12-10T19:21:32.029" v="108" actId="20577"/>
          <ac:spMkLst>
            <pc:docMk/>
            <pc:sldMk cId="0" sldId="256"/>
            <ac:spMk id="6" creationId="{25DDE16B-F54C-41F5-BF74-0C0172E4B289}"/>
          </ac:spMkLst>
        </pc:spChg>
        <pc:spChg chg="add mod">
          <ac:chgData name="Lloyd Maza" userId="5cfd7a001bc0d1c4" providerId="LiveId" clId="{8A4B9DA1-AA44-4226-A7C5-62EEAB57F517}" dt="2017-12-10T19:42:30.006" v="600" actId="164"/>
          <ac:spMkLst>
            <pc:docMk/>
            <pc:sldMk cId="0" sldId="256"/>
            <ac:spMk id="10" creationId="{E8B6E55A-1B7F-434C-9FC0-F4747B5CAC4C}"/>
          </ac:spMkLst>
        </pc:spChg>
        <pc:spChg chg="add mod">
          <ac:chgData name="Lloyd Maza" userId="5cfd7a001bc0d1c4" providerId="LiveId" clId="{8A4B9DA1-AA44-4226-A7C5-62EEAB57F517}" dt="2017-12-10T20:20:20.382" v="718" actId="1035"/>
          <ac:spMkLst>
            <pc:docMk/>
            <pc:sldMk cId="0" sldId="256"/>
            <ac:spMk id="12" creationId="{193B745B-79B2-4957-BC4A-FACBF34152E5}"/>
          </ac:spMkLst>
        </pc:spChg>
        <pc:spChg chg="add mod">
          <ac:chgData name="Lloyd Maza" userId="5cfd7a001bc0d1c4" providerId="LiveId" clId="{8A4B9DA1-AA44-4226-A7C5-62EEAB57F517}" dt="2017-12-10T19:42:30.006" v="600" actId="164"/>
          <ac:spMkLst>
            <pc:docMk/>
            <pc:sldMk cId="0" sldId="256"/>
            <ac:spMk id="29" creationId="{F6B20CD6-EB3A-4E95-B80E-05FFA89B5739}"/>
          </ac:spMkLst>
        </pc:spChg>
        <pc:spChg chg="add mod">
          <ac:chgData name="Lloyd Maza" userId="5cfd7a001bc0d1c4" providerId="LiveId" clId="{8A4B9DA1-AA44-4226-A7C5-62EEAB57F517}" dt="2017-12-10T19:42:30.006" v="600" actId="164"/>
          <ac:spMkLst>
            <pc:docMk/>
            <pc:sldMk cId="0" sldId="256"/>
            <ac:spMk id="33" creationId="{0B0A106B-29FA-4F91-8952-E2BE47548AED}"/>
          </ac:spMkLst>
        </pc:spChg>
        <pc:spChg chg="add mod">
          <ac:chgData name="Lloyd Maza" userId="5cfd7a001bc0d1c4" providerId="LiveId" clId="{8A4B9DA1-AA44-4226-A7C5-62EEAB57F517}" dt="2017-12-10T19:42:30.006" v="600" actId="164"/>
          <ac:spMkLst>
            <pc:docMk/>
            <pc:sldMk cId="0" sldId="256"/>
            <ac:spMk id="34" creationId="{96EF3590-1F8B-493E-AD77-20ADAF50B2D8}"/>
          </ac:spMkLst>
        </pc:spChg>
        <pc:spChg chg="mod">
          <ac:chgData name="Lloyd Maza" userId="5cfd7a001bc0d1c4" providerId="LiveId" clId="{8A4B9DA1-AA44-4226-A7C5-62EEAB57F517}" dt="2017-12-10T19:21:36.582" v="118" actId="20577"/>
          <ac:spMkLst>
            <pc:docMk/>
            <pc:sldMk cId="0" sldId="256"/>
            <ac:spMk id="41" creationId="{B4023546-5E04-4F3A-9FC6-DD50DDC0F4E4}"/>
          </ac:spMkLst>
        </pc:spChg>
        <pc:spChg chg="add mod">
          <ac:chgData name="Lloyd Maza" userId="5cfd7a001bc0d1c4" providerId="LiveId" clId="{8A4B9DA1-AA44-4226-A7C5-62EEAB57F517}" dt="2017-12-10T20:20:48.289" v="724" actId="12789"/>
          <ac:spMkLst>
            <pc:docMk/>
            <pc:sldMk cId="0" sldId="256"/>
            <ac:spMk id="42" creationId="{AB4F9355-2938-44DD-9EA2-2033AA3DB840}"/>
          </ac:spMkLst>
        </pc:spChg>
        <pc:spChg chg="add mod">
          <ac:chgData name="Lloyd Maza" userId="5cfd7a001bc0d1c4" providerId="LiveId" clId="{8A4B9DA1-AA44-4226-A7C5-62EEAB57F517}" dt="2017-12-10T20:23:48.318" v="747" actId="404"/>
          <ac:spMkLst>
            <pc:docMk/>
            <pc:sldMk cId="0" sldId="256"/>
            <ac:spMk id="43" creationId="{F7CFCA48-B204-43B9-BC96-499B2C3AD53B}"/>
          </ac:spMkLst>
        </pc:spChg>
        <pc:spChg chg="mod">
          <ac:chgData name="Lloyd Maza" userId="5cfd7a001bc0d1c4" providerId="LiveId" clId="{8A4B9DA1-AA44-4226-A7C5-62EEAB57F517}" dt="2017-12-10T17:35:52.981" v="41" actId="20577"/>
          <ac:spMkLst>
            <pc:docMk/>
            <pc:sldMk cId="0" sldId="256"/>
            <ac:spMk id="46" creationId="{0101612C-EF1F-41A4-8C9C-55B331710FE9}"/>
          </ac:spMkLst>
        </pc:spChg>
        <pc:spChg chg="mod">
          <ac:chgData name="Lloyd Maza" userId="5cfd7a001bc0d1c4" providerId="LiveId" clId="{8A4B9DA1-AA44-4226-A7C5-62EEAB57F517}" dt="2017-12-10T19:21:39.450" v="125" actId="20577"/>
          <ac:spMkLst>
            <pc:docMk/>
            <pc:sldMk cId="0" sldId="256"/>
            <ac:spMk id="49" creationId="{6ACAA0F7-FF90-498B-A16C-692290C2CE6D}"/>
          </ac:spMkLst>
        </pc:spChg>
        <pc:spChg chg="mod">
          <ac:chgData name="Lloyd Maza" userId="5cfd7a001bc0d1c4" providerId="LiveId" clId="{8A4B9DA1-AA44-4226-A7C5-62EEAB57F517}" dt="2017-12-10T17:35:50.290" v="35" actId="20577"/>
          <ac:spMkLst>
            <pc:docMk/>
            <pc:sldMk cId="0" sldId="256"/>
            <ac:spMk id="52" creationId="{47FF2CA4-6880-4125-8BCF-7FAFAF19E741}"/>
          </ac:spMkLst>
        </pc:spChg>
        <pc:spChg chg="mod">
          <ac:chgData name="Lloyd Maza" userId="5cfd7a001bc0d1c4" providerId="LiveId" clId="{8A4B9DA1-AA44-4226-A7C5-62EEAB57F517}" dt="2017-12-10T17:35:43.194" v="20" actId="20577"/>
          <ac:spMkLst>
            <pc:docMk/>
            <pc:sldMk cId="0" sldId="256"/>
            <ac:spMk id="55" creationId="{019761E2-4F4F-4C74-8343-CE9CFF655C78}"/>
          </ac:spMkLst>
        </pc:spChg>
        <pc:spChg chg="mod">
          <ac:chgData name="Lloyd Maza" userId="5cfd7a001bc0d1c4" providerId="LiveId" clId="{8A4B9DA1-AA44-4226-A7C5-62EEAB57F517}" dt="2017-12-10T17:25:36.637" v="9" actId="20577"/>
          <ac:spMkLst>
            <pc:docMk/>
            <pc:sldMk cId="0" sldId="256"/>
            <ac:spMk id="58" creationId="{0CBA8E89-0D4F-4DA5-B707-CA12139F216F}"/>
          </ac:spMkLst>
        </pc:spChg>
        <pc:spChg chg="add del">
          <ac:chgData name="Lloyd Maza" userId="5cfd7a001bc0d1c4" providerId="LiveId" clId="{8A4B9DA1-AA44-4226-A7C5-62EEAB57F517}" dt="2017-12-11T05:20:35.226" v="1305" actId="20577"/>
          <ac:spMkLst>
            <pc:docMk/>
            <pc:sldMk cId="0" sldId="256"/>
            <ac:spMk id="59" creationId="{9CB9386B-425D-4008-BD62-E67DED3E7D02}"/>
          </ac:spMkLst>
        </pc:spChg>
        <pc:spChg chg="add del">
          <ac:chgData name="Lloyd Maza" userId="5cfd7a001bc0d1c4" providerId="LiveId" clId="{8A4B9DA1-AA44-4226-A7C5-62EEAB57F517}" dt="2017-12-10T22:29:50.441" v="799" actId="12788"/>
          <ac:spMkLst>
            <pc:docMk/>
            <pc:sldMk cId="0" sldId="256"/>
            <ac:spMk id="61" creationId="{4495FFC7-12A2-4779-94D8-198C8F4889A0}"/>
          </ac:spMkLst>
        </pc:spChg>
        <pc:spChg chg="add mod">
          <ac:chgData name="Lloyd Maza" userId="5cfd7a001bc0d1c4" providerId="LiveId" clId="{8A4B9DA1-AA44-4226-A7C5-62EEAB57F517}" dt="2017-12-11T05:31:19.542" v="2278" actId="20577"/>
          <ac:spMkLst>
            <pc:docMk/>
            <pc:sldMk cId="0" sldId="256"/>
            <ac:spMk id="61" creationId="{519D2BAB-AAEA-4A1F-8E92-270A065537B8}"/>
          </ac:spMkLst>
        </pc:spChg>
        <pc:spChg chg="add mod">
          <ac:chgData name="Lloyd Maza" userId="5cfd7a001bc0d1c4" providerId="LiveId" clId="{8A4B9DA1-AA44-4226-A7C5-62EEAB57F517}" dt="2017-12-10T22:32:20.944" v="949" actId="20577"/>
          <ac:spMkLst>
            <pc:docMk/>
            <pc:sldMk cId="0" sldId="256"/>
            <ac:spMk id="62" creationId="{9F7E9392-6A19-456C-8B8C-7B4C60077DF3}"/>
          </ac:spMkLst>
        </pc:spChg>
        <pc:spChg chg="add mod">
          <ac:chgData name="Lloyd Maza" userId="5cfd7a001bc0d1c4" providerId="LiveId" clId="{8A4B9DA1-AA44-4226-A7C5-62EEAB57F517}" dt="2017-12-10T22:41:06.004" v="1303" actId="12788"/>
          <ac:spMkLst>
            <pc:docMk/>
            <pc:sldMk cId="0" sldId="256"/>
            <ac:spMk id="63" creationId="{3B96B831-EAC2-4E77-B47E-DB3BDDD44C3C}"/>
          </ac:spMkLst>
        </pc:spChg>
        <pc:spChg chg="add mod">
          <ac:chgData name="Lloyd Maza" userId="5cfd7a001bc0d1c4" providerId="LiveId" clId="{8A4B9DA1-AA44-4226-A7C5-62EEAB57F517}" dt="2017-12-10T22:41:06.004" v="1303" actId="12788"/>
          <ac:spMkLst>
            <pc:docMk/>
            <pc:sldMk cId="0" sldId="256"/>
            <ac:spMk id="64" creationId="{7A35AC6A-B414-4A1C-8EC6-7565C63E20D2}"/>
          </ac:spMkLst>
        </pc:spChg>
        <pc:spChg chg="add mod">
          <ac:chgData name="Lloyd Maza" userId="5cfd7a001bc0d1c4" providerId="LiveId" clId="{8A4B9DA1-AA44-4226-A7C5-62EEAB57F517}" dt="2017-12-11T05:32:43.683" v="2468" actId="20577"/>
          <ac:spMkLst>
            <pc:docMk/>
            <pc:sldMk cId="0" sldId="256"/>
            <ac:spMk id="65" creationId="{6B23164F-31D7-41A9-B5F3-675B4D7F892B}"/>
          </ac:spMkLst>
        </pc:spChg>
        <pc:grpChg chg="add mod">
          <ac:chgData name="Lloyd Maza" userId="5cfd7a001bc0d1c4" providerId="LiveId" clId="{8A4B9DA1-AA44-4226-A7C5-62EEAB57F517}" dt="2017-12-10T19:42:30.006" v="600" actId="164"/>
          <ac:grpSpMkLst>
            <pc:docMk/>
            <pc:sldMk cId="0" sldId="256"/>
            <ac:grpSpMk id="11" creationId="{FD2A0240-1230-4E0C-A6A1-12C1F090E20D}"/>
          </ac:grpSpMkLst>
        </pc:grpChg>
        <pc:grpChg chg="mod">
          <ac:chgData name="Lloyd Maza" userId="5cfd7a001bc0d1c4" providerId="LiveId" clId="{8A4B9DA1-AA44-4226-A7C5-62EEAB57F517}" dt="2017-12-10T20:20:16.253" v="712" actId="1035"/>
          <ac:grpSpMkLst>
            <pc:docMk/>
            <pc:sldMk cId="0" sldId="256"/>
            <ac:grpSpMk id="44" creationId="{F2D323EA-E4AC-495D-8569-8E5839B52058}"/>
          </ac:grpSpMkLst>
        </pc:grpChg>
        <pc:grpChg chg="mod">
          <ac:chgData name="Lloyd Maza" userId="5cfd7a001bc0d1c4" providerId="LiveId" clId="{8A4B9DA1-AA44-4226-A7C5-62EEAB57F517}" dt="2017-12-10T22:29:17.488" v="779" actId="12789"/>
          <ac:grpSpMkLst>
            <pc:docMk/>
            <pc:sldMk cId="0" sldId="256"/>
            <ac:grpSpMk id="47" creationId="{4625DB9A-6A7E-4D34-8373-26699173C6BB}"/>
          </ac:grpSpMkLst>
        </pc:grpChg>
        <pc:picChg chg="add mod modCrop">
          <ac:chgData name="Lloyd Maza" userId="5cfd7a001bc0d1c4" providerId="LiveId" clId="{8A4B9DA1-AA44-4226-A7C5-62EEAB57F517}" dt="2017-12-10T20:20:48.289" v="724" actId="12789"/>
          <ac:picMkLst>
            <pc:docMk/>
            <pc:sldMk cId="0" sldId="256"/>
            <ac:picMk id="14" creationId="{8CDB4034-8CE0-4455-939B-8052976C9E04}"/>
          </ac:picMkLst>
        </pc:picChg>
        <pc:picChg chg="add mod modCrop">
          <ac:chgData name="Lloyd Maza" userId="5cfd7a001bc0d1c4" providerId="LiveId" clId="{8A4B9DA1-AA44-4226-A7C5-62EEAB57F517}" dt="2017-12-10T20:20:48.289" v="724" actId="12789"/>
          <ac:picMkLst>
            <pc:docMk/>
            <pc:sldMk cId="0" sldId="256"/>
            <ac:picMk id="16" creationId="{191C8303-B7F1-40A1-9441-34ECDA12F015}"/>
          </ac:picMkLst>
        </pc:picChg>
        <pc:picChg chg="add del mod modCrop">
          <ac:chgData name="Lloyd Maza" userId="5cfd7a001bc0d1c4" providerId="LiveId" clId="{8A4B9DA1-AA44-4226-A7C5-62EEAB57F517}" dt="2017-12-10T22:40:27.403" v="1300" actId="1038"/>
          <ac:picMkLst>
            <pc:docMk/>
            <pc:sldMk cId="0" sldId="256"/>
            <ac:picMk id="19" creationId="{BD827A07-8861-4ED7-94A6-4388C2461024}"/>
          </ac:picMkLst>
        </pc:picChg>
        <pc:picChg chg="add mod modCrop">
          <ac:chgData name="Lloyd Maza" userId="5cfd7a001bc0d1c4" providerId="LiveId" clId="{8A4B9DA1-AA44-4226-A7C5-62EEAB57F517}" dt="2017-12-10T22:40:26.301" v="1299" actId="1037"/>
          <ac:picMkLst>
            <pc:docMk/>
            <pc:sldMk cId="0" sldId="256"/>
            <ac:picMk id="22" creationId="{265248DE-4270-4071-8627-03B5577CAA10}"/>
          </ac:picMkLst>
        </pc:picChg>
        <pc:picChg chg="add mod modCrop">
          <ac:chgData name="Lloyd Maza" userId="5cfd7a001bc0d1c4" providerId="LiveId" clId="{8A4B9DA1-AA44-4226-A7C5-62EEAB57F517}" dt="2017-12-10T22:40:38.991" v="1301" actId="1036"/>
          <ac:picMkLst>
            <pc:docMk/>
            <pc:sldMk cId="0" sldId="256"/>
            <ac:picMk id="24" creationId="{660D2CC8-E5FD-4EDF-98C6-BD4DC86FB838}"/>
          </ac:picMkLst>
        </pc:picChg>
        <pc:picChg chg="add mod modCrop">
          <ac:chgData name="Lloyd Maza" userId="5cfd7a001bc0d1c4" providerId="LiveId" clId="{8A4B9DA1-AA44-4226-A7C5-62EEAB57F517}" dt="2017-12-10T22:40:38.991" v="1301" actId="1036"/>
          <ac:picMkLst>
            <pc:docMk/>
            <pc:sldMk cId="0" sldId="256"/>
            <ac:picMk id="26" creationId="{4A18AB49-9DFC-44D6-95E2-FADD38258289}"/>
          </ac:picMkLst>
        </pc:picChg>
        <pc:cxnChg chg="add del mod">
          <ac:chgData name="Lloyd Maza" userId="5cfd7a001bc0d1c4" providerId="LiveId" clId="{8A4B9DA1-AA44-4226-A7C5-62EEAB57F517}" dt="2017-12-10T19:41:32.353" v="589" actId="478"/>
          <ac:cxnSpMkLst>
            <pc:docMk/>
            <pc:sldMk cId="0" sldId="256"/>
            <ac:cxnSpMk id="9" creationId="{62EF7DFB-7F21-400D-88C1-A8CD71775313}"/>
          </ac:cxnSpMkLst>
        </pc:cxnChg>
        <pc:cxnChg chg="add del mod">
          <ac:chgData name="Lloyd Maza" userId="5cfd7a001bc0d1c4" providerId="LiveId" clId="{8A4B9DA1-AA44-4226-A7C5-62EEAB57F517}" dt="2017-12-10T22:28:55.674" v="759" actId="478"/>
          <ac:cxnSpMkLst>
            <pc:docMk/>
            <pc:sldMk cId="0" sldId="256"/>
            <ac:cxnSpMk id="9" creationId="{F70699E1-A091-4881-A1E2-D8E7AF112D8C}"/>
          </ac:cxnSpMkLst>
        </pc:cxnChg>
        <pc:cxnChg chg="add mod">
          <ac:chgData name="Lloyd Maza" userId="5cfd7a001bc0d1c4" providerId="LiveId" clId="{8A4B9DA1-AA44-4226-A7C5-62EEAB57F517}" dt="2017-12-10T22:29:32.550" v="795" actId="1582"/>
          <ac:cxnSpMkLst>
            <pc:docMk/>
            <pc:sldMk cId="0" sldId="256"/>
            <ac:cxnSpMk id="15" creationId="{5A65002C-B921-4204-A459-BED738D138E5}"/>
          </ac:cxnSpMkLst>
        </pc:cxnChg>
        <pc:cxnChg chg="add del mod">
          <ac:chgData name="Lloyd Maza" userId="5cfd7a001bc0d1c4" providerId="LiveId" clId="{8A4B9DA1-AA44-4226-A7C5-62EEAB57F517}" dt="2017-12-10T22:28:53.769" v="758" actId="478"/>
          <ac:cxnSpMkLst>
            <pc:docMk/>
            <pc:sldMk cId="0" sldId="256"/>
            <ac:cxnSpMk id="59" creationId="{11EA2C70-2727-4F66-B1CA-FE3AD1AFEB4C}"/>
          </ac:cxnSpMkLst>
        </pc:cxnChg>
        <pc:cxnChg chg="add mod">
          <ac:chgData name="Lloyd Maza" userId="5cfd7a001bc0d1c4" providerId="LiveId" clId="{8A4B9DA1-AA44-4226-A7C5-62EEAB57F517}" dt="2017-12-10T22:29:32.550" v="795" actId="1582"/>
          <ac:cxnSpMkLst>
            <pc:docMk/>
            <pc:sldMk cId="0" sldId="256"/>
            <ac:cxnSpMk id="60" creationId="{C9C0DECF-B09F-43BB-8754-F48BCAF51BAB}"/>
          </ac:cxnSpMkLst>
        </pc:cxnChg>
      </pc:sldChg>
      <pc:sldChg chg="del">
        <pc:chgData name="Lloyd Maza" userId="5cfd7a001bc0d1c4" providerId="LiveId" clId="{8A4B9DA1-AA44-4226-A7C5-62EEAB57F517}" dt="2017-12-11T10:27:49.663" v="3428" actId="2696"/>
        <pc:sldMkLst>
          <pc:docMk/>
          <pc:sldMk cId="1442027729" sldId="257"/>
        </pc:sldMkLst>
      </pc:sldChg>
      <pc:sldChg chg="addSp delSp modSp">
        <pc:chgData name="Lloyd Maza" userId="5cfd7a001bc0d1c4" providerId="LiveId" clId="{8A4B9DA1-AA44-4226-A7C5-62EEAB57F517}" dt="2017-12-11T10:31:59.284" v="3439" actId="6549"/>
        <pc:sldMkLst>
          <pc:docMk/>
          <pc:sldMk cId="1740976991" sldId="258"/>
        </pc:sldMkLst>
        <pc:spChg chg="mod">
          <ac:chgData name="Lloyd Maza" userId="5cfd7a001bc0d1c4" providerId="LiveId" clId="{8A4B9DA1-AA44-4226-A7C5-62EEAB57F517}" dt="2017-12-11T09:15:23.217" v="2766" actId="20577"/>
          <ac:spMkLst>
            <pc:docMk/>
            <pc:sldMk cId="1740976991" sldId="258"/>
            <ac:spMk id="2" creationId="{338D7249-1CDB-4EC5-A3B0-24312DBBDE1B}"/>
          </ac:spMkLst>
        </pc:spChg>
        <pc:spChg chg="mod">
          <ac:chgData name="Lloyd Maza" userId="5cfd7a001bc0d1c4" providerId="LiveId" clId="{8A4B9DA1-AA44-4226-A7C5-62EEAB57F517}" dt="2017-12-11T10:30:23.967" v="3429" actId="120"/>
          <ac:spMkLst>
            <pc:docMk/>
            <pc:sldMk cId="1740976991" sldId="258"/>
            <ac:spMk id="8" creationId="{4A20AB0C-579F-4D2E-B0BB-620AB2C4D23E}"/>
          </ac:spMkLst>
        </pc:spChg>
        <pc:spChg chg="mod ord">
          <ac:chgData name="Lloyd Maza" userId="5cfd7a001bc0d1c4" providerId="LiveId" clId="{8A4B9DA1-AA44-4226-A7C5-62EEAB57F517}" dt="2017-12-11T09:19:06.472" v="2897" actId="1036"/>
          <ac:spMkLst>
            <pc:docMk/>
            <pc:sldMk cId="1740976991" sldId="258"/>
            <ac:spMk id="12" creationId="{193B745B-79B2-4957-BC4A-FACBF34152E5}"/>
          </ac:spMkLst>
        </pc:spChg>
        <pc:spChg chg="mod">
          <ac:chgData name="Lloyd Maza" userId="5cfd7a001bc0d1c4" providerId="LiveId" clId="{8A4B9DA1-AA44-4226-A7C5-62EEAB57F517}" dt="2017-12-11T10:31:09.064" v="3432" actId="1038"/>
          <ac:spMkLst>
            <pc:docMk/>
            <pc:sldMk cId="1740976991" sldId="258"/>
            <ac:spMk id="30" creationId="{0B5A14F4-B944-4123-84BD-42F0E38EA9D6}"/>
          </ac:spMkLst>
        </pc:spChg>
        <pc:spChg chg="mod">
          <ac:chgData name="Lloyd Maza" userId="5cfd7a001bc0d1c4" providerId="LiveId" clId="{8A4B9DA1-AA44-4226-A7C5-62EEAB57F517}" dt="2017-12-11T10:31:06.625" v="3431" actId="1038"/>
          <ac:spMkLst>
            <pc:docMk/>
            <pc:sldMk cId="1740976991" sldId="258"/>
            <ac:spMk id="31" creationId="{CDAB2314-E66C-4053-AB0E-B3D68D293884}"/>
          </ac:spMkLst>
        </pc:spChg>
        <pc:spChg chg="add del mod">
          <ac:chgData name="Lloyd Maza" userId="5cfd7a001bc0d1c4" providerId="LiveId" clId="{8A4B9DA1-AA44-4226-A7C5-62EEAB57F517}" dt="2017-12-11T09:18:55.321" v="2890" actId="478"/>
          <ac:spMkLst>
            <pc:docMk/>
            <pc:sldMk cId="1740976991" sldId="258"/>
            <ac:spMk id="32" creationId="{384A9801-E09D-4902-A7ED-64A869680D28}"/>
          </ac:spMkLst>
        </pc:spChg>
        <pc:spChg chg="mod">
          <ac:chgData name="Lloyd Maza" userId="5cfd7a001bc0d1c4" providerId="LiveId" clId="{8A4B9DA1-AA44-4226-A7C5-62EEAB57F517}" dt="2017-12-11T10:30:32.100" v="3430" actId="120"/>
          <ac:spMkLst>
            <pc:docMk/>
            <pc:sldMk cId="1740976991" sldId="258"/>
            <ac:spMk id="36" creationId="{C3A26004-81DF-44EA-8526-836BB1A6378F}"/>
          </ac:spMkLst>
        </pc:spChg>
        <pc:spChg chg="mod">
          <ac:chgData name="Lloyd Maza" userId="5cfd7a001bc0d1c4" providerId="LiveId" clId="{8A4B9DA1-AA44-4226-A7C5-62EEAB57F517}" dt="2017-12-11T10:30:32.100" v="3430" actId="120"/>
          <ac:spMkLst>
            <pc:docMk/>
            <pc:sldMk cId="1740976991" sldId="258"/>
            <ac:spMk id="39" creationId="{44B26FD4-2852-4FAC-91E5-B2A06FF9D2FC}"/>
          </ac:spMkLst>
        </pc:spChg>
        <pc:spChg chg="mod">
          <ac:chgData name="Lloyd Maza" userId="5cfd7a001bc0d1c4" providerId="LiveId" clId="{8A4B9DA1-AA44-4226-A7C5-62EEAB57F517}" dt="2017-12-11T09:26:02.417" v="2977" actId="1035"/>
          <ac:spMkLst>
            <pc:docMk/>
            <pc:sldMk cId="1740976991" sldId="258"/>
            <ac:spMk id="42" creationId="{AB4F9355-2938-44DD-9EA2-2033AA3DB840}"/>
          </ac:spMkLst>
        </pc:spChg>
        <pc:spChg chg="mod">
          <ac:chgData name="Lloyd Maza" userId="5cfd7a001bc0d1c4" providerId="LiveId" clId="{8A4B9DA1-AA44-4226-A7C5-62EEAB57F517}" dt="2017-12-11T10:19:15.183" v="3331" actId="20577"/>
          <ac:spMkLst>
            <pc:docMk/>
            <pc:sldMk cId="1740976991" sldId="258"/>
            <ac:spMk id="59" creationId="{CE7FD332-9751-4A37-AC49-D4CF7F46483D}"/>
          </ac:spMkLst>
        </pc:spChg>
        <pc:spChg chg="mod">
          <ac:chgData name="Lloyd Maza" userId="5cfd7a001bc0d1c4" providerId="LiveId" clId="{8A4B9DA1-AA44-4226-A7C5-62EEAB57F517}" dt="2017-12-11T10:20:50.048" v="3367" actId="20577"/>
          <ac:spMkLst>
            <pc:docMk/>
            <pc:sldMk cId="1740976991" sldId="258"/>
            <ac:spMk id="62" creationId="{9F7E9392-6A19-456C-8B8C-7B4C60077DF3}"/>
          </ac:spMkLst>
        </pc:spChg>
        <pc:spChg chg="mod">
          <ac:chgData name="Lloyd Maza" userId="5cfd7a001bc0d1c4" providerId="LiveId" clId="{8A4B9DA1-AA44-4226-A7C5-62EEAB57F517}" dt="2017-12-11T10:30:32.100" v="3430" actId="120"/>
          <ac:spMkLst>
            <pc:docMk/>
            <pc:sldMk cId="1740976991" sldId="258"/>
            <ac:spMk id="63" creationId="{3B96B831-EAC2-4E77-B47E-DB3BDDD44C3C}"/>
          </ac:spMkLst>
        </pc:spChg>
        <pc:spChg chg="mod">
          <ac:chgData name="Lloyd Maza" userId="5cfd7a001bc0d1c4" providerId="LiveId" clId="{8A4B9DA1-AA44-4226-A7C5-62EEAB57F517}" dt="2017-12-11T10:31:59.284" v="3439" actId="6549"/>
          <ac:spMkLst>
            <pc:docMk/>
            <pc:sldMk cId="1740976991" sldId="258"/>
            <ac:spMk id="64" creationId="{7A35AC6A-B414-4A1C-8EC6-7565C63E20D2}"/>
          </ac:spMkLst>
        </pc:spChg>
        <pc:spChg chg="mod">
          <ac:chgData name="Lloyd Maza" userId="5cfd7a001bc0d1c4" providerId="LiveId" clId="{8A4B9DA1-AA44-4226-A7C5-62EEAB57F517}" dt="2017-12-11T09:03:54.318" v="2603" actId="1038"/>
          <ac:spMkLst>
            <pc:docMk/>
            <pc:sldMk cId="1740976991" sldId="258"/>
            <ac:spMk id="65" creationId="{FC4D6B0D-AF38-4D6B-9304-CB736FD0439E}"/>
          </ac:spMkLst>
        </pc:spChg>
        <pc:spChg chg="add mod">
          <ac:chgData name="Lloyd Maza" userId="5cfd7a001bc0d1c4" providerId="LiveId" clId="{8A4B9DA1-AA44-4226-A7C5-62EEAB57F517}" dt="2017-12-11T10:30:32.100" v="3430" actId="120"/>
          <ac:spMkLst>
            <pc:docMk/>
            <pc:sldMk cId="1740976991" sldId="258"/>
            <ac:spMk id="66" creationId="{FE01CB90-DF73-415D-92C7-CBD0B3202618}"/>
          </ac:spMkLst>
        </pc:spChg>
        <pc:spChg chg="add mod">
          <ac:chgData name="Lloyd Maza" userId="5cfd7a001bc0d1c4" providerId="LiveId" clId="{8A4B9DA1-AA44-4226-A7C5-62EEAB57F517}" dt="2017-12-11T10:30:32.100" v="3430" actId="120"/>
          <ac:spMkLst>
            <pc:docMk/>
            <pc:sldMk cId="1740976991" sldId="258"/>
            <ac:spMk id="67" creationId="{DADA06B9-16D8-41CD-B15E-0CE164C9D2B4}"/>
          </ac:spMkLst>
        </pc:spChg>
        <pc:spChg chg="add mod">
          <ac:chgData name="Lloyd Maza" userId="5cfd7a001bc0d1c4" providerId="LiveId" clId="{8A4B9DA1-AA44-4226-A7C5-62EEAB57F517}" dt="2017-12-11T09:27:04.484" v="3004" actId="1036"/>
          <ac:spMkLst>
            <pc:docMk/>
            <pc:sldMk cId="1740976991" sldId="258"/>
            <ac:spMk id="68" creationId="{324A4A18-0E5B-45D8-9CA9-939E232861F2}"/>
          </ac:spMkLst>
        </pc:spChg>
        <pc:spChg chg="add del mod">
          <ac:chgData name="Lloyd Maza" userId="5cfd7a001bc0d1c4" providerId="LiveId" clId="{8A4B9DA1-AA44-4226-A7C5-62EEAB57F517}" dt="2017-12-11T09:18:55.321" v="2890" actId="478"/>
          <ac:spMkLst>
            <pc:docMk/>
            <pc:sldMk cId="1740976991" sldId="258"/>
            <ac:spMk id="69" creationId="{9E8F1DF3-2CCC-49F8-93F5-D2A1E769E1C0}"/>
          </ac:spMkLst>
        </pc:spChg>
        <pc:spChg chg="add mod">
          <ac:chgData name="Lloyd Maza" userId="5cfd7a001bc0d1c4" providerId="LiveId" clId="{8A4B9DA1-AA44-4226-A7C5-62EEAB57F517}" dt="2017-12-11T09:26:02.417" v="2977" actId="1035"/>
          <ac:spMkLst>
            <pc:docMk/>
            <pc:sldMk cId="1740976991" sldId="258"/>
            <ac:spMk id="70" creationId="{683F3931-924D-4799-8D4C-0AD00D3CC512}"/>
          </ac:spMkLst>
        </pc:spChg>
        <pc:spChg chg="add mod">
          <ac:chgData name="Lloyd Maza" userId="5cfd7a001bc0d1c4" providerId="LiveId" clId="{8A4B9DA1-AA44-4226-A7C5-62EEAB57F517}" dt="2017-12-11T09:26:02.417" v="2977" actId="1035"/>
          <ac:spMkLst>
            <pc:docMk/>
            <pc:sldMk cId="1740976991" sldId="258"/>
            <ac:spMk id="71" creationId="{E661DF47-D5A5-46D4-8861-5EB3974A3BF2}"/>
          </ac:spMkLst>
        </pc:spChg>
        <pc:spChg chg="add del mod">
          <ac:chgData name="Lloyd Maza" userId="5cfd7a001bc0d1c4" providerId="LiveId" clId="{8A4B9DA1-AA44-4226-A7C5-62EEAB57F517}" dt="2017-12-11T09:27:02.996" v="3001" actId="123"/>
          <ac:spMkLst>
            <pc:docMk/>
            <pc:sldMk cId="1740976991" sldId="258"/>
            <ac:spMk id="72" creationId="{782A70DC-93A8-4054-AAF7-FC89CE6E967A}"/>
          </ac:spMkLst>
        </pc:spChg>
        <pc:grpChg chg="mod">
          <ac:chgData name="Lloyd Maza" userId="5cfd7a001bc0d1c4" providerId="LiveId" clId="{8A4B9DA1-AA44-4226-A7C5-62EEAB57F517}" dt="2017-12-11T09:26:53.821" v="2996" actId="1076"/>
          <ac:grpSpMkLst>
            <pc:docMk/>
            <pc:sldMk cId="1740976991" sldId="258"/>
            <ac:grpSpMk id="44" creationId="{F2D323EA-E4AC-495D-8569-8E5839B52058}"/>
          </ac:grpSpMkLst>
        </pc:grpChg>
        <pc:grpChg chg="mod">
          <ac:chgData name="Lloyd Maza" userId="5cfd7a001bc0d1c4" providerId="LiveId" clId="{8A4B9DA1-AA44-4226-A7C5-62EEAB57F517}" dt="2017-12-11T09:29:28.109" v="3142" actId="1037"/>
          <ac:grpSpMkLst>
            <pc:docMk/>
            <pc:sldMk cId="1740976991" sldId="258"/>
            <ac:grpSpMk id="47" creationId="{4625DB9A-6A7E-4D34-8373-26699173C6BB}"/>
          </ac:grpSpMkLst>
        </pc:grpChg>
        <pc:picChg chg="mod modCrop">
          <ac:chgData name="Lloyd Maza" userId="5cfd7a001bc0d1c4" providerId="LiveId" clId="{8A4B9DA1-AA44-4226-A7C5-62EEAB57F517}" dt="2017-12-11T09:11:06.113" v="2696" actId="1035"/>
          <ac:picMkLst>
            <pc:docMk/>
            <pc:sldMk cId="1740976991" sldId="258"/>
            <ac:picMk id="13" creationId="{589539F1-481F-4870-83FE-89FF83A277E5}"/>
          </ac:picMkLst>
        </pc:picChg>
        <pc:picChg chg="mod">
          <ac:chgData name="Lloyd Maza" userId="5cfd7a001bc0d1c4" providerId="LiveId" clId="{8A4B9DA1-AA44-4226-A7C5-62EEAB57F517}" dt="2017-12-11T09:26:02.417" v="2977" actId="1035"/>
          <ac:picMkLst>
            <pc:docMk/>
            <pc:sldMk cId="1740976991" sldId="258"/>
            <ac:picMk id="14" creationId="{8CDB4034-8CE0-4455-939B-8052976C9E04}"/>
          </ac:picMkLst>
        </pc:picChg>
        <pc:picChg chg="mod">
          <ac:chgData name="Lloyd Maza" userId="5cfd7a001bc0d1c4" providerId="LiveId" clId="{8A4B9DA1-AA44-4226-A7C5-62EEAB57F517}" dt="2017-12-11T09:26:02.417" v="2977" actId="1035"/>
          <ac:picMkLst>
            <pc:docMk/>
            <pc:sldMk cId="1740976991" sldId="258"/>
            <ac:picMk id="16" creationId="{191C8303-B7F1-40A1-9441-34ECDA12F015}"/>
          </ac:picMkLst>
        </pc:picChg>
        <pc:picChg chg="add mod modCrop">
          <ac:chgData name="Lloyd Maza" userId="5cfd7a001bc0d1c4" providerId="LiveId" clId="{8A4B9DA1-AA44-4226-A7C5-62EEAB57F517}" dt="2017-12-11T10:18:37.307" v="3280" actId="1035"/>
          <ac:picMkLst>
            <pc:docMk/>
            <pc:sldMk cId="1740976991" sldId="258"/>
            <ac:picMk id="21" creationId="{9601AC4B-D1BE-485E-9E4C-4E448E42F4A0}"/>
          </ac:picMkLst>
        </pc:picChg>
        <pc:picChg chg="mod modCrop">
          <ac:chgData name="Lloyd Maza" userId="5cfd7a001bc0d1c4" providerId="LiveId" clId="{8A4B9DA1-AA44-4226-A7C5-62EEAB57F517}" dt="2017-12-11T09:10:32.567" v="2677" actId="1037"/>
          <ac:picMkLst>
            <pc:docMk/>
            <pc:sldMk cId="1740976991" sldId="258"/>
            <ac:picMk id="23" creationId="{CB91CD3B-0CE3-46B9-ADF0-0C1270D7A0D5}"/>
          </ac:picMkLst>
        </pc:picChg>
        <pc:picChg chg="mod">
          <ac:chgData name="Lloyd Maza" userId="5cfd7a001bc0d1c4" providerId="LiveId" clId="{8A4B9DA1-AA44-4226-A7C5-62EEAB57F517}" dt="2017-12-11T09:27:03.851" v="3003" actId="1036"/>
          <ac:picMkLst>
            <pc:docMk/>
            <pc:sldMk cId="1740976991" sldId="258"/>
            <ac:picMk id="24" creationId="{660D2CC8-E5FD-4EDF-98C6-BD4DC86FB838}"/>
          </ac:picMkLst>
        </pc:picChg>
        <pc:picChg chg="mod">
          <ac:chgData name="Lloyd Maza" userId="5cfd7a001bc0d1c4" providerId="LiveId" clId="{8A4B9DA1-AA44-4226-A7C5-62EEAB57F517}" dt="2017-12-11T09:27:03.851" v="3003" actId="1036"/>
          <ac:picMkLst>
            <pc:docMk/>
            <pc:sldMk cId="1740976991" sldId="258"/>
            <ac:picMk id="26" creationId="{4A18AB49-9DFC-44D6-95E2-FADD38258289}"/>
          </ac:picMkLst>
        </pc:picChg>
        <pc:picChg chg="add mod modCrop">
          <ac:chgData name="Lloyd Maza" userId="5cfd7a001bc0d1c4" providerId="LiveId" clId="{8A4B9DA1-AA44-4226-A7C5-62EEAB57F517}" dt="2017-12-11T09:30:34.436" v="3197" actId="1035"/>
          <ac:picMkLst>
            <pc:docMk/>
            <pc:sldMk cId="1740976991" sldId="258"/>
            <ac:picMk id="27" creationId="{35AD5827-FB10-4730-940B-0FF2E646A48D}"/>
          </ac:picMkLst>
        </pc:picChg>
        <pc:picChg chg="add mod modCrop">
          <ac:chgData name="Lloyd Maza" userId="5cfd7a001bc0d1c4" providerId="LiveId" clId="{8A4B9DA1-AA44-4226-A7C5-62EEAB57F517}" dt="2017-12-11T10:14:04.741" v="3231" actId="12788"/>
          <ac:picMkLst>
            <pc:docMk/>
            <pc:sldMk cId="1740976991" sldId="258"/>
            <ac:picMk id="40" creationId="{1F796110-3710-4017-BE31-D28FEAEAFB3F}"/>
          </ac:picMkLst>
        </pc:picChg>
        <pc:picChg chg="mod modCrop">
          <ac:chgData name="Lloyd Maza" userId="5cfd7a001bc0d1c4" providerId="LiveId" clId="{8A4B9DA1-AA44-4226-A7C5-62EEAB57F517}" dt="2017-12-11T09:11:39.543" v="2706" actId="1036"/>
          <ac:picMkLst>
            <pc:docMk/>
            <pc:sldMk cId="1740976991" sldId="258"/>
            <ac:picMk id="61" creationId="{4C32BC76-8313-4E5E-B0A1-9CE31654A7D4}"/>
          </ac:picMkLst>
        </pc:picChg>
        <pc:picChg chg="add mod modCrop">
          <ac:chgData name="Lloyd Maza" userId="5cfd7a001bc0d1c4" providerId="LiveId" clId="{8A4B9DA1-AA44-4226-A7C5-62EEAB57F517}" dt="2017-12-11T10:18:22.147" v="3278" actId="1036"/>
          <ac:picMkLst>
            <pc:docMk/>
            <pc:sldMk cId="1740976991" sldId="258"/>
            <ac:picMk id="74" creationId="{97457E50-808D-491E-AA2E-4076762DFF9F}"/>
          </ac:picMkLst>
        </pc:picChg>
        <pc:picChg chg="add mod modCrop">
          <ac:chgData name="Lloyd Maza" userId="5cfd7a001bc0d1c4" providerId="LiveId" clId="{8A4B9DA1-AA44-4226-A7C5-62EEAB57F517}" dt="2017-12-11T10:18:21.443" v="3277" actId="1036"/>
          <ac:picMkLst>
            <pc:docMk/>
            <pc:sldMk cId="1740976991" sldId="258"/>
            <ac:picMk id="76" creationId="{9325D8F5-EBE4-4B4C-90E0-BAEF00A88757}"/>
          </ac:picMkLst>
        </pc:picChg>
      </pc:sldChg>
    </pc:docChg>
  </pc:docChgLst>
  <pc:docChgLst>
    <pc:chgData name="Lloyd Maza" userId="5cfd7a001bc0d1c4" providerId="LiveId" clId="{D0654E81-D7CE-44BF-B3CA-194307712AF1}"/>
    <pc:docChg chg="modSld">
      <pc:chgData name="Lloyd Maza" userId="5cfd7a001bc0d1c4" providerId="LiveId" clId="{D0654E81-D7CE-44BF-B3CA-194307712AF1}" dt="2017-12-07T06:09:52.520" v="0" actId="14100"/>
      <pc:docMkLst>
        <pc:docMk/>
      </pc:docMkLst>
      <pc:sldChg chg="modSp">
        <pc:chgData name="Lloyd Maza" userId="5cfd7a001bc0d1c4" providerId="LiveId" clId="{D0654E81-D7CE-44BF-B3CA-194307712AF1}" dt="2017-12-07T06:09:52.520" v="0" actId="14100"/>
        <pc:sldMkLst>
          <pc:docMk/>
          <pc:sldMk cId="0" sldId="256"/>
        </pc:sldMkLst>
        <pc:spChg chg="mod">
          <ac:chgData name="Lloyd Maza" userId="5cfd7a001bc0d1c4" providerId="LiveId" clId="{D0654E81-D7CE-44BF-B3CA-194307712AF1}" dt="2017-12-07T06:09:52.520" v="0" actId="14100"/>
          <ac:spMkLst>
            <pc:docMk/>
            <pc:sldMk cId="0" sldId="256"/>
            <ac:spMk id="48" creationId="{ACA7F6EB-990E-4BBA-87F0-2DCCC42A00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6227EA-0937-4511-960D-51E45B435C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F606E-D77C-4173-8051-80156D62862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3134929" eaLnBrk="1" hangingPunct="1">
              <a:defRPr kumimoji="0" sz="1300"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fld id="{BFE20E79-123E-4B64-8B4B-FE48D52543B9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24EA258-665B-4CB1-9260-592AD24CB9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7263" y="720725"/>
            <a:ext cx="540067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174D07A-680C-4664-B0BC-52D418540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A531D-7289-4984-B03B-D861ED241C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80BE7-7977-4D35-84F6-827EE83FC0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300">
                <a:latin typeface="Calibri" panose="020F0502020204030204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fld id="{60E8A0B6-1306-438F-A71A-A5CCE5A874D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1pPr>
    <a:lvl2pPr marL="1566863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2pPr>
    <a:lvl3pPr marL="3133725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3pPr>
    <a:lvl4pPr marL="4702175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4pPr>
    <a:lvl5pPr marL="6269038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5pPr>
    <a:lvl6pPr marL="7837322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9404787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10972251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12539716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C4C86A8A-918B-4C92-8022-DDFB8D7E9D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A2284248-CC04-423F-99F4-40B9945C59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761BFFAC-9D49-4B0B-88BC-C5D5CEB1DA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B1C47E6-A950-48C3-BA15-F5B1C937041F}" type="slidenum">
              <a:rPr lang="zh-TW" altLang="en-US" sz="1300" smtClean="0"/>
              <a:pPr>
                <a:spcBef>
                  <a:spcPct val="0"/>
                </a:spcBef>
              </a:pPr>
              <a:t>1</a:t>
            </a:fld>
            <a:endParaRPr lang="zh-TW" altLang="en-US" sz="1300"/>
          </a:p>
        </p:txBody>
      </p:sp>
    </p:spTree>
    <p:extLst>
      <p:ext uri="{BB962C8B-B14F-4D97-AF65-F5344CB8AC3E}">
        <p14:creationId xmlns:p14="http://schemas.microsoft.com/office/powerpoint/2010/main" val="614704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2"/>
            <a:ext cx="27980640" cy="470408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9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6AA91-EF67-4459-A4A6-BB5D1296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A96EA-EB98-4DED-860F-38772568EC7C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E4BD8-52CF-4177-A982-90B46F96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204FE-3EAC-4221-AAC2-80764F28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4AFA7-6571-4C58-89D4-2C94401E806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14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E0B78-51C4-463C-9F6C-78C56938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F570F-EE21-4095-8135-CF70EDA291D5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9B06A-CC9B-4FA1-B1EA-7105E8A3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EA679-6C37-4FBA-BA19-EB022B9E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435BB-DE03-4E22-B7CA-4F0BB5E9BA1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17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878843"/>
            <a:ext cx="7406640" cy="18724880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878843"/>
            <a:ext cx="21671280" cy="18724880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8A2DB-B9E0-4637-AA43-4925D809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875A1-D579-4BA3-BF19-292322B45726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D446-F626-45B4-88B1-A366D7E6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52F9A-2F50-40A4-A4F9-A8CED5C8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615E3-B0E3-404D-B9D8-42DCDB3E506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21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A2D4F-8EB3-4F36-AF82-03C148FB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5D47C-960B-45B6-B027-5660B34D1FEA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17FD3-3E55-4FCC-99F3-FA7D1637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E385E-F39B-47E6-88FD-A48BC73A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7D5FC-1DEA-46E5-9497-D5AA387A8B9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62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46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4929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39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858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32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478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2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971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AEE8B-C9FE-46B3-AD6D-FA472B01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F35C3-7DB8-49D0-AEAB-DC821D02A38F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4D445-A7EB-44B1-991D-D7AFE3FB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D39A7-851E-4778-84C7-0105C974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D1FC2-4C74-43F7-B50F-0A806FF96D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98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63C9E3-3D55-4CF4-B422-DCE33083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6F707-DD51-4A94-A2AB-22A512118B65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940247-6417-4120-93A8-DC7DFB79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13F4C9-C729-456B-8039-2EB8DF63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43018-8BBB-4C9B-801E-7E26CC06C6C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96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64" indent="0">
              <a:buNone/>
              <a:defRPr sz="6900" b="1"/>
            </a:lvl2pPr>
            <a:lvl3pPr marL="3134929" indent="0">
              <a:buNone/>
              <a:defRPr sz="6200" b="1"/>
            </a:lvl3pPr>
            <a:lvl4pPr marL="4702393" indent="0">
              <a:buNone/>
              <a:defRPr sz="5500" b="1"/>
            </a:lvl4pPr>
            <a:lvl5pPr marL="6269858" indent="0">
              <a:buNone/>
              <a:defRPr sz="5500" b="1"/>
            </a:lvl5pPr>
            <a:lvl6pPr marL="7837322" indent="0">
              <a:buNone/>
              <a:defRPr sz="5500" b="1"/>
            </a:lvl6pPr>
            <a:lvl7pPr marL="9404787" indent="0">
              <a:buNone/>
              <a:defRPr sz="5500" b="1"/>
            </a:lvl7pPr>
            <a:lvl8pPr marL="10972251" indent="0">
              <a:buNone/>
              <a:defRPr sz="5500" b="1"/>
            </a:lvl8pPr>
            <a:lvl9pPr marL="12539716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64" indent="0">
              <a:buNone/>
              <a:defRPr sz="6900" b="1"/>
            </a:lvl2pPr>
            <a:lvl3pPr marL="3134929" indent="0">
              <a:buNone/>
              <a:defRPr sz="6200" b="1"/>
            </a:lvl3pPr>
            <a:lvl4pPr marL="4702393" indent="0">
              <a:buNone/>
              <a:defRPr sz="5500" b="1"/>
            </a:lvl4pPr>
            <a:lvl5pPr marL="6269858" indent="0">
              <a:buNone/>
              <a:defRPr sz="5500" b="1"/>
            </a:lvl5pPr>
            <a:lvl6pPr marL="7837322" indent="0">
              <a:buNone/>
              <a:defRPr sz="5500" b="1"/>
            </a:lvl6pPr>
            <a:lvl7pPr marL="9404787" indent="0">
              <a:buNone/>
              <a:defRPr sz="5500" b="1"/>
            </a:lvl7pPr>
            <a:lvl8pPr marL="10972251" indent="0">
              <a:buNone/>
              <a:defRPr sz="5500" b="1"/>
            </a:lvl8pPr>
            <a:lvl9pPr marL="12539716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68360D1-81A5-4A4B-AAAA-B5F5982C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97C92-2578-4228-BA00-860CBCD438FE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DFC57-4B5B-4397-8A95-638BD7E0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CB8F851-513E-4719-BF71-B63E39CB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A8714-099B-4835-80FC-442984A03BE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30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4FCAC0D-5DCA-42FB-A536-64B30F58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309EF-F79B-4E80-97BC-3C6EBE30A4BF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4AAEA7-6918-4080-8FEA-78759623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ED4584E-EEEE-4325-A3B7-C03BD157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1927B-0D0F-4E51-8F9A-1A401B038C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37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D5B6E7E-58F2-4DDE-A087-DB5CC2B9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4D686-D134-439E-8EF1-8A62F012C63F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68F2B28-EDA8-47B5-812A-015459AF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B35829F-B46B-4654-A5C9-D266292D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B188C-E1AA-42C6-BD4A-9B57653B69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79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1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1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464" indent="0">
              <a:buNone/>
              <a:defRPr sz="4100"/>
            </a:lvl2pPr>
            <a:lvl3pPr marL="3134929" indent="0">
              <a:buNone/>
              <a:defRPr sz="3400"/>
            </a:lvl3pPr>
            <a:lvl4pPr marL="4702393" indent="0">
              <a:buNone/>
              <a:defRPr sz="3100"/>
            </a:lvl4pPr>
            <a:lvl5pPr marL="6269858" indent="0">
              <a:buNone/>
              <a:defRPr sz="3100"/>
            </a:lvl5pPr>
            <a:lvl6pPr marL="7837322" indent="0">
              <a:buNone/>
              <a:defRPr sz="3100"/>
            </a:lvl6pPr>
            <a:lvl7pPr marL="9404787" indent="0">
              <a:buNone/>
              <a:defRPr sz="3100"/>
            </a:lvl7pPr>
            <a:lvl8pPr marL="10972251" indent="0">
              <a:buNone/>
              <a:defRPr sz="3100"/>
            </a:lvl8pPr>
            <a:lvl9pPr marL="12539716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5F19160-E800-4953-913A-A9D7DB41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6FA84-6D22-4B60-A504-16E3FFA1CE99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E40770-52FA-49D4-A8F1-AE974D54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B0C9812-C1B3-44B2-A6CF-54D0B0B4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64461-C553-48BD-A8FC-235F5B9734E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49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1000"/>
            </a:lvl1pPr>
            <a:lvl2pPr marL="1567464" indent="0">
              <a:buNone/>
              <a:defRPr sz="9600"/>
            </a:lvl2pPr>
            <a:lvl3pPr marL="3134929" indent="0">
              <a:buNone/>
              <a:defRPr sz="8200"/>
            </a:lvl3pPr>
            <a:lvl4pPr marL="4702393" indent="0">
              <a:buNone/>
              <a:defRPr sz="6900"/>
            </a:lvl4pPr>
            <a:lvl5pPr marL="6269858" indent="0">
              <a:buNone/>
              <a:defRPr sz="6900"/>
            </a:lvl5pPr>
            <a:lvl6pPr marL="7837322" indent="0">
              <a:buNone/>
              <a:defRPr sz="6900"/>
            </a:lvl6pPr>
            <a:lvl7pPr marL="9404787" indent="0">
              <a:buNone/>
              <a:defRPr sz="6900"/>
            </a:lvl7pPr>
            <a:lvl8pPr marL="10972251" indent="0">
              <a:buNone/>
              <a:defRPr sz="6900"/>
            </a:lvl8pPr>
            <a:lvl9pPr marL="12539716" indent="0">
              <a:buNone/>
              <a:defRPr sz="69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464" indent="0">
              <a:buNone/>
              <a:defRPr sz="4100"/>
            </a:lvl2pPr>
            <a:lvl3pPr marL="3134929" indent="0">
              <a:buNone/>
              <a:defRPr sz="3400"/>
            </a:lvl3pPr>
            <a:lvl4pPr marL="4702393" indent="0">
              <a:buNone/>
              <a:defRPr sz="3100"/>
            </a:lvl4pPr>
            <a:lvl5pPr marL="6269858" indent="0">
              <a:buNone/>
              <a:defRPr sz="3100"/>
            </a:lvl5pPr>
            <a:lvl6pPr marL="7837322" indent="0">
              <a:buNone/>
              <a:defRPr sz="3100"/>
            </a:lvl6pPr>
            <a:lvl7pPr marL="9404787" indent="0">
              <a:buNone/>
              <a:defRPr sz="3100"/>
            </a:lvl7pPr>
            <a:lvl8pPr marL="10972251" indent="0">
              <a:buNone/>
              <a:defRPr sz="3100"/>
            </a:lvl8pPr>
            <a:lvl9pPr marL="12539716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1829A37-8ECD-4445-9306-1C544847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E7EA8-9B57-435F-AD2D-24DBF0C66C99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A6E9F06-2BB6-4B63-96E2-844FFEE1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1FB6A21-BBF5-48DC-8E41-FF4A5AB7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76E39-F4C6-42FC-A5E0-2BA2BA2519E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82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814448A-DBA9-4007-A329-A0FD6F7217F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46238" y="879475"/>
            <a:ext cx="296259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EEDBA95-111B-4F7B-94A4-FD14203C1F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646238" y="5121275"/>
            <a:ext cx="29625925" cy="144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BC11C-43A9-4B9A-AEC6-22E21DC20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6238" y="20340638"/>
            <a:ext cx="76803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4100">
                <a:solidFill>
                  <a:srgbClr val="898989"/>
                </a:solidFill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fld id="{2FAD9F91-276B-497C-A45E-91A4A0CCFF6B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ABFE-E8EF-4375-BA9E-D482A68E4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47438" y="20340638"/>
            <a:ext cx="104235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ctr" defTabSz="3134929" eaLnBrk="1" hangingPunct="1">
              <a:defRPr kumimoji="0" sz="4100">
                <a:solidFill>
                  <a:srgbClr val="898989"/>
                </a:solidFill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8803A-CFD5-4E42-B963-6994EE343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591838" y="20340638"/>
            <a:ext cx="76803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4100">
                <a:solidFill>
                  <a:srgbClr val="898989"/>
                </a:solidFill>
                <a:latin typeface="Calibri" panose="020F0502020204030204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fld id="{DB82F3C6-FEC6-4B42-868D-1A3BC113741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3725" rtl="0" eaLnBrk="0" fontAlgn="base" hangingPunct="0">
        <a:spcBef>
          <a:spcPct val="0"/>
        </a:spcBef>
        <a:spcAft>
          <a:spcPct val="0"/>
        </a:spcAft>
        <a:defRPr sz="15100" kern="1200">
          <a:solidFill>
            <a:schemeClr val="tx1"/>
          </a:solidFill>
          <a:latin typeface="+mj-lt"/>
          <a:ea typeface="PMingLiU" pitchFamily="18" charset="-120"/>
          <a:cs typeface="+mj-cs"/>
        </a:defRPr>
      </a:lvl1pPr>
      <a:lvl2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2pPr>
      <a:lvl3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3pPr>
      <a:lvl4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4pPr>
      <a:lvl5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5pPr>
      <a:lvl6pPr marL="391866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6pPr>
      <a:lvl7pPr marL="783732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7pPr>
      <a:lvl8pPr marL="1175598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8pPr>
      <a:lvl9pPr marL="1567464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9pPr>
    </p:titleStyle>
    <p:bodyStyle>
      <a:lvl1pPr marL="1174750" indent="-1174750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2546350" indent="-97948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2pPr>
      <a:lvl3pPr marL="3917950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3pPr>
      <a:lvl4pPr marL="5484813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9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4pPr>
      <a:lvl5pPr marL="7053263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9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5pPr>
      <a:lvl6pPr marL="8621055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519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984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448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464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929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393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858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322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4787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251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9716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8">
            <a:extLst>
              <a:ext uri="{FF2B5EF4-FFF2-40B4-BE49-F238E27FC236}">
                <a16:creationId xmlns:a16="http://schemas.microsoft.com/office/drawing/2014/main" id="{09CE4599-1213-4798-8930-6A42A25F5801}"/>
              </a:ext>
            </a:extLst>
          </p:cNvPr>
          <p:cNvGrpSpPr>
            <a:grpSpLocks/>
          </p:cNvGrpSpPr>
          <p:nvPr/>
        </p:nvGrpSpPr>
        <p:grpSpPr bwMode="auto">
          <a:xfrm>
            <a:off x="26349248" y="17724864"/>
            <a:ext cx="6218237" cy="3839737"/>
            <a:chOff x="411163" y="4511675"/>
            <a:chExt cx="12069762" cy="3839740"/>
          </a:xfrm>
        </p:grpSpPr>
        <p:sp>
          <p:nvSpPr>
            <p:cNvPr id="57" name="Rounded Rectangle 19">
              <a:extLst>
                <a:ext uri="{FF2B5EF4-FFF2-40B4-BE49-F238E27FC236}">
                  <a16:creationId xmlns:a16="http://schemas.microsoft.com/office/drawing/2014/main" id="{AEDBDAD8-4C29-4B1C-89C8-1CEF50829E89}"/>
                </a:ext>
              </a:extLst>
            </p:cNvPr>
            <p:cNvSpPr/>
            <p:nvPr/>
          </p:nvSpPr>
          <p:spPr>
            <a:xfrm>
              <a:off x="411163" y="4511676"/>
              <a:ext cx="12069762" cy="383973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CBA8E89-0D4F-4DA5-B707-CA12139F216F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References</a:t>
              </a:r>
            </a:p>
          </p:txBody>
        </p:sp>
      </p:grpSp>
      <p:grpSp>
        <p:nvGrpSpPr>
          <p:cNvPr id="53" name="Group 8">
            <a:extLst>
              <a:ext uri="{FF2B5EF4-FFF2-40B4-BE49-F238E27FC236}">
                <a16:creationId xmlns:a16="http://schemas.microsoft.com/office/drawing/2014/main" id="{726BDA82-6331-452F-A685-FDC556BE84C3}"/>
              </a:ext>
            </a:extLst>
          </p:cNvPr>
          <p:cNvGrpSpPr>
            <a:grpSpLocks/>
          </p:cNvGrpSpPr>
          <p:nvPr/>
        </p:nvGrpSpPr>
        <p:grpSpPr bwMode="auto">
          <a:xfrm>
            <a:off x="26289000" y="11121732"/>
            <a:ext cx="6218237" cy="5851525"/>
            <a:chOff x="411163" y="4511675"/>
            <a:chExt cx="12069762" cy="5851529"/>
          </a:xfrm>
        </p:grpSpPr>
        <p:sp>
          <p:nvSpPr>
            <p:cNvPr id="54" name="Rounded Rectangle 19">
              <a:extLst>
                <a:ext uri="{FF2B5EF4-FFF2-40B4-BE49-F238E27FC236}">
                  <a16:creationId xmlns:a16="http://schemas.microsoft.com/office/drawing/2014/main" id="{1D5BE9DD-57F7-46CA-B5B7-A8E557E86113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19761E2-4F4F-4C74-8343-CE9CFF655C78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Future Work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B18C367-A2BD-45AF-B224-92B9698620AC}"/>
              </a:ext>
            </a:extLst>
          </p:cNvPr>
          <p:cNvGrpSpPr/>
          <p:nvPr/>
        </p:nvGrpSpPr>
        <p:grpSpPr>
          <a:xfrm>
            <a:off x="-76200" y="-76200"/>
            <a:ext cx="33070800" cy="4114800"/>
            <a:chOff x="-76200" y="0"/>
            <a:chExt cx="33070800" cy="4038600"/>
          </a:xfrm>
          <a:solidFill>
            <a:srgbClr val="8C1515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3A51575-6E00-4923-BEDE-620C6B438E92}"/>
                </a:ext>
              </a:extLst>
            </p:cNvPr>
            <p:cNvSpPr/>
            <p:nvPr/>
          </p:nvSpPr>
          <p:spPr>
            <a:xfrm>
              <a:off x="-76200" y="0"/>
              <a:ext cx="33070800" cy="402272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r>
                <a:rPr kumimoji="0" lang="en-US" altLang="zh-TW" sz="8200" b="1" dirty="0">
                  <a:solidFill>
                    <a:srgbClr val="FFFFFF"/>
                  </a:solidFill>
                  <a:latin typeface="Helvetica" pitchFamily="34" charset="0"/>
                </a:rPr>
                <a:t>Adaptive Multi-Agent Path Planning for </a:t>
              </a:r>
            </a:p>
            <a:p>
              <a:pPr algn="ctr" defTabSz="3134929" eaLnBrk="1" hangingPunct="1">
                <a:defRPr/>
              </a:pPr>
              <a:r>
                <a:rPr kumimoji="0" lang="en-US" altLang="zh-TW" sz="8200" b="1" dirty="0">
                  <a:solidFill>
                    <a:srgbClr val="FFFFFF"/>
                  </a:solidFill>
                  <a:latin typeface="Helvetica" pitchFamily="34" charset="0"/>
                </a:rPr>
                <a:t>Distributed UAV Systems</a:t>
              </a:r>
            </a:p>
            <a:p>
              <a:pPr algn="ctr" defTabSz="3134929" eaLnBrk="1" hangingPunct="1">
                <a:defRPr/>
              </a:pPr>
              <a:r>
                <a:rPr kumimoji="0" lang="en-US" altLang="zh-TW" sz="4400" dirty="0">
                  <a:solidFill>
                    <a:srgbClr val="FFFFFF"/>
                  </a:solidFill>
                  <a:latin typeface="Helvetica" pitchFamily="34" charset="0"/>
                </a:rPr>
                <a:t>Lloyd Maza (</a:t>
              </a:r>
              <a:r>
                <a:rPr kumimoji="0" lang="en-US" altLang="zh-TW" sz="4400" dirty="0" err="1">
                  <a:solidFill>
                    <a:srgbClr val="FFFFFF"/>
                  </a:solidFill>
                  <a:latin typeface="Helvetica" pitchFamily="34" charset="0"/>
                </a:rPr>
                <a:t>lmaza</a:t>
              </a:r>
              <a:r>
                <a:rPr kumimoji="0" lang="en-US" altLang="zh-TW" sz="4400" dirty="0">
                  <a:solidFill>
                    <a:srgbClr val="FFFFFF"/>
                  </a:solidFill>
                  <a:latin typeface="Helvetica" pitchFamily="34" charset="0"/>
                </a:rPr>
                <a:t>) and Cameron McMillan (cmac12)</a:t>
              </a:r>
            </a:p>
            <a:p>
              <a:pPr algn="ctr" defTabSz="3134929" eaLnBrk="1" hangingPunct="1">
                <a:defRPr/>
              </a:pPr>
              <a:r>
                <a:rPr kumimoji="0" lang="en-US" altLang="zh-TW" sz="3600" dirty="0">
                  <a:solidFill>
                    <a:srgbClr val="FFFFFF"/>
                  </a:solidFill>
                  <a:latin typeface="Helvetica" pitchFamily="34" charset="0"/>
                </a:rPr>
                <a:t>CS 229 Final Project, Autumn 2017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FD711F3-E26F-4913-9E69-F6A9B469FB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38600"/>
              <a:ext cx="32918400" cy="0"/>
            </a:xfrm>
            <a:prstGeom prst="lin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5" name="Group 8">
            <a:extLst>
              <a:ext uri="{FF2B5EF4-FFF2-40B4-BE49-F238E27FC236}">
                <a16:creationId xmlns:a16="http://schemas.microsoft.com/office/drawing/2014/main" id="{E92E9263-7503-4605-9BD9-A43C77EF35C6}"/>
              </a:ext>
            </a:extLst>
          </p:cNvPr>
          <p:cNvGrpSpPr>
            <a:grpSpLocks/>
          </p:cNvGrpSpPr>
          <p:nvPr/>
        </p:nvGrpSpPr>
        <p:grpSpPr bwMode="auto">
          <a:xfrm>
            <a:off x="411163" y="4518601"/>
            <a:ext cx="6218237" cy="5851525"/>
            <a:chOff x="411163" y="4511675"/>
            <a:chExt cx="12069762" cy="5851529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A3B8E57-D41B-4440-8CEC-379404F09F8C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DDE16B-F54C-41F5-BF74-0C0172E4B289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Motivation</a:t>
              </a:r>
            </a:p>
          </p:txBody>
        </p:sp>
      </p:grpSp>
      <p:pic>
        <p:nvPicPr>
          <p:cNvPr id="3076" name="Picture 7">
            <a:extLst>
              <a:ext uri="{FF2B5EF4-FFF2-40B4-BE49-F238E27FC236}">
                <a16:creationId xmlns:a16="http://schemas.microsoft.com/office/drawing/2014/main" id="{CB1A168E-B12F-4D42-9F52-16024FE6C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08" y="0"/>
            <a:ext cx="396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8CAD94-D63C-4685-8190-ECA01BA5C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6558" y="375138"/>
            <a:ext cx="5568396" cy="3129248"/>
          </a:xfrm>
          <a:prstGeom prst="rect">
            <a:avLst/>
          </a:prstGeom>
        </p:spPr>
      </p:pic>
      <p:grpSp>
        <p:nvGrpSpPr>
          <p:cNvPr id="35" name="Group 8">
            <a:extLst>
              <a:ext uri="{FF2B5EF4-FFF2-40B4-BE49-F238E27FC236}">
                <a16:creationId xmlns:a16="http://schemas.microsoft.com/office/drawing/2014/main" id="{22EF2B2B-77A7-49C9-91B6-5D20E609C6B9}"/>
              </a:ext>
            </a:extLst>
          </p:cNvPr>
          <p:cNvGrpSpPr>
            <a:grpSpLocks/>
          </p:cNvGrpSpPr>
          <p:nvPr/>
        </p:nvGrpSpPr>
        <p:grpSpPr bwMode="auto">
          <a:xfrm>
            <a:off x="411163" y="10972800"/>
            <a:ext cx="6218237" cy="10591800"/>
            <a:chOff x="411163" y="4511675"/>
            <a:chExt cx="12069762" cy="10591807"/>
          </a:xfrm>
        </p:grpSpPr>
        <p:sp>
          <p:nvSpPr>
            <p:cNvPr id="38" name="Rounded Rectangle 19">
              <a:extLst>
                <a:ext uri="{FF2B5EF4-FFF2-40B4-BE49-F238E27FC236}">
                  <a16:creationId xmlns:a16="http://schemas.microsoft.com/office/drawing/2014/main" id="{D4C3C0B0-9697-407B-8FC2-259F5A34C1C1}"/>
                </a:ext>
              </a:extLst>
            </p:cNvPr>
            <p:cNvSpPr/>
            <p:nvPr/>
          </p:nvSpPr>
          <p:spPr>
            <a:xfrm>
              <a:off x="411163" y="4511675"/>
              <a:ext cx="12069762" cy="10591807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4023546-5E04-4F3A-9FC6-DD50DDC0F4E4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Scenario</a:t>
              </a:r>
            </a:p>
          </p:txBody>
        </p:sp>
      </p:grpSp>
      <p:grpSp>
        <p:nvGrpSpPr>
          <p:cNvPr id="44" name="Group 8">
            <a:extLst>
              <a:ext uri="{FF2B5EF4-FFF2-40B4-BE49-F238E27FC236}">
                <a16:creationId xmlns:a16="http://schemas.microsoft.com/office/drawing/2014/main" id="{F2D323EA-E4AC-495D-8569-8E5839B52058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4518601"/>
            <a:ext cx="18440400" cy="4930199"/>
            <a:chOff x="411163" y="4511674"/>
            <a:chExt cx="12069762" cy="5851530"/>
          </a:xfrm>
        </p:grpSpPr>
        <p:sp>
          <p:nvSpPr>
            <p:cNvPr id="45" name="Rounded Rectangle 19">
              <a:extLst>
                <a:ext uri="{FF2B5EF4-FFF2-40B4-BE49-F238E27FC236}">
                  <a16:creationId xmlns:a16="http://schemas.microsoft.com/office/drawing/2014/main" id="{8D82BFA8-4B72-4475-8AD8-16B70DF4168C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 dirty="0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101612C-EF1F-41A4-8C9C-55B331710FE9}"/>
                </a:ext>
              </a:extLst>
            </p:cNvPr>
            <p:cNvSpPr/>
            <p:nvPr/>
          </p:nvSpPr>
          <p:spPr>
            <a:xfrm>
              <a:off x="411163" y="4511674"/>
              <a:ext cx="12069762" cy="97675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Method</a:t>
              </a:r>
            </a:p>
          </p:txBody>
        </p:sp>
      </p:grpSp>
      <p:grpSp>
        <p:nvGrpSpPr>
          <p:cNvPr id="47" name="Group 8">
            <a:extLst>
              <a:ext uri="{FF2B5EF4-FFF2-40B4-BE49-F238E27FC236}">
                <a16:creationId xmlns:a16="http://schemas.microsoft.com/office/drawing/2014/main" id="{4625DB9A-6A7E-4D34-8373-26699173C6BB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10058399"/>
            <a:ext cx="18440400" cy="11506201"/>
            <a:chOff x="411163" y="4511674"/>
            <a:chExt cx="12069762" cy="13656423"/>
          </a:xfrm>
        </p:grpSpPr>
        <p:sp>
          <p:nvSpPr>
            <p:cNvPr id="48" name="Rounded Rectangle 19">
              <a:extLst>
                <a:ext uri="{FF2B5EF4-FFF2-40B4-BE49-F238E27FC236}">
                  <a16:creationId xmlns:a16="http://schemas.microsoft.com/office/drawing/2014/main" id="{ACA7F6EB-990E-4BBA-87F0-2DCCC42A0050}"/>
                </a:ext>
              </a:extLst>
            </p:cNvPr>
            <p:cNvSpPr/>
            <p:nvPr/>
          </p:nvSpPr>
          <p:spPr>
            <a:xfrm>
              <a:off x="411163" y="4511675"/>
              <a:ext cx="12069762" cy="13656422"/>
            </a:xfrm>
            <a:prstGeom prst="roundRect">
              <a:avLst>
                <a:gd name="adj" fmla="val 315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49" name="Rectangle: Top Corners Rounded 48">
              <a:extLst>
                <a:ext uri="{FF2B5EF4-FFF2-40B4-BE49-F238E27FC236}">
                  <a16:creationId xmlns:a16="http://schemas.microsoft.com/office/drawing/2014/main" id="{6ACAA0F7-FF90-498B-A16C-692290C2CE6D}"/>
                </a:ext>
              </a:extLst>
            </p:cNvPr>
            <p:cNvSpPr/>
            <p:nvPr/>
          </p:nvSpPr>
          <p:spPr>
            <a:xfrm>
              <a:off x="411163" y="4511674"/>
              <a:ext cx="12069762" cy="976751"/>
            </a:xfrm>
            <a:prstGeom prst="round2Same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Results</a:t>
              </a:r>
            </a:p>
          </p:txBody>
        </p:sp>
      </p:grpSp>
      <p:grpSp>
        <p:nvGrpSpPr>
          <p:cNvPr id="50" name="Group 8">
            <a:extLst>
              <a:ext uri="{FF2B5EF4-FFF2-40B4-BE49-F238E27FC236}">
                <a16:creationId xmlns:a16="http://schemas.microsoft.com/office/drawing/2014/main" id="{5604D54E-F7AA-4282-B970-8C59FFDC48E9}"/>
              </a:ext>
            </a:extLst>
          </p:cNvPr>
          <p:cNvGrpSpPr>
            <a:grpSpLocks/>
          </p:cNvGrpSpPr>
          <p:nvPr/>
        </p:nvGrpSpPr>
        <p:grpSpPr bwMode="auto">
          <a:xfrm>
            <a:off x="26292464" y="4518600"/>
            <a:ext cx="6218237" cy="5851525"/>
            <a:chOff x="411163" y="4511675"/>
            <a:chExt cx="12069762" cy="5851529"/>
          </a:xfrm>
        </p:grpSpPr>
        <p:sp>
          <p:nvSpPr>
            <p:cNvPr id="51" name="Rounded Rectangle 19">
              <a:extLst>
                <a:ext uri="{FF2B5EF4-FFF2-40B4-BE49-F238E27FC236}">
                  <a16:creationId xmlns:a16="http://schemas.microsoft.com/office/drawing/2014/main" id="{65576BDE-7830-4DC9-AE2C-25B0A6C5076D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7FF2CA4-6880-4125-8BCF-7FAFAF19E741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Conclusions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38D7249-1CDB-4EC5-A3B0-24312DBBDE1B}"/>
              </a:ext>
            </a:extLst>
          </p:cNvPr>
          <p:cNvSpPr txBox="1"/>
          <p:nvPr/>
        </p:nvSpPr>
        <p:spPr>
          <a:xfrm>
            <a:off x="7467600" y="5486400"/>
            <a:ext cx="6400800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dirty="0"/>
              <a:t>Cooperative and Geometric Learning Algorithm (CGLA) </a:t>
            </a:r>
            <a:r>
              <a:rPr lang="en-US" sz="2800" b="1" baseline="30000" dirty="0"/>
              <a:t>[2]</a:t>
            </a:r>
            <a:endParaRPr lang="en-US" sz="28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Offshoot of Q-learning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Use UAV positions as states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Balance between minimizing path length and minimizing risk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Simplifies information sharing between agents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2A0240-1230-4E0C-A6A1-12C1F090E20D}"/>
              </a:ext>
            </a:extLst>
          </p:cNvPr>
          <p:cNvGrpSpPr/>
          <p:nvPr/>
        </p:nvGrpSpPr>
        <p:grpSpPr>
          <a:xfrm>
            <a:off x="13639800" y="5402282"/>
            <a:ext cx="5257800" cy="3970318"/>
            <a:chOff x="13639800" y="5402282"/>
            <a:chExt cx="5257800" cy="397031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B20CD6-EB3A-4E95-B80E-05FFA89B5739}"/>
                </a:ext>
              </a:extLst>
            </p:cNvPr>
            <p:cNvSpPr txBox="1"/>
            <p:nvPr/>
          </p:nvSpPr>
          <p:spPr>
            <a:xfrm>
              <a:off x="13639800" y="5402282"/>
              <a:ext cx="525780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Generate </a:t>
              </a:r>
              <a:r>
                <a:rPr lang="en-US" sz="2800" b="1" dirty="0"/>
                <a:t>risk map</a:t>
              </a:r>
              <a:r>
                <a:rPr lang="en-US" sz="2800" dirty="0"/>
                <a:t> (A) of the known environment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/>
                <a:t>Generate </a:t>
              </a:r>
              <a:r>
                <a:rPr lang="en-US" sz="2800" b="1" dirty="0"/>
                <a:t>cost matrix </a:t>
              </a:r>
              <a:r>
                <a:rPr lang="en-US" sz="2800" dirty="0"/>
                <a:t>(G)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/>
                <a:t>Execute </a:t>
              </a:r>
              <a:r>
                <a:rPr lang="en-US" sz="2800" b="1" dirty="0"/>
                <a:t>path planning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/>
                <a:t>If an unmodeled threat is discovered, </a:t>
              </a:r>
              <a:r>
                <a:rPr lang="en-US" sz="2800" b="1" dirty="0"/>
                <a:t>repeat</a:t>
              </a:r>
              <a:r>
                <a:rPr lang="en-US" sz="2800" dirty="0"/>
                <a:t> from step 1</a:t>
              </a:r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E8B6E55A-1B7F-434C-9FC0-F4747B5CAC4C}"/>
                </a:ext>
              </a:extLst>
            </p:cNvPr>
            <p:cNvSpPr/>
            <p:nvPr/>
          </p:nvSpPr>
          <p:spPr>
            <a:xfrm>
              <a:off x="16116300" y="6400800"/>
              <a:ext cx="304800" cy="228600"/>
            </a:xfrm>
            <a:prstGeom prst="downArrow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Down 32">
              <a:extLst>
                <a:ext uri="{FF2B5EF4-FFF2-40B4-BE49-F238E27FC236}">
                  <a16:creationId xmlns:a16="http://schemas.microsoft.com/office/drawing/2014/main" id="{0B0A106B-29FA-4F91-8952-E2BE47548AED}"/>
                </a:ext>
              </a:extLst>
            </p:cNvPr>
            <p:cNvSpPr/>
            <p:nvPr/>
          </p:nvSpPr>
          <p:spPr>
            <a:xfrm>
              <a:off x="16116300" y="7273141"/>
              <a:ext cx="304800" cy="228600"/>
            </a:xfrm>
            <a:prstGeom prst="downArrow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Down 33">
              <a:extLst>
                <a:ext uri="{FF2B5EF4-FFF2-40B4-BE49-F238E27FC236}">
                  <a16:creationId xmlns:a16="http://schemas.microsoft.com/office/drawing/2014/main" id="{96EF3590-1F8B-493E-AD77-20ADAF50B2D8}"/>
                </a:ext>
              </a:extLst>
            </p:cNvPr>
            <p:cNvSpPr/>
            <p:nvPr/>
          </p:nvSpPr>
          <p:spPr>
            <a:xfrm>
              <a:off x="16116300" y="8145482"/>
              <a:ext cx="304800" cy="228600"/>
            </a:xfrm>
            <a:prstGeom prst="downArrow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CDB4034-8CE0-4455-939B-8052976C9E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6" t="4280" r="15710"/>
          <a:stretch/>
        </p:blipFill>
        <p:spPr>
          <a:xfrm>
            <a:off x="19431000" y="6479408"/>
            <a:ext cx="2359013" cy="2409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1C8303-B7F1-40A1-9441-34ECDA12F01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" t="2756" r="2566" b="3518"/>
          <a:stretch/>
        </p:blipFill>
        <p:spPr>
          <a:xfrm>
            <a:off x="22121236" y="6477000"/>
            <a:ext cx="3238314" cy="2414016"/>
          </a:xfrm>
          <a:prstGeom prst="rect">
            <a:avLst/>
          </a:prstGeom>
        </p:spPr>
      </p:pic>
      <p:sp>
        <p:nvSpPr>
          <p:cNvPr id="42" name="Arrow: Down 41">
            <a:extLst>
              <a:ext uri="{FF2B5EF4-FFF2-40B4-BE49-F238E27FC236}">
                <a16:creationId xmlns:a16="http://schemas.microsoft.com/office/drawing/2014/main" id="{AB4F9355-2938-44DD-9EA2-2033AA3DB840}"/>
              </a:ext>
            </a:extLst>
          </p:cNvPr>
          <p:cNvSpPr/>
          <p:nvPr/>
        </p:nvSpPr>
        <p:spPr>
          <a:xfrm rot="16200000">
            <a:off x="21854160" y="7611272"/>
            <a:ext cx="304800" cy="228600"/>
          </a:xfrm>
          <a:prstGeom prst="downArrow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CFCA48-B204-43B9-BC96-499B2C3AD53B}"/>
              </a:ext>
            </a:extLst>
          </p:cNvPr>
          <p:cNvSpPr txBox="1"/>
          <p:nvPr/>
        </p:nvSpPr>
        <p:spPr>
          <a:xfrm>
            <a:off x="26486706" y="18637984"/>
            <a:ext cx="58220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[1]: Zhang, B., Mao, Z., Liu, W., et. al. "Geometric Reinforcement Learning for Path</a:t>
            </a:r>
          </a:p>
          <a:p>
            <a:r>
              <a:rPr lang="en-US" sz="1800" dirty="0"/>
              <a:t>Planning of UAVs," Journal of Intelligent and Robotic Systems, Volume 77, No. 2,</a:t>
            </a:r>
          </a:p>
          <a:p>
            <a:r>
              <a:rPr lang="en-US" sz="1800" dirty="0"/>
              <a:t>2015, pp 391–409.</a:t>
            </a:r>
          </a:p>
          <a:p>
            <a:r>
              <a:rPr lang="en-US" sz="1800" dirty="0"/>
              <a:t>[2]: Zhang, B., Mao, Z., Liu, W., et. al. "Cooperative and Geometric Learning Algorithm</a:t>
            </a:r>
          </a:p>
          <a:p>
            <a:r>
              <a:rPr lang="en-US" sz="1800" dirty="0"/>
              <a:t>(CGLA) for path planning of UAVs with limited information," </a:t>
            </a:r>
            <a:r>
              <a:rPr lang="en-US" sz="1800" dirty="0" err="1"/>
              <a:t>Automatica</a:t>
            </a:r>
            <a:r>
              <a:rPr lang="en-US" sz="1800" dirty="0"/>
              <a:t>, Volume</a:t>
            </a:r>
          </a:p>
          <a:p>
            <a:r>
              <a:rPr lang="en-US" sz="1800" dirty="0"/>
              <a:t>50, No. 3, 2014, pp 809-820.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65002C-B921-4204-A459-BED738D138E5}"/>
              </a:ext>
            </a:extLst>
          </p:cNvPr>
          <p:cNvCxnSpPr>
            <a:cxnSpLocks/>
          </p:cNvCxnSpPr>
          <p:nvPr/>
        </p:nvCxnSpPr>
        <p:spPr>
          <a:xfrm>
            <a:off x="13411200" y="11430000"/>
            <a:ext cx="0" cy="9601200"/>
          </a:xfrm>
          <a:prstGeom prst="line">
            <a:avLst/>
          </a:prstGeom>
          <a:ln w="28575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9C0DECF-B09F-43BB-8754-F48BCAF51BAB}"/>
              </a:ext>
            </a:extLst>
          </p:cNvPr>
          <p:cNvCxnSpPr>
            <a:cxnSpLocks/>
          </p:cNvCxnSpPr>
          <p:nvPr/>
        </p:nvCxnSpPr>
        <p:spPr>
          <a:xfrm>
            <a:off x="19555968" y="11475720"/>
            <a:ext cx="0" cy="9509760"/>
          </a:xfrm>
          <a:prstGeom prst="line">
            <a:avLst/>
          </a:prstGeom>
          <a:ln w="28575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F7E9392-6A19-456C-8B8C-7B4C60077DF3}"/>
              </a:ext>
            </a:extLst>
          </p:cNvPr>
          <p:cNvSpPr txBox="1"/>
          <p:nvPr/>
        </p:nvSpPr>
        <p:spPr>
          <a:xfrm>
            <a:off x="7391399" y="11211580"/>
            <a:ext cx="5867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dirty="0"/>
              <a:t>Learning to Navigate in an Unknown Environment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D827A07-8861-4ED7-94A6-4388C246102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4" t="4280" r="15710"/>
          <a:stretch/>
        </p:blipFill>
        <p:spPr>
          <a:xfrm>
            <a:off x="7655308" y="13206187"/>
            <a:ext cx="2707892" cy="2743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65248DE-4270-4071-8627-03B5577CAA1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3" t="4280" r="14276"/>
          <a:stretch/>
        </p:blipFill>
        <p:spPr>
          <a:xfrm>
            <a:off x="10363200" y="13206187"/>
            <a:ext cx="2762691" cy="2743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60D2CC8-E5FD-4EDF-98C6-BD4DC86FB83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3" t="4744" r="14276"/>
          <a:stretch/>
        </p:blipFill>
        <p:spPr>
          <a:xfrm>
            <a:off x="7561385" y="17602200"/>
            <a:ext cx="2776154" cy="2743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A18AB49-9DFC-44D6-95E2-FADD3825828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6" t="4903" r="15139"/>
          <a:stretch/>
        </p:blipFill>
        <p:spPr>
          <a:xfrm>
            <a:off x="10380785" y="17589500"/>
            <a:ext cx="2725615" cy="27432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3B96B831-EAC2-4E77-B47E-DB3BDDD44C3C}"/>
              </a:ext>
            </a:extLst>
          </p:cNvPr>
          <p:cNvSpPr txBox="1"/>
          <p:nvPr/>
        </p:nvSpPr>
        <p:spPr>
          <a:xfrm>
            <a:off x="7391400" y="12178947"/>
            <a:ext cx="5867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The environment is initialized with a group of unseen threats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35AC6A-B414-4A1C-8EC6-7565C63E20D2}"/>
              </a:ext>
            </a:extLst>
          </p:cNvPr>
          <p:cNvSpPr txBox="1"/>
          <p:nvPr/>
        </p:nvSpPr>
        <p:spPr>
          <a:xfrm>
            <a:off x="7391400" y="15988605"/>
            <a:ext cx="58673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CGLA is iteratively executed to update the path as UAVs encounter unseen threats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0AB0C-579F-4D2E-B0BB-620AB2C4D23E}"/>
              </a:ext>
            </a:extLst>
          </p:cNvPr>
          <p:cNvSpPr txBox="1"/>
          <p:nvPr/>
        </p:nvSpPr>
        <p:spPr>
          <a:xfrm>
            <a:off x="548481" y="5512023"/>
            <a:ext cx="5943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Proliferation of low cost UAVs facilitates the exploration of more dangerous environments. Novel path planning algorithms are needed to control these UAVs.</a:t>
            </a:r>
          </a:p>
          <a:p>
            <a:endParaRPr lang="en-US" sz="1400" dirty="0"/>
          </a:p>
          <a:p>
            <a:r>
              <a:rPr lang="en-US" sz="2800" b="1" dirty="0"/>
              <a:t>Problems</a:t>
            </a:r>
            <a:r>
              <a:rPr lang="en-US" sz="2800" dirty="0"/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Unknown risk 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Real time planning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Multiple cooperative agents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Multiple targets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9539F1-481F-4870-83FE-89FF83A277E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4" b="1"/>
          <a:stretch/>
        </p:blipFill>
        <p:spPr>
          <a:xfrm>
            <a:off x="433780" y="18720549"/>
            <a:ext cx="2677813" cy="2819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B91CD3B-0CE3-46B9-ADF0-0C1270D7A0D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"/>
          <a:stretch/>
        </p:blipFill>
        <p:spPr>
          <a:xfrm>
            <a:off x="439272" y="11808759"/>
            <a:ext cx="2677813" cy="26825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4BF2E1-E844-4C15-B94D-F660C6BE9209}"/>
              </a:ext>
            </a:extLst>
          </p:cNvPr>
          <p:cNvSpPr txBox="1"/>
          <p:nvPr/>
        </p:nvSpPr>
        <p:spPr>
          <a:xfrm>
            <a:off x="3196755" y="12002631"/>
            <a:ext cx="33723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Threats</a:t>
            </a:r>
            <a:r>
              <a:rPr lang="en-US" sz="2800" dirty="0"/>
              <a:t> such as anti-air and terrain are initially unknown to UAVs. Must be discovered.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863062-2A17-422A-85F8-1E764AAEA27B}"/>
              </a:ext>
            </a:extLst>
          </p:cNvPr>
          <p:cNvSpPr txBox="1"/>
          <p:nvPr/>
        </p:nvSpPr>
        <p:spPr>
          <a:xfrm>
            <a:off x="3352800" y="18821400"/>
            <a:ext cx="3077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UAVs</a:t>
            </a:r>
            <a:r>
              <a:rPr lang="en-US" sz="2800" dirty="0"/>
              <a:t> have realistic observation radii and fuel capacity. UAVs can share threat information.</a:t>
            </a:r>
            <a:endParaRPr lang="en-US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7C6C1D-CE83-43ED-B891-3B805148072C}"/>
              </a:ext>
            </a:extLst>
          </p:cNvPr>
          <p:cNvSpPr txBox="1"/>
          <p:nvPr/>
        </p:nvSpPr>
        <p:spPr>
          <a:xfrm>
            <a:off x="522587" y="14782800"/>
            <a:ext cx="26778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Targets</a:t>
            </a:r>
            <a:r>
              <a:rPr lang="en-US" sz="2800" dirty="0"/>
              <a:t> are initially known to UAVs. Scenario runs until UAVs have visited all targets or run out of fuel.</a:t>
            </a:r>
            <a:endParaRPr lang="en-US" sz="28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7FD332-9751-4A37-AC49-D4CF7F46483D}"/>
              </a:ext>
            </a:extLst>
          </p:cNvPr>
          <p:cNvSpPr txBox="1"/>
          <p:nvPr/>
        </p:nvSpPr>
        <p:spPr>
          <a:xfrm>
            <a:off x="19659605" y="11211579"/>
            <a:ext cx="5867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dirty="0"/>
              <a:t>Multiple Target – Multiple UAV</a:t>
            </a:r>
          </a:p>
          <a:p>
            <a:pPr algn="ctr">
              <a:spcAft>
                <a:spcPts val="0"/>
              </a:spcAft>
            </a:pPr>
            <a:r>
              <a:rPr lang="en-US" sz="2800" b="1" dirty="0"/>
              <a:t>Environment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5A14F4-B944-4123-84BD-42F0E38EA9D6}"/>
              </a:ext>
            </a:extLst>
          </p:cNvPr>
          <p:cNvSpPr txBox="1"/>
          <p:nvPr/>
        </p:nvSpPr>
        <p:spPr>
          <a:xfrm>
            <a:off x="19812001" y="12324547"/>
            <a:ext cx="5791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single UAV must try to find the optimal path that visits all targets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AB2314-E66C-4053-AB0E-B3D68D293884}"/>
              </a:ext>
            </a:extLst>
          </p:cNvPr>
          <p:cNvSpPr txBox="1"/>
          <p:nvPr/>
        </p:nvSpPr>
        <p:spPr>
          <a:xfrm>
            <a:off x="19732752" y="16459200"/>
            <a:ext cx="58704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Efficient target assignment speeds up the target observation with multiple UAVs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C4D6B0D-AF38-4D6B-9304-CB736FD0439E}"/>
              </a:ext>
            </a:extLst>
          </p:cNvPr>
          <p:cNvSpPr txBox="1"/>
          <p:nvPr/>
        </p:nvSpPr>
        <p:spPr>
          <a:xfrm>
            <a:off x="13563605" y="11224840"/>
            <a:ext cx="5867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dirty="0"/>
              <a:t>Information Sharing in an Unknown Environment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A26004-81DF-44EA-8526-836BB1A6378F}"/>
              </a:ext>
            </a:extLst>
          </p:cNvPr>
          <p:cNvSpPr txBox="1"/>
          <p:nvPr/>
        </p:nvSpPr>
        <p:spPr>
          <a:xfrm>
            <a:off x="13560552" y="12324547"/>
            <a:ext cx="5870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Scenario with one UAV must handle each threat as it encounters them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B26FD4-2852-4FAC-91E5-B2A06FF9D2FC}"/>
              </a:ext>
            </a:extLst>
          </p:cNvPr>
          <p:cNvSpPr txBox="1"/>
          <p:nvPr/>
        </p:nvSpPr>
        <p:spPr>
          <a:xfrm>
            <a:off x="13639800" y="16177144"/>
            <a:ext cx="5736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Teams of UAVs share information as threats are discovered, leading to smarter paths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4C32BC76-8313-4E5E-B0A1-9CE31654A7D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"/>
          <a:stretch/>
        </p:blipFill>
        <p:spPr>
          <a:xfrm>
            <a:off x="3111593" y="14495928"/>
            <a:ext cx="3487451" cy="421650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E01CB90-DF73-415D-92C7-CBD0B3202618}"/>
              </a:ext>
            </a:extLst>
          </p:cNvPr>
          <p:cNvSpPr txBox="1"/>
          <p:nvPr/>
        </p:nvSpPr>
        <p:spPr>
          <a:xfrm>
            <a:off x="26425953" y="5486400"/>
            <a:ext cx="5943600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CGLA does a great job of facilitating complex distributed tasks for UAV systems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Handles an unknown dynamic environment robustly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Easily allows many UAVs to cooperate on their tasks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Algorithm runs quite slowly and may not work well for very large or finely discretized maps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ADA06B9-16D8-41CD-B15E-0CE164C9D2B4}"/>
              </a:ext>
            </a:extLst>
          </p:cNvPr>
          <p:cNvSpPr txBox="1"/>
          <p:nvPr/>
        </p:nvSpPr>
        <p:spPr>
          <a:xfrm>
            <a:off x="26441400" y="12039600"/>
            <a:ext cx="5943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Performance improvements to speed up algorithm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Introduce additional states (e.g. 3</a:t>
            </a:r>
            <a:r>
              <a:rPr lang="en-US" sz="2800" baseline="30000" dirty="0"/>
              <a:t>rd </a:t>
            </a:r>
            <a:r>
              <a:rPr lang="en-US" sz="2800" dirty="0"/>
              <a:t>dimension)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Compare CGLA performance against Q-learning or other deterministic baseline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Add the ability to handle unknown mobile threats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Implement on hardware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24A4A18-0E5B-45D8-9CA9-939E232861F2}"/>
              </a:ext>
            </a:extLst>
          </p:cNvPr>
          <p:cNvSpPr txBox="1"/>
          <p:nvPr/>
        </p:nvSpPr>
        <p:spPr>
          <a:xfrm>
            <a:off x="7391400" y="20359255"/>
            <a:ext cx="586739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</a:rPr>
              <a:t>Blue</a:t>
            </a:r>
            <a:r>
              <a:rPr lang="en-US" sz="2400" dirty="0"/>
              <a:t> – Target position</a:t>
            </a:r>
          </a:p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accent2"/>
                </a:solidFill>
              </a:rPr>
              <a:t>Red</a:t>
            </a:r>
            <a:r>
              <a:rPr lang="en-US" sz="2400" dirty="0"/>
              <a:t> – UAV starting position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601AC4B-D1BE-485E-9E4C-4E448E42F4A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5" t="4905" r="14567"/>
          <a:stretch/>
        </p:blipFill>
        <p:spPr>
          <a:xfrm>
            <a:off x="20884076" y="13411200"/>
            <a:ext cx="2946732" cy="291859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5AD5827-FB10-4730-940B-0FF2E646A48D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3" t="4304" r="15401"/>
          <a:stretch/>
        </p:blipFill>
        <p:spPr>
          <a:xfrm>
            <a:off x="20911457" y="18059400"/>
            <a:ext cx="2891970" cy="29169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3B745B-79B2-4957-BC4A-FACBF34152E5}"/>
                  </a:ext>
                </a:extLst>
              </p:cNvPr>
              <p:cNvSpPr txBox="1"/>
              <p:nvPr/>
            </p:nvSpPr>
            <p:spPr>
              <a:xfrm>
                <a:off x="19431000" y="5449052"/>
                <a:ext cx="5852884" cy="1104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3B745B-79B2-4957-BC4A-FACBF3415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00" y="5449052"/>
                <a:ext cx="5852884" cy="110414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683F3931-924D-4799-8D4C-0AD00D3CC512}"/>
              </a:ext>
            </a:extLst>
          </p:cNvPr>
          <p:cNvSpPr txBox="1"/>
          <p:nvPr/>
        </p:nvSpPr>
        <p:spPr>
          <a:xfrm>
            <a:off x="19200010" y="8779011"/>
            <a:ext cx="2820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/>
              <a:t>Threat distribution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61DF47-D5A5-46D4-8861-5EB3974A3BF2}"/>
              </a:ext>
            </a:extLst>
          </p:cNvPr>
          <p:cNvSpPr txBox="1"/>
          <p:nvPr/>
        </p:nvSpPr>
        <p:spPr>
          <a:xfrm>
            <a:off x="22329897" y="8805751"/>
            <a:ext cx="2820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/>
              <a:t>Risk map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F796110-3710-4017-BE31-D28FEAEAFB3F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1" t="4903" r="16814"/>
          <a:stretch/>
        </p:blipFill>
        <p:spPr>
          <a:xfrm>
            <a:off x="14985901" y="17740775"/>
            <a:ext cx="2946599" cy="304820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97457E50-808D-491E-AA2E-4076762DFF9F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8" t="3988" r="13910"/>
          <a:stretch/>
        </p:blipFill>
        <p:spPr>
          <a:xfrm>
            <a:off x="13744029" y="13335000"/>
            <a:ext cx="2774528" cy="274320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9325D8F5-EBE4-4B4C-90E0-BAEF00A88757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7" t="4205" r="16279"/>
          <a:stretch/>
        </p:blipFill>
        <p:spPr>
          <a:xfrm>
            <a:off x="16593190" y="13335000"/>
            <a:ext cx="269918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7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480</Words>
  <Application>Microsoft Office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新細明體</vt:lpstr>
      <vt:lpstr>新細明體</vt:lpstr>
      <vt:lpstr>Arial</vt:lpstr>
      <vt:lpstr>Calibri</vt:lpstr>
      <vt:lpstr>Cambria Math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EE368</dc:creator>
  <cp:lastModifiedBy>Lloyd Maza</cp:lastModifiedBy>
  <cp:revision>189</cp:revision>
  <dcterms:created xsi:type="dcterms:W3CDTF">2009-03-08T16:20:38Z</dcterms:created>
  <dcterms:modified xsi:type="dcterms:W3CDTF">2017-12-11T10:32:05Z</dcterms:modified>
</cp:coreProperties>
</file>