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43" d="100"/>
          <a:sy n="43" d="100"/>
        </p:scale>
        <p:origin x="3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A16D4-56F3-4878-9C25-8E0BE90C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5507FB-FC51-4676-8C3A-69D8BBDD6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106B8-1E43-42D7-AE14-1D0D7D0C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F5C-D6C8-4DC3-862E-FAD2AE3E06BF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C306D-5F6D-4EEF-B666-4CA9B2C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F5B72-59E4-42E4-89E7-5DC6E36B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1FD-E273-4859-94C9-295C464B4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BF04E-A83A-492A-B566-1C7BAE43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96E0AD-6DAD-4DCB-959C-E7689AB9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DA27F-3909-4247-BB3C-45741926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F5C-D6C8-4DC3-862E-FAD2AE3E06BF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5E2DA-7C01-4F82-A710-3F63A03E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0DF9B-CA73-45D4-BFA8-D747D60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1FD-E273-4859-94C9-295C464B4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39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8FB61C-C33F-4BBE-81E9-63D9EE9C7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028264-BE97-43B7-82A3-050A7BC5D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FA78E-5C09-44FC-8508-F0D939D5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F5C-D6C8-4DC3-862E-FAD2AE3E06BF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F953C-58C4-4D25-A500-351255E3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27B5D5-2097-4416-B77D-F574755B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1FD-E273-4859-94C9-295C464B4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58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EF592-1E56-491C-B78E-993846BD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9CAD4-A270-4F18-8F1B-CF74020F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DC08E-5055-4C90-803B-F7F5DF5E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F5C-D6C8-4DC3-862E-FAD2AE3E06BF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4C691-AB52-4287-BEC0-3DDAE5B8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AD7DB-C913-42AC-8129-FD7C2D8C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1FD-E273-4859-94C9-295C464B4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2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19EE3-BC8F-4D88-A699-D5788921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271E56-5F06-4A8A-A7E5-A937DD717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5E111-B486-4682-A316-1B6183B5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F5C-D6C8-4DC3-862E-FAD2AE3E06BF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1C952-A591-48B1-A1C0-1550DF19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88819-E300-4BEA-8EB6-9996B1E5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1FD-E273-4859-94C9-295C464B4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45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36DC4-000B-4ED4-B132-F6FFC4B6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DCBB3-0CCD-4EFE-A749-9BD71F9EC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01006-6AEC-4961-AD40-A791B9193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C8331-32B0-4D2D-AB81-E968579A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F5C-D6C8-4DC3-862E-FAD2AE3E06BF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CE64A-8F84-43E4-AE7E-E02FDC50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E7A354-519B-455A-BA42-2D4BF7A9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1FD-E273-4859-94C9-295C464B4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7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BD659-7156-48EF-AD13-D70F2102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F90AA4-1FD9-44AF-9E11-E77900F57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76C8B4-6B03-476B-BC0A-9F371A3D8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B1B5E0-0733-4FDD-98D7-99F87376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BF64D0-727A-4ABE-84DB-8D6F185B7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0AC3DF-AF27-445F-B45F-3A9025C1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F5C-D6C8-4DC3-862E-FAD2AE3E06BF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8941C1-078A-46F6-923F-3360A718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3AF814-EB3E-4326-9CA4-D8A13AAE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1FD-E273-4859-94C9-295C464B4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7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19908-B5E3-4F7E-BEF0-E7528EEA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27A2CF-F8F4-4778-BE7C-A4B1BFAB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F5C-D6C8-4DC3-862E-FAD2AE3E06BF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D7EB58-075B-4E2C-99E3-47B7B97C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BEDFDA-6093-4DAC-A82E-16E24BBB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1FD-E273-4859-94C9-295C464B4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5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A25D88-441D-48A7-A2E7-BA746A12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F5C-D6C8-4DC3-862E-FAD2AE3E06BF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CD2056-887A-4198-BEF3-03441D5F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21E6A8-01D8-40D9-86E9-FFB90977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1FD-E273-4859-94C9-295C464B4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38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4E594-72A8-4E40-AA4A-383AEB56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E637B-551A-43FA-8E69-9EDB549BC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3C10A6-C0B3-416C-9231-3FB6EF81B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881335-2984-414D-93D9-F824CDB4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F5C-D6C8-4DC3-862E-FAD2AE3E06BF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AEEFB4-7758-458A-B6E0-578E6563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176421-B234-47A4-8BBC-132D38CF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1FD-E273-4859-94C9-295C464B4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2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80B0A-77F8-4DBD-950E-33C9A5E44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6AA657-F05C-4F0E-9363-9C350C621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00362D-ED57-4AF6-A3F3-56B7E401F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11EA2-8395-4875-BCDE-910DC88E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F5C-D6C8-4DC3-862E-FAD2AE3E06BF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7B82A5-5853-4A33-A3CC-E7480595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4CCC1-4368-4546-859A-AA210741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431FD-E273-4859-94C9-295C464B4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4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0CEC60-CDD4-4740-A165-644BA660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49D4C1-33B9-42E0-9660-67A3E1BC9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E3532-44A3-467F-9D49-E09F4CB87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BFF5C-D6C8-4DC3-862E-FAD2AE3E06BF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6215F-27A5-4BCB-B890-7397E1170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1C5CB-5078-48A2-9CE4-C2CBCD6D4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431FD-E273-4859-94C9-295C464B4F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2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.jpg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g"/><Relationship Id="rId11" Type="http://schemas.openxmlformats.org/officeDocument/2006/relationships/image" Target="../media/image5.wmf"/><Relationship Id="rId5" Type="http://schemas.openxmlformats.org/officeDocument/2006/relationships/image" Target="../media/image7.jp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6.jp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DD119C0-ABFE-4733-A9D0-9CD069668B39}"/>
              </a:ext>
            </a:extLst>
          </p:cNvPr>
          <p:cNvGrpSpPr/>
          <p:nvPr/>
        </p:nvGrpSpPr>
        <p:grpSpPr>
          <a:xfrm>
            <a:off x="8490516" y="948957"/>
            <a:ext cx="2288771" cy="1960878"/>
            <a:chOff x="8490516" y="948957"/>
            <a:chExt cx="2288771" cy="1960878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E90ED4E5-CB59-4681-A22C-5FF3CAA73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0516" y="1193257"/>
              <a:ext cx="2288771" cy="17165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6D0835E-D89C-496F-BF93-C2D49DB8E1B8}"/>
                </a:ext>
              </a:extLst>
            </p:cNvPr>
            <p:cNvSpPr txBox="1"/>
            <p:nvPr/>
          </p:nvSpPr>
          <p:spPr>
            <a:xfrm>
              <a:off x="8981517" y="948957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Ignition Rate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3D62E98-F922-4E0E-B0E0-E05E72DD783F}"/>
              </a:ext>
            </a:extLst>
          </p:cNvPr>
          <p:cNvGrpSpPr/>
          <p:nvPr/>
        </p:nvGrpSpPr>
        <p:grpSpPr>
          <a:xfrm>
            <a:off x="4142975" y="987414"/>
            <a:ext cx="2065247" cy="1942763"/>
            <a:chOff x="4142975" y="987414"/>
            <a:chExt cx="2065247" cy="1942763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ACD27E3-F11F-4EAE-B9BD-0379E0842024}"/>
                </a:ext>
              </a:extLst>
            </p:cNvPr>
            <p:cNvGrpSpPr/>
            <p:nvPr/>
          </p:nvGrpSpPr>
          <p:grpSpPr>
            <a:xfrm>
              <a:off x="4142975" y="1172915"/>
              <a:ext cx="2065247" cy="1757262"/>
              <a:chOff x="4339244" y="1404157"/>
              <a:chExt cx="1559096" cy="1314795"/>
            </a:xfrm>
          </p:grpSpPr>
          <p:pic>
            <p:nvPicPr>
              <p:cNvPr id="37" name="图片 36">
                <a:extLst>
                  <a:ext uri="{FF2B5EF4-FFF2-40B4-BE49-F238E27FC236}">
                    <a16:creationId xmlns:a16="http://schemas.microsoft.com/office/drawing/2014/main" id="{3E8BD5C5-0B13-47E2-9639-DB74DB805B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64"/>
              <a:stretch/>
            </p:blipFill>
            <p:spPr>
              <a:xfrm>
                <a:off x="4339244" y="1404157"/>
                <a:ext cx="1559096" cy="131479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A18D024-5E73-4A92-9DA1-037C765011E0}"/>
                  </a:ext>
                </a:extLst>
              </p:cNvPr>
              <p:cNvSpPr/>
              <p:nvPr/>
            </p:nvSpPr>
            <p:spPr>
              <a:xfrm>
                <a:off x="4638040" y="1646313"/>
                <a:ext cx="697347" cy="65589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8C61586-CCEB-49C6-B190-2F0B3A519C38}"/>
                </a:ext>
              </a:extLst>
            </p:cNvPr>
            <p:cNvSpPr/>
            <p:nvPr/>
          </p:nvSpPr>
          <p:spPr>
            <a:xfrm>
              <a:off x="4558314" y="1496564"/>
              <a:ext cx="904195" cy="8766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E096B1E-D970-4C07-AF6B-73163087AE07}"/>
                </a:ext>
              </a:extLst>
            </p:cNvPr>
            <p:cNvSpPr txBox="1"/>
            <p:nvPr/>
          </p:nvSpPr>
          <p:spPr>
            <a:xfrm>
              <a:off x="4292907" y="987414"/>
              <a:ext cx="14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Burning Trees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44E17B0-EF12-4DEE-A7C6-3DDB32A78E6C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3312156" y="2051546"/>
            <a:ext cx="830819" cy="100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E838538-2AEE-49D9-9B19-B3F72B59C016}"/>
              </a:ext>
            </a:extLst>
          </p:cNvPr>
          <p:cNvGrpSpPr/>
          <p:nvPr/>
        </p:nvGrpSpPr>
        <p:grpSpPr>
          <a:xfrm>
            <a:off x="6515351" y="1603464"/>
            <a:ext cx="2986118" cy="662826"/>
            <a:chOff x="6983151" y="2673230"/>
            <a:chExt cx="2986118" cy="662826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A7B6762F-07CD-4CD9-9DB9-B54D9B806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56" r="9353"/>
            <a:stretch/>
          </p:blipFill>
          <p:spPr>
            <a:xfrm>
              <a:off x="6983151" y="2680157"/>
              <a:ext cx="697347" cy="6489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DBB0464-B4A2-45E9-BBF6-B5ACC5C567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0498" y="3081928"/>
              <a:ext cx="2288771" cy="2541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EB8E58A-3F21-4B41-A675-FC12B1DDBBFC}"/>
                </a:ext>
              </a:extLst>
            </p:cNvPr>
            <p:cNvCxnSpPr>
              <a:cxnSpLocks/>
            </p:cNvCxnSpPr>
            <p:nvPr/>
          </p:nvCxnSpPr>
          <p:spPr>
            <a:xfrm>
              <a:off x="6983151" y="2687084"/>
              <a:ext cx="2986118" cy="3879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2CD3A6A-FA6F-4142-8573-8D91007B139B}"/>
                </a:ext>
              </a:extLst>
            </p:cNvPr>
            <p:cNvCxnSpPr>
              <a:cxnSpLocks/>
            </p:cNvCxnSpPr>
            <p:nvPr/>
          </p:nvCxnSpPr>
          <p:spPr>
            <a:xfrm>
              <a:off x="7680498" y="2673230"/>
              <a:ext cx="2288771" cy="4017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29792B4-7BB2-4589-9409-BF5B3E004ACD}"/>
              </a:ext>
            </a:extLst>
          </p:cNvPr>
          <p:cNvCxnSpPr>
            <a:stCxn id="7" idx="3"/>
            <a:endCxn id="51" idx="1"/>
          </p:cNvCxnSpPr>
          <p:nvPr/>
        </p:nvCxnSpPr>
        <p:spPr>
          <a:xfrm flipV="1">
            <a:off x="5462509" y="1934877"/>
            <a:ext cx="105284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444F60E-C7A1-497F-BCB9-31BB96D494F6}"/>
              </a:ext>
            </a:extLst>
          </p:cNvPr>
          <p:cNvGrpSpPr/>
          <p:nvPr/>
        </p:nvGrpSpPr>
        <p:grpSpPr>
          <a:xfrm>
            <a:off x="1246910" y="988249"/>
            <a:ext cx="2065246" cy="1928273"/>
            <a:chOff x="1246910" y="988249"/>
            <a:chExt cx="2065246" cy="1928273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27B0CE84-4927-4F7E-8403-59076F7FE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15"/>
            <a:stretch/>
          </p:blipFill>
          <p:spPr>
            <a:xfrm>
              <a:off x="1246910" y="1206588"/>
              <a:ext cx="2065246" cy="1709934"/>
            </a:xfrm>
            <a:prstGeom prst="rect">
              <a:avLst/>
            </a:prstGeom>
            <a:ln>
              <a:noFill/>
            </a:ln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10FDFC2-C798-4B4F-8C3B-B5ECED339D91}"/>
                </a:ext>
              </a:extLst>
            </p:cNvPr>
            <p:cNvSpPr txBox="1"/>
            <p:nvPr/>
          </p:nvSpPr>
          <p:spPr>
            <a:xfrm>
              <a:off x="1947998" y="988249"/>
              <a:ext cx="1119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 State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71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D6BDE8-9AD8-4EF4-A0E2-02489864B16C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3241965" y="1150241"/>
            <a:ext cx="853438" cy="772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37907A0-C77B-4896-A748-13F21C2E0034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 flipV="1">
            <a:off x="3241965" y="1922366"/>
            <a:ext cx="853438" cy="6594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F6D00BD-EC94-42B3-A832-FB833523978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219796" y="4073278"/>
            <a:ext cx="886351" cy="5418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B8F9501-0EAC-4212-8FA8-6AE197797C8F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 flipV="1">
            <a:off x="3225339" y="4615082"/>
            <a:ext cx="880808" cy="935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4C65BED-1AB0-4844-B740-6FD1047CCAAB}"/>
              </a:ext>
            </a:extLst>
          </p:cNvPr>
          <p:cNvCxnSpPr>
            <a:cxnSpLocks/>
            <a:stCxn id="24" idx="3"/>
            <a:endCxn id="38" idx="1"/>
          </p:cNvCxnSpPr>
          <p:nvPr/>
        </p:nvCxnSpPr>
        <p:spPr>
          <a:xfrm>
            <a:off x="5480858" y="1922366"/>
            <a:ext cx="1507375" cy="1609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09F38FD-F6DB-4814-BDA6-52C44751CF73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 flipV="1">
            <a:off x="5491602" y="3531474"/>
            <a:ext cx="1496631" cy="10836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C5B089B-8F64-411D-8893-87FF7EE0370A}"/>
              </a:ext>
            </a:extLst>
          </p:cNvPr>
          <p:cNvCxnSpPr>
            <a:cxnSpLocks/>
            <a:stCxn id="29" idx="3"/>
            <a:endCxn id="38" idx="1"/>
          </p:cNvCxnSpPr>
          <p:nvPr/>
        </p:nvCxnSpPr>
        <p:spPr>
          <a:xfrm flipV="1">
            <a:off x="5491602" y="3531474"/>
            <a:ext cx="1496631" cy="25750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6F3087C6-A832-4745-81D0-D11BADCBF8BD}"/>
              </a:ext>
            </a:extLst>
          </p:cNvPr>
          <p:cNvGrpSpPr/>
          <p:nvPr/>
        </p:nvGrpSpPr>
        <p:grpSpPr>
          <a:xfrm>
            <a:off x="1645921" y="207299"/>
            <a:ext cx="1596044" cy="1592274"/>
            <a:chOff x="1645921" y="207299"/>
            <a:chExt cx="1596044" cy="159227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DC72C77-6FC5-428A-8589-AA18E4BA8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26"/>
            <a:stretch/>
          </p:blipFill>
          <p:spPr>
            <a:xfrm>
              <a:off x="1645921" y="500908"/>
              <a:ext cx="1596044" cy="1298665"/>
            </a:xfrm>
            <a:prstGeom prst="rect">
              <a:avLst/>
            </a:prstGeom>
            <a:ln>
              <a:noFill/>
            </a:ln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62CC5CF-AF9B-4588-8B67-69038CD4A37F}"/>
                </a:ext>
              </a:extLst>
            </p:cNvPr>
            <p:cNvSpPr txBox="1"/>
            <p:nvPr/>
          </p:nvSpPr>
          <p:spPr>
            <a:xfrm>
              <a:off x="1830510" y="207299"/>
              <a:ext cx="1396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Ignition Rate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FC7FE6D-780D-4C04-A19E-4F67EE768755}"/>
              </a:ext>
            </a:extLst>
          </p:cNvPr>
          <p:cNvGrpSpPr/>
          <p:nvPr/>
        </p:nvGrpSpPr>
        <p:grpSpPr>
          <a:xfrm>
            <a:off x="1521069" y="1684521"/>
            <a:ext cx="2480166" cy="1556809"/>
            <a:chOff x="1521069" y="1684521"/>
            <a:chExt cx="2480166" cy="155680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99CFF0B-6521-404F-8FE4-1B7A8A6CDC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44"/>
            <a:stretch/>
          </p:blipFill>
          <p:spPr>
            <a:xfrm>
              <a:off x="1645921" y="1922366"/>
              <a:ext cx="1596044" cy="1318964"/>
            </a:xfrm>
            <a:prstGeom prst="rect">
              <a:avLst/>
            </a:prstGeom>
            <a:ln>
              <a:noFill/>
            </a:ln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3547F8D-4F98-416E-96D6-7F927CF6DD62}"/>
                </a:ext>
              </a:extLst>
            </p:cNvPr>
            <p:cNvSpPr txBox="1"/>
            <p:nvPr/>
          </p:nvSpPr>
          <p:spPr>
            <a:xfrm>
              <a:off x="1521069" y="1684521"/>
              <a:ext cx="2480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Ignition Probability Map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42E7DCD-DF1F-4E54-9DFC-D13B5151AC09}"/>
              </a:ext>
            </a:extLst>
          </p:cNvPr>
          <p:cNvGrpSpPr/>
          <p:nvPr/>
        </p:nvGrpSpPr>
        <p:grpSpPr>
          <a:xfrm>
            <a:off x="1234332" y="4660091"/>
            <a:ext cx="2749471" cy="1536199"/>
            <a:chOff x="1234332" y="4660091"/>
            <a:chExt cx="2749471" cy="153619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0478234-9F3E-4DDA-ABE1-AE3A757D9F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215"/>
            <a:stretch/>
          </p:blipFill>
          <p:spPr>
            <a:xfrm>
              <a:off x="1662546" y="4905226"/>
              <a:ext cx="1562793" cy="1291064"/>
            </a:xfrm>
            <a:prstGeom prst="rect">
              <a:avLst/>
            </a:prstGeom>
            <a:ln>
              <a:noFill/>
            </a:ln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7C82EF3-DB53-4C2E-B3E4-5C45D0C0DC35}"/>
                </a:ext>
              </a:extLst>
            </p:cNvPr>
            <p:cNvSpPr txBox="1"/>
            <p:nvPr/>
          </p:nvSpPr>
          <p:spPr>
            <a:xfrm>
              <a:off x="1234332" y="4660091"/>
              <a:ext cx="274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Extinguish Probability Map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DCA8C12-6C68-4AD3-BF80-95A659B6C2F8}"/>
              </a:ext>
            </a:extLst>
          </p:cNvPr>
          <p:cNvGrpSpPr/>
          <p:nvPr/>
        </p:nvGrpSpPr>
        <p:grpSpPr>
          <a:xfrm>
            <a:off x="4095403" y="1001112"/>
            <a:ext cx="1385455" cy="1563706"/>
            <a:chOff x="4095403" y="1001112"/>
            <a:chExt cx="1385455" cy="1563706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9812DE6-2B94-4A71-B4C7-F9DCC76B0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04" r="7827"/>
            <a:stretch/>
          </p:blipFill>
          <p:spPr>
            <a:xfrm>
              <a:off x="4095403" y="1279914"/>
              <a:ext cx="1385455" cy="1284904"/>
            </a:xfrm>
            <a:prstGeom prst="rect">
              <a:avLst/>
            </a:prstGeom>
            <a:ln>
              <a:noFill/>
            </a:ln>
          </p:spPr>
        </p:pic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B7A3D92-EE82-4822-A1C8-8811D018F4C8}"/>
                </a:ext>
              </a:extLst>
            </p:cNvPr>
            <p:cNvSpPr txBox="1"/>
            <p:nvPr/>
          </p:nvSpPr>
          <p:spPr>
            <a:xfrm>
              <a:off x="4216022" y="1001112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Ignite Map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BAC567A-9F9F-478E-997F-05B4C8C5DA01}"/>
              </a:ext>
            </a:extLst>
          </p:cNvPr>
          <p:cNvGrpSpPr/>
          <p:nvPr/>
        </p:nvGrpSpPr>
        <p:grpSpPr>
          <a:xfrm>
            <a:off x="3912523" y="5208754"/>
            <a:ext cx="1801062" cy="1540019"/>
            <a:chOff x="3912523" y="5208754"/>
            <a:chExt cx="1801062" cy="1540019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8282ADC4-4F54-4A82-8541-8CB11D560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02"/>
            <a:stretch/>
          </p:blipFill>
          <p:spPr>
            <a:xfrm>
              <a:off x="3912523" y="5464251"/>
              <a:ext cx="1579079" cy="1284522"/>
            </a:xfrm>
            <a:prstGeom prst="rect">
              <a:avLst/>
            </a:prstGeom>
            <a:ln>
              <a:noFill/>
            </a:ln>
          </p:spPr>
        </p:pic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883196C-E58F-4870-BD9F-A23DDC52F5E0}"/>
                </a:ext>
              </a:extLst>
            </p:cNvPr>
            <p:cNvSpPr txBox="1"/>
            <p:nvPr/>
          </p:nvSpPr>
          <p:spPr>
            <a:xfrm>
              <a:off x="3995935" y="5208754"/>
              <a:ext cx="1717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Burning Trees(t)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92469BA-3D64-43E9-AC6C-D1D5DBF3DFA4}"/>
              </a:ext>
            </a:extLst>
          </p:cNvPr>
          <p:cNvGrpSpPr/>
          <p:nvPr/>
        </p:nvGrpSpPr>
        <p:grpSpPr>
          <a:xfrm>
            <a:off x="3987269" y="3719747"/>
            <a:ext cx="1665841" cy="1524261"/>
            <a:chOff x="3987269" y="3719747"/>
            <a:chExt cx="1665841" cy="1524261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71D2CF3F-CCEB-4DF8-A8E8-DBDAF034B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34" r="6956"/>
            <a:stretch/>
          </p:blipFill>
          <p:spPr>
            <a:xfrm>
              <a:off x="4106147" y="3986156"/>
              <a:ext cx="1385455" cy="1257852"/>
            </a:xfrm>
            <a:prstGeom prst="rect">
              <a:avLst/>
            </a:prstGeom>
            <a:ln>
              <a:noFill/>
            </a:ln>
          </p:spPr>
        </p:pic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6A1DBD9-B671-4303-BCC4-0EE6527E17F7}"/>
                </a:ext>
              </a:extLst>
            </p:cNvPr>
            <p:cNvSpPr txBox="1"/>
            <p:nvPr/>
          </p:nvSpPr>
          <p:spPr>
            <a:xfrm>
              <a:off x="3987269" y="3719747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Extinguish Map</a:t>
              </a: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BA85B0D-CBB4-446F-86B4-0623EE91A5D8}"/>
              </a:ext>
            </a:extLst>
          </p:cNvPr>
          <p:cNvGrpSpPr/>
          <p:nvPr/>
        </p:nvGrpSpPr>
        <p:grpSpPr>
          <a:xfrm>
            <a:off x="6793092" y="2581848"/>
            <a:ext cx="1962910" cy="1622349"/>
            <a:chOff x="6793092" y="2581848"/>
            <a:chExt cx="1962910" cy="1622349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014D5D8C-3F02-4E7D-B96E-A47A45A19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61"/>
            <a:stretch/>
          </p:blipFill>
          <p:spPr>
            <a:xfrm>
              <a:off x="6988233" y="2858751"/>
              <a:ext cx="1584744" cy="1345446"/>
            </a:xfrm>
            <a:prstGeom prst="rect">
              <a:avLst/>
            </a:prstGeom>
            <a:ln>
              <a:noFill/>
            </a:ln>
          </p:spPr>
        </p:pic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6438A3E-2386-46F2-85D7-4D676CC9CDAF}"/>
                </a:ext>
              </a:extLst>
            </p:cNvPr>
            <p:cNvSpPr txBox="1"/>
            <p:nvPr/>
          </p:nvSpPr>
          <p:spPr>
            <a:xfrm>
              <a:off x="6793092" y="2581848"/>
              <a:ext cx="1962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Burning Trees(t+1)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Rectangle 2">
            <a:extLst>
              <a:ext uri="{FF2B5EF4-FFF2-40B4-BE49-F238E27FC236}">
                <a16:creationId xmlns:a16="http://schemas.microsoft.com/office/drawing/2014/main" id="{594F1706-9BE2-444C-ADF8-B432CCD32A1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7278018" y="4135935"/>
            <a:ext cx="32105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4B75460B-28AA-4DD3-8B3F-27C3B551B83A}"/>
              </a:ext>
            </a:extLst>
          </p:cNvPr>
          <p:cNvGrpSpPr/>
          <p:nvPr/>
        </p:nvGrpSpPr>
        <p:grpSpPr>
          <a:xfrm>
            <a:off x="1708682" y="3459216"/>
            <a:ext cx="1665841" cy="874594"/>
            <a:chOff x="2061064" y="3448215"/>
            <a:chExt cx="1665841" cy="874594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D305118-B6AB-4D74-91B0-F488A95A510C}"/>
                </a:ext>
              </a:extLst>
            </p:cNvPr>
            <p:cNvSpPr txBox="1"/>
            <p:nvPr/>
          </p:nvSpPr>
          <p:spPr>
            <a:xfrm>
              <a:off x="2061064" y="3448215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Extinguish Rate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6" name="对象 75">
              <a:extLst>
                <a:ext uri="{FF2B5EF4-FFF2-40B4-BE49-F238E27FC236}">
                  <a16:creationId xmlns:a16="http://schemas.microsoft.com/office/drawing/2014/main" id="{AEAA034A-D743-41D1-96ED-601B657003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6142098"/>
                </p:ext>
              </p:extLst>
            </p:nvPr>
          </p:nvGraphicFramePr>
          <p:xfrm>
            <a:off x="2628334" y="3823747"/>
            <a:ext cx="415885" cy="499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" name="AxMath" r:id="rId10" imgW="142039" imgH="173310" progId="Equation.AxMath">
                    <p:embed/>
                  </p:oleObj>
                </mc:Choice>
                <mc:Fallback>
                  <p:oleObj name="AxMath" r:id="rId10" imgW="142039" imgH="173310" progId="Equation.AxMath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334" y="3823747"/>
                          <a:ext cx="415885" cy="4990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6339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565A30-BA32-48BE-976D-B7389E6DE5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4"/>
          <a:stretch/>
        </p:blipFill>
        <p:spPr>
          <a:xfrm>
            <a:off x="3807228" y="1618211"/>
            <a:ext cx="1917465" cy="1626524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7548D072-793E-4D5B-BCDA-054ABB5EE38D}"/>
              </a:ext>
            </a:extLst>
          </p:cNvPr>
          <p:cNvGrpSpPr/>
          <p:nvPr/>
        </p:nvGrpSpPr>
        <p:grpSpPr>
          <a:xfrm>
            <a:off x="1116499" y="2354087"/>
            <a:ext cx="1962909" cy="1773958"/>
            <a:chOff x="6915636" y="2629859"/>
            <a:chExt cx="1669912" cy="155919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FE019A1-DD2E-40BC-8ED4-236712380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60" r="8235"/>
            <a:stretch/>
          </p:blipFill>
          <p:spPr>
            <a:xfrm>
              <a:off x="6988232" y="2843603"/>
              <a:ext cx="1437016" cy="1345446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1AE8BB8-6898-451D-9C63-20F0356AD556}"/>
                </a:ext>
              </a:extLst>
            </p:cNvPr>
            <p:cNvSpPr txBox="1"/>
            <p:nvPr/>
          </p:nvSpPr>
          <p:spPr>
            <a:xfrm>
              <a:off x="6915636" y="2629859"/>
              <a:ext cx="1669912" cy="324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Burning Trees(t+1)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5EF1775-671C-4220-BE01-FB4AD0702CD0}"/>
              </a:ext>
            </a:extLst>
          </p:cNvPr>
          <p:cNvGrpSpPr/>
          <p:nvPr/>
        </p:nvGrpSpPr>
        <p:grpSpPr>
          <a:xfrm>
            <a:off x="892232" y="484773"/>
            <a:ext cx="1998745" cy="1869313"/>
            <a:chOff x="1246910" y="982313"/>
            <a:chExt cx="2065246" cy="193420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B81DE27-A44C-44C6-8523-B87EE5569B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15"/>
            <a:stretch/>
          </p:blipFill>
          <p:spPr>
            <a:xfrm>
              <a:off x="1246910" y="1206588"/>
              <a:ext cx="2065246" cy="1709934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D2CA1A7-9078-49FB-AFA8-A513FBF4BF24}"/>
                </a:ext>
              </a:extLst>
            </p:cNvPr>
            <p:cNvSpPr txBox="1"/>
            <p:nvPr/>
          </p:nvSpPr>
          <p:spPr>
            <a:xfrm>
              <a:off x="1804111" y="982313"/>
              <a:ext cx="1381584" cy="382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 State(t)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6E9A94A-D323-413A-9695-C39DAAEBD0CF}"/>
              </a:ext>
            </a:extLst>
          </p:cNvPr>
          <p:cNvSpPr txBox="1"/>
          <p:nvPr/>
        </p:nvSpPr>
        <p:spPr>
          <a:xfrm>
            <a:off x="3973389" y="1401461"/>
            <a:ext cx="158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State(t+1)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8205FD0-2231-467F-85D4-6F01CC504470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890977" y="1527804"/>
            <a:ext cx="916251" cy="9036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25053EE-E9AA-4D4F-B9A7-74FEB2C3EC54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2890978" y="2431473"/>
            <a:ext cx="916250" cy="931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A2DA13FB-5703-4E9D-8D21-40DE422DF78D}"/>
              </a:ext>
            </a:extLst>
          </p:cNvPr>
          <p:cNvSpPr txBox="1"/>
          <p:nvPr/>
        </p:nvSpPr>
        <p:spPr>
          <a:xfrm>
            <a:off x="1622195" y="1706688"/>
            <a:ext cx="118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Terrain(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EA10E6-5819-49EE-8BDE-FF5E1BD325CD}"/>
              </a:ext>
            </a:extLst>
          </p:cNvPr>
          <p:cNvSpPr txBox="1"/>
          <p:nvPr/>
        </p:nvSpPr>
        <p:spPr>
          <a:xfrm>
            <a:off x="1039985" y="309331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Repeater Drone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8CEF7D-3411-4EFE-BBFA-1E8AA1234E2F}"/>
              </a:ext>
            </a:extLst>
          </p:cNvPr>
          <p:cNvSpPr txBox="1"/>
          <p:nvPr/>
        </p:nvSpPr>
        <p:spPr>
          <a:xfrm>
            <a:off x="4485989" y="1706688"/>
            <a:ext cx="122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SSA Drone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7F67F7-E1B4-470C-A35B-2CC4BADEFCF7}"/>
              </a:ext>
            </a:extLst>
          </p:cNvPr>
          <p:cNvSpPr txBox="1"/>
          <p:nvPr/>
        </p:nvSpPr>
        <p:spPr>
          <a:xfrm>
            <a:off x="4777767" y="30871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EOC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5F75448-F1DA-48E4-B5BF-5E6E4B2AC166}"/>
              </a:ext>
            </a:extLst>
          </p:cNvPr>
          <p:cNvSpPr txBox="1"/>
          <p:nvPr/>
        </p:nvSpPr>
        <p:spPr>
          <a:xfrm>
            <a:off x="7175414" y="1706688"/>
            <a:ext cx="15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 Limit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30937B-C1EA-4B63-96DF-66346BE0A671}"/>
              </a:ext>
            </a:extLst>
          </p:cNvPr>
          <p:cNvSpPr txBox="1"/>
          <p:nvPr/>
        </p:nvSpPr>
        <p:spPr>
          <a:xfrm>
            <a:off x="7495149" y="308718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BB3509-215A-482E-8B48-0EA698B5C941}"/>
              </a:ext>
            </a:extLst>
          </p:cNvPr>
          <p:cNvSpPr txBox="1"/>
          <p:nvPr/>
        </p:nvSpPr>
        <p:spPr>
          <a:xfrm>
            <a:off x="10022219" y="248254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8D19810-3FF6-43C6-84E6-6744A4F81728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2810277" y="1891354"/>
            <a:ext cx="1967490" cy="13804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9C6F019-31CB-48F7-93D1-FC4897FFDA18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2810277" y="1891354"/>
            <a:ext cx="16757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369E456-4676-492C-B6A9-822A5E98E94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3238023" y="1891354"/>
            <a:ext cx="1247966" cy="1386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1EA8A3E-20D4-4A63-94A9-61C2DFD2232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3238023" y="3271851"/>
            <a:ext cx="1539744" cy="61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64437BD-9571-48EF-8838-A7A0968524AC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5715877" y="1891354"/>
            <a:ext cx="1779272" cy="13804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73F955C-517C-4CED-B76E-4F35E5218AE2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715877" y="1891354"/>
            <a:ext cx="14595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AD180DF-CC1D-454C-9CE5-9F5791D7402C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5424098" y="1891354"/>
            <a:ext cx="1751316" cy="13804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D339A59-290E-40B9-AE3C-7D4DE99A884A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424098" y="3271851"/>
            <a:ext cx="207105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CE1D4CA-C6F1-4953-A052-1877C35BCBC2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8756168" y="1891354"/>
            <a:ext cx="1266051" cy="775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108DF4A-48EE-4EC1-996B-580CD0A76679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8487728" y="2667209"/>
            <a:ext cx="1534491" cy="604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51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11CB22-C1C9-4FAD-A50A-CA60906DE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65" y="518660"/>
            <a:ext cx="1592398" cy="11900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C6996E-BA2C-4576-A04F-C9E4E5B11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807" y="518661"/>
            <a:ext cx="1592398" cy="11900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755DB0-48F5-49C1-A068-65C6A0304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149" y="518660"/>
            <a:ext cx="1592398" cy="11900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D98D6A-C033-4F28-8885-EFBEA8847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6492" y="518660"/>
            <a:ext cx="1592398" cy="11900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B05A20-5B88-4673-894B-438BB5E95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8462" y="2058821"/>
            <a:ext cx="1592399" cy="11900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F3FA0E-9A03-4293-BFC2-E90070A16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7806" y="2058821"/>
            <a:ext cx="1592398" cy="11900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FD3567-BA21-4D41-A5D3-5DE0D18983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7148" y="2058822"/>
            <a:ext cx="1592397" cy="11900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3436303-A8E7-4AF5-9276-103F1DD017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6489" y="2058821"/>
            <a:ext cx="1592398" cy="11900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569573A-2781-4901-ACF9-857A596B40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8463" y="3598985"/>
            <a:ext cx="1592398" cy="11900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57AEB5E-0A02-42F4-A00E-01AA1C3B50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7146" y="4272244"/>
            <a:ext cx="1592399" cy="119006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1AFB95D-F1A3-4EEB-B3C5-A107222997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8462" y="5139149"/>
            <a:ext cx="1592398" cy="1190069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C83267D-30B7-4860-8B6F-84188755D0A3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2914662" y="1708728"/>
            <a:ext cx="2" cy="3500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F33FA7-73DD-44E5-AAAD-F6BCC8AEEA8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4544005" y="1708729"/>
            <a:ext cx="1" cy="35009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D70569B-384D-43F7-95EE-27021302D96C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6173347" y="1708728"/>
            <a:ext cx="1" cy="3500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D083886-917A-430F-A953-16BF8994386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7802688" y="1708728"/>
            <a:ext cx="3" cy="3500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8650373-2D25-4FE3-A974-1C8C92F0A3DF}"/>
              </a:ext>
            </a:extLst>
          </p:cNvPr>
          <p:cNvCxnSpPr>
            <a:cxnSpLocks/>
          </p:cNvCxnSpPr>
          <p:nvPr/>
        </p:nvCxnSpPr>
        <p:spPr>
          <a:xfrm flipH="1">
            <a:off x="9427306" y="1708728"/>
            <a:ext cx="4726" cy="3500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1FF30CA-863F-46DD-812C-37684B91B64A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2914662" y="3248889"/>
            <a:ext cx="0" cy="3500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30FA082-79B4-4433-8DB2-8AD0567F71B4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2914662" y="3248889"/>
            <a:ext cx="1629343" cy="3500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F566B1C-9A19-456C-8BCC-E1EA19D908DE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2914662" y="3248890"/>
            <a:ext cx="3258685" cy="3500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C0EFB5A-3388-4587-B8B2-8303A296194E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2914662" y="3248889"/>
            <a:ext cx="4888026" cy="3500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CA2ECC-69CC-4234-B144-13B1DC386B33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914662" y="3248889"/>
            <a:ext cx="6512644" cy="3500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1CCEAB0-60A7-4EE9-98DC-D4AB75CF8C4D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710861" y="4194019"/>
            <a:ext cx="1666285" cy="6732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9194EF0-D82B-4D26-9177-35E19B943EAC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3710860" y="4867279"/>
            <a:ext cx="1666286" cy="8669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50E5D66-9F93-4C09-87ED-7F1BDC830BA4}"/>
              </a:ext>
            </a:extLst>
          </p:cNvPr>
          <p:cNvSpPr txBox="1"/>
          <p:nvPr/>
        </p:nvSpPr>
        <p:spPr>
          <a:xfrm>
            <a:off x="748145" y="927491"/>
            <a:ext cx="139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AD4225C-BC25-431F-BAE6-E183441DB220}"/>
              </a:ext>
            </a:extLst>
          </p:cNvPr>
          <p:cNvSpPr txBox="1"/>
          <p:nvPr/>
        </p:nvSpPr>
        <p:spPr>
          <a:xfrm>
            <a:off x="720432" y="2434820"/>
            <a:ext cx="133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FF08B2E-BC94-4E3C-8C43-C3A40D304718}"/>
              </a:ext>
            </a:extLst>
          </p:cNvPr>
          <p:cNvSpPr txBox="1"/>
          <p:nvPr/>
        </p:nvSpPr>
        <p:spPr>
          <a:xfrm>
            <a:off x="720433" y="3870853"/>
            <a:ext cx="133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F50D259-77F8-4186-AEF1-6FCC11A38FA2}"/>
              </a:ext>
            </a:extLst>
          </p:cNvPr>
          <p:cNvSpPr txBox="1"/>
          <p:nvPr/>
        </p:nvSpPr>
        <p:spPr>
          <a:xfrm>
            <a:off x="748145" y="5509613"/>
            <a:ext cx="139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Flame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F367F0F-D45E-478C-96EB-B07795FE63BE}"/>
              </a:ext>
            </a:extLst>
          </p:cNvPr>
          <p:cNvSpPr txBox="1"/>
          <p:nvPr/>
        </p:nvSpPr>
        <p:spPr>
          <a:xfrm>
            <a:off x="6963749" y="4544112"/>
            <a:ext cx="133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Revenue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B9AAD2E-4658-4E59-A9DB-370036BE62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02778" y="516355"/>
            <a:ext cx="1849056" cy="119160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A30DBCA-ECB3-4DF2-B62C-FBD1502724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6667" y="2056516"/>
            <a:ext cx="1846673" cy="119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2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决策 2">
            <a:extLst>
              <a:ext uri="{FF2B5EF4-FFF2-40B4-BE49-F238E27FC236}">
                <a16:creationId xmlns:a16="http://schemas.microsoft.com/office/drawing/2014/main" id="{34C58A2F-E468-46E7-8501-F1819CB5D13F}"/>
              </a:ext>
            </a:extLst>
          </p:cNvPr>
          <p:cNvSpPr/>
          <p:nvPr/>
        </p:nvSpPr>
        <p:spPr>
          <a:xfrm>
            <a:off x="4608946" y="3833817"/>
            <a:ext cx="1487054" cy="61191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F0503FBD-DDDF-4106-9768-B7E62916808D}"/>
              </a:ext>
            </a:extLst>
          </p:cNvPr>
          <p:cNvSpPr/>
          <p:nvPr/>
        </p:nvSpPr>
        <p:spPr>
          <a:xfrm>
            <a:off x="3865419" y="4139772"/>
            <a:ext cx="1487054" cy="61191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决策 6">
            <a:extLst>
              <a:ext uri="{FF2B5EF4-FFF2-40B4-BE49-F238E27FC236}">
                <a16:creationId xmlns:a16="http://schemas.microsoft.com/office/drawing/2014/main" id="{6317B683-C1CE-4610-BB08-14A1773A7F03}"/>
              </a:ext>
            </a:extLst>
          </p:cNvPr>
          <p:cNvSpPr/>
          <p:nvPr/>
        </p:nvSpPr>
        <p:spPr>
          <a:xfrm>
            <a:off x="3121892" y="4445727"/>
            <a:ext cx="1487054" cy="61191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755ECEA6-D7EB-4A27-849B-C7A5563D561A}"/>
              </a:ext>
            </a:extLst>
          </p:cNvPr>
          <p:cNvSpPr/>
          <p:nvPr/>
        </p:nvSpPr>
        <p:spPr>
          <a:xfrm>
            <a:off x="2378365" y="4751682"/>
            <a:ext cx="1487054" cy="61191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决策 8">
            <a:extLst>
              <a:ext uri="{FF2B5EF4-FFF2-40B4-BE49-F238E27FC236}">
                <a16:creationId xmlns:a16="http://schemas.microsoft.com/office/drawing/2014/main" id="{FFC78B38-79CF-4FA5-8512-ABD9D1AAC465}"/>
              </a:ext>
            </a:extLst>
          </p:cNvPr>
          <p:cNvSpPr/>
          <p:nvPr/>
        </p:nvSpPr>
        <p:spPr>
          <a:xfrm>
            <a:off x="5352473" y="4139772"/>
            <a:ext cx="1487054" cy="61191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1B4B3499-9D4E-4DE0-851D-F7DC1CDD120F}"/>
              </a:ext>
            </a:extLst>
          </p:cNvPr>
          <p:cNvSpPr/>
          <p:nvPr/>
        </p:nvSpPr>
        <p:spPr>
          <a:xfrm>
            <a:off x="4608946" y="4445727"/>
            <a:ext cx="1487054" cy="61191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B1CE14C3-B294-4A28-9F1D-7F7B35A4FD45}"/>
              </a:ext>
            </a:extLst>
          </p:cNvPr>
          <p:cNvSpPr/>
          <p:nvPr/>
        </p:nvSpPr>
        <p:spPr>
          <a:xfrm>
            <a:off x="3865419" y="4751682"/>
            <a:ext cx="1487054" cy="61191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D3A5E352-A803-42AB-BB25-DC5DB134BF67}"/>
              </a:ext>
            </a:extLst>
          </p:cNvPr>
          <p:cNvSpPr/>
          <p:nvPr/>
        </p:nvSpPr>
        <p:spPr>
          <a:xfrm>
            <a:off x="3121892" y="5057637"/>
            <a:ext cx="1487054" cy="61191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C45AF197-8F3F-4796-B96B-1CF6F8F93DB1}"/>
              </a:ext>
            </a:extLst>
          </p:cNvPr>
          <p:cNvSpPr/>
          <p:nvPr/>
        </p:nvSpPr>
        <p:spPr>
          <a:xfrm>
            <a:off x="6096000" y="4445727"/>
            <a:ext cx="1487054" cy="611910"/>
          </a:xfrm>
          <a:prstGeom prst="flowChartDecision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决策 13">
            <a:extLst>
              <a:ext uri="{FF2B5EF4-FFF2-40B4-BE49-F238E27FC236}">
                <a16:creationId xmlns:a16="http://schemas.microsoft.com/office/drawing/2014/main" id="{87AB30CF-00CF-48CE-B65A-9AB40CE4C81C}"/>
              </a:ext>
            </a:extLst>
          </p:cNvPr>
          <p:cNvSpPr/>
          <p:nvPr/>
        </p:nvSpPr>
        <p:spPr>
          <a:xfrm>
            <a:off x="5352473" y="4751682"/>
            <a:ext cx="1487054" cy="61191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决策 14">
            <a:extLst>
              <a:ext uri="{FF2B5EF4-FFF2-40B4-BE49-F238E27FC236}">
                <a16:creationId xmlns:a16="http://schemas.microsoft.com/office/drawing/2014/main" id="{FF00C173-5708-4390-AFE5-675A50ACCD23}"/>
              </a:ext>
            </a:extLst>
          </p:cNvPr>
          <p:cNvSpPr/>
          <p:nvPr/>
        </p:nvSpPr>
        <p:spPr>
          <a:xfrm>
            <a:off x="4608946" y="5057637"/>
            <a:ext cx="1487054" cy="61191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68290CEC-B2C5-4279-95B6-3D450D46F243}"/>
              </a:ext>
            </a:extLst>
          </p:cNvPr>
          <p:cNvSpPr/>
          <p:nvPr/>
        </p:nvSpPr>
        <p:spPr>
          <a:xfrm>
            <a:off x="3865419" y="5363592"/>
            <a:ext cx="1487054" cy="61191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决策 16">
            <a:extLst>
              <a:ext uri="{FF2B5EF4-FFF2-40B4-BE49-F238E27FC236}">
                <a16:creationId xmlns:a16="http://schemas.microsoft.com/office/drawing/2014/main" id="{AD653B04-F82B-4AC0-84C9-DF6CA4EB736A}"/>
              </a:ext>
            </a:extLst>
          </p:cNvPr>
          <p:cNvSpPr/>
          <p:nvPr/>
        </p:nvSpPr>
        <p:spPr>
          <a:xfrm>
            <a:off x="6839527" y="4751682"/>
            <a:ext cx="1487054" cy="61191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决策 17">
            <a:extLst>
              <a:ext uri="{FF2B5EF4-FFF2-40B4-BE49-F238E27FC236}">
                <a16:creationId xmlns:a16="http://schemas.microsoft.com/office/drawing/2014/main" id="{748FDCC8-A058-45FA-9BFE-FA39C706B982}"/>
              </a:ext>
            </a:extLst>
          </p:cNvPr>
          <p:cNvSpPr/>
          <p:nvPr/>
        </p:nvSpPr>
        <p:spPr>
          <a:xfrm>
            <a:off x="6096000" y="5057637"/>
            <a:ext cx="1487054" cy="61191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260477D5-A75E-420A-BFC4-9F1FB11C4433}"/>
              </a:ext>
            </a:extLst>
          </p:cNvPr>
          <p:cNvSpPr/>
          <p:nvPr/>
        </p:nvSpPr>
        <p:spPr>
          <a:xfrm>
            <a:off x="5352473" y="5363592"/>
            <a:ext cx="1487054" cy="61191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决策 19">
            <a:extLst>
              <a:ext uri="{FF2B5EF4-FFF2-40B4-BE49-F238E27FC236}">
                <a16:creationId xmlns:a16="http://schemas.microsoft.com/office/drawing/2014/main" id="{172CAF4E-2C59-4CE5-8562-8A3E8B9DFED1}"/>
              </a:ext>
            </a:extLst>
          </p:cNvPr>
          <p:cNvSpPr/>
          <p:nvPr/>
        </p:nvSpPr>
        <p:spPr>
          <a:xfrm>
            <a:off x="4608946" y="5669547"/>
            <a:ext cx="1487054" cy="61191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决策 20">
            <a:extLst>
              <a:ext uri="{FF2B5EF4-FFF2-40B4-BE49-F238E27FC236}">
                <a16:creationId xmlns:a16="http://schemas.microsoft.com/office/drawing/2014/main" id="{B5E23598-AC98-40A0-B393-3C9ED7BD4116}"/>
              </a:ext>
            </a:extLst>
          </p:cNvPr>
          <p:cNvSpPr/>
          <p:nvPr/>
        </p:nvSpPr>
        <p:spPr>
          <a:xfrm>
            <a:off x="6109854" y="3680839"/>
            <a:ext cx="1487054" cy="611910"/>
          </a:xfrm>
          <a:prstGeom prst="flowChartDecision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决策 21">
            <a:extLst>
              <a:ext uri="{FF2B5EF4-FFF2-40B4-BE49-F238E27FC236}">
                <a16:creationId xmlns:a16="http://schemas.microsoft.com/office/drawing/2014/main" id="{3A1B81A9-8DE4-4C1D-9FBA-1CA5DF86CE95}"/>
              </a:ext>
            </a:extLst>
          </p:cNvPr>
          <p:cNvSpPr/>
          <p:nvPr/>
        </p:nvSpPr>
        <p:spPr>
          <a:xfrm>
            <a:off x="6096000" y="2915951"/>
            <a:ext cx="1487054" cy="611910"/>
          </a:xfrm>
          <a:prstGeom prst="flowChartDecision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决策 22">
            <a:extLst>
              <a:ext uri="{FF2B5EF4-FFF2-40B4-BE49-F238E27FC236}">
                <a16:creationId xmlns:a16="http://schemas.microsoft.com/office/drawing/2014/main" id="{F4FA2F85-1C84-433F-A8A6-050083401243}"/>
              </a:ext>
            </a:extLst>
          </p:cNvPr>
          <p:cNvSpPr/>
          <p:nvPr/>
        </p:nvSpPr>
        <p:spPr>
          <a:xfrm>
            <a:off x="6109854" y="2151063"/>
            <a:ext cx="1487054" cy="611910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决策 23">
            <a:extLst>
              <a:ext uri="{FF2B5EF4-FFF2-40B4-BE49-F238E27FC236}">
                <a16:creationId xmlns:a16="http://schemas.microsoft.com/office/drawing/2014/main" id="{B5273B86-50D6-47FC-AA4D-B637735406A4}"/>
              </a:ext>
            </a:extLst>
          </p:cNvPr>
          <p:cNvSpPr/>
          <p:nvPr/>
        </p:nvSpPr>
        <p:spPr>
          <a:xfrm>
            <a:off x="6096000" y="1386175"/>
            <a:ext cx="1487054" cy="611910"/>
          </a:xfrm>
          <a:prstGeom prst="flowChartDecision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BF20E0E-EF26-4AC4-A068-AE849BDFEC91}"/>
              </a:ext>
            </a:extLst>
          </p:cNvPr>
          <p:cNvCxnSpPr>
            <a:stCxn id="24" idx="1"/>
            <a:endCxn id="13" idx="1"/>
          </p:cNvCxnSpPr>
          <p:nvPr/>
        </p:nvCxnSpPr>
        <p:spPr>
          <a:xfrm>
            <a:off x="6096000" y="1692130"/>
            <a:ext cx="0" cy="3059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ECEFE5D-8BF4-458B-83CB-8083E4C1B19C}"/>
              </a:ext>
            </a:extLst>
          </p:cNvPr>
          <p:cNvCxnSpPr/>
          <p:nvPr/>
        </p:nvCxnSpPr>
        <p:spPr>
          <a:xfrm>
            <a:off x="7601526" y="1692130"/>
            <a:ext cx="0" cy="3059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4AF7ED4-CE6B-4D49-B9B5-224AAE1554CE}"/>
              </a:ext>
            </a:extLst>
          </p:cNvPr>
          <p:cNvCxnSpPr/>
          <p:nvPr/>
        </p:nvCxnSpPr>
        <p:spPr>
          <a:xfrm>
            <a:off x="6839527" y="1998085"/>
            <a:ext cx="0" cy="30595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322F225-B9FC-45D1-B347-35B7EABA7F2C}"/>
              </a:ext>
            </a:extLst>
          </p:cNvPr>
          <p:cNvSpPr txBox="1"/>
          <p:nvPr/>
        </p:nvSpPr>
        <p:spPr>
          <a:xfrm>
            <a:off x="6444686" y="4533961"/>
            <a:ext cx="757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i , j 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497A25F-D24C-4B55-9203-5EF6BFC98F74}"/>
              </a:ext>
            </a:extLst>
          </p:cNvPr>
          <p:cNvSpPr txBox="1"/>
          <p:nvPr/>
        </p:nvSpPr>
        <p:spPr>
          <a:xfrm>
            <a:off x="6330385" y="1458118"/>
            <a:ext cx="98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 i , j 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B2F787C-120A-412B-9EDE-80A9A00C0EDE}"/>
              </a:ext>
            </a:extLst>
          </p:cNvPr>
          <p:cNvSpPr txBox="1"/>
          <p:nvPr/>
        </p:nvSpPr>
        <p:spPr>
          <a:xfrm>
            <a:off x="6383487" y="2206926"/>
            <a:ext cx="98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 i , j 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54C80A0-E48F-47CD-AF5F-1B9683CE6B7E}"/>
              </a:ext>
            </a:extLst>
          </p:cNvPr>
          <p:cNvSpPr txBox="1"/>
          <p:nvPr/>
        </p:nvSpPr>
        <p:spPr>
          <a:xfrm>
            <a:off x="6330384" y="3769073"/>
            <a:ext cx="98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 i , j 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CC161F0-85EC-457C-B4F6-1B8481963F35}"/>
              </a:ext>
            </a:extLst>
          </p:cNvPr>
          <p:cNvSpPr txBox="1"/>
          <p:nvPr/>
        </p:nvSpPr>
        <p:spPr>
          <a:xfrm>
            <a:off x="6360396" y="2980694"/>
            <a:ext cx="985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 i , j 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03D5041-DB7A-4E11-A676-85283D8A6AAE}"/>
              </a:ext>
            </a:extLst>
          </p:cNvPr>
          <p:cNvSpPr txBox="1"/>
          <p:nvPr/>
        </p:nvSpPr>
        <p:spPr>
          <a:xfrm>
            <a:off x="7848587" y="2233469"/>
            <a:ext cx="252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C46BCB5-5799-4F34-99FC-4302234BF256}"/>
              </a:ext>
            </a:extLst>
          </p:cNvPr>
          <p:cNvSpPr txBox="1"/>
          <p:nvPr/>
        </p:nvSpPr>
        <p:spPr>
          <a:xfrm>
            <a:off x="7860144" y="1488896"/>
            <a:ext cx="24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94D2DA8-1969-4806-8C88-5F647C301522}"/>
              </a:ext>
            </a:extLst>
          </p:cNvPr>
          <p:cNvSpPr txBox="1"/>
          <p:nvPr/>
        </p:nvSpPr>
        <p:spPr>
          <a:xfrm>
            <a:off x="7846290" y="3770440"/>
            <a:ext cx="24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Flame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B2932D1-A1C2-442B-87DA-719739A700E9}"/>
              </a:ext>
            </a:extLst>
          </p:cNvPr>
          <p:cNvSpPr txBox="1"/>
          <p:nvPr/>
        </p:nvSpPr>
        <p:spPr>
          <a:xfrm>
            <a:off x="7860144" y="3001994"/>
            <a:ext cx="24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06D79E3-D600-4B8A-8ED8-77F5F8FD4460}"/>
              </a:ext>
            </a:extLst>
          </p:cNvPr>
          <p:cNvSpPr txBox="1"/>
          <p:nvPr/>
        </p:nvSpPr>
        <p:spPr>
          <a:xfrm>
            <a:off x="7846290" y="4516610"/>
            <a:ext cx="24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Layer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064AA4C-9CB0-4211-AA7B-A465E698EE87}"/>
              </a:ext>
            </a:extLst>
          </p:cNvPr>
          <p:cNvSpPr txBox="1"/>
          <p:nvPr/>
        </p:nvSpPr>
        <p:spPr>
          <a:xfrm>
            <a:off x="2087419" y="4934071"/>
            <a:ext cx="27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0E1B444-76EE-4C6C-8D93-73E5D2914680}"/>
              </a:ext>
            </a:extLst>
          </p:cNvPr>
          <p:cNvSpPr txBox="1"/>
          <p:nvPr/>
        </p:nvSpPr>
        <p:spPr>
          <a:xfrm>
            <a:off x="2833256" y="5300215"/>
            <a:ext cx="27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903824C-9724-4F73-845D-A7F61042A55E}"/>
              </a:ext>
            </a:extLst>
          </p:cNvPr>
          <p:cNvSpPr txBox="1"/>
          <p:nvPr/>
        </p:nvSpPr>
        <p:spPr>
          <a:xfrm>
            <a:off x="4185890" y="5917250"/>
            <a:ext cx="58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790205C-E4EB-4626-AE2E-B892FC19EB3D}"/>
              </a:ext>
            </a:extLst>
          </p:cNvPr>
          <p:cNvSpPr txBox="1"/>
          <p:nvPr/>
        </p:nvSpPr>
        <p:spPr>
          <a:xfrm>
            <a:off x="2854037" y="4445727"/>
            <a:ext cx="27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F1D76F4-4EC5-4784-9F34-EE45F47A4628}"/>
              </a:ext>
            </a:extLst>
          </p:cNvPr>
          <p:cNvSpPr txBox="1"/>
          <p:nvPr/>
        </p:nvSpPr>
        <p:spPr>
          <a:xfrm>
            <a:off x="5007432" y="6160382"/>
            <a:ext cx="37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CD666AD-3BBD-49EC-9F21-4E37C0639814}"/>
              </a:ext>
            </a:extLst>
          </p:cNvPr>
          <p:cNvSpPr txBox="1"/>
          <p:nvPr/>
        </p:nvSpPr>
        <p:spPr>
          <a:xfrm>
            <a:off x="4234863" y="3818629"/>
            <a:ext cx="58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3BB8DD4-0467-4A3A-B6BC-DB2FB4D78025}"/>
              </a:ext>
            </a:extLst>
          </p:cNvPr>
          <p:cNvSpPr txBox="1"/>
          <p:nvPr/>
        </p:nvSpPr>
        <p:spPr>
          <a:xfrm>
            <a:off x="5094987" y="3540974"/>
            <a:ext cx="35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E0F00C99-2ED1-41F9-8DA4-7AAED6E4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18303">
            <a:off x="3481063" y="4183197"/>
            <a:ext cx="523948" cy="219106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23E79A2C-DEBC-455D-AEAC-234A92B8C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00248">
            <a:off x="3407786" y="5672295"/>
            <a:ext cx="523948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9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1E528E-05B2-4D9D-83F1-416FB58F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776" y="1395299"/>
            <a:ext cx="1123422" cy="1217957"/>
          </a:xfrm>
          <a:prstGeom prst="rect">
            <a:avLst/>
          </a:prstGeom>
        </p:spPr>
      </p:pic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6FF35E06-9D53-4EE3-A85E-664F23091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861" y="1767412"/>
            <a:ext cx="1009836" cy="60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69EE288-1094-42B9-BD35-E95CA91226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66" t="10096" r="2827" b="7481"/>
          <a:stretch/>
        </p:blipFill>
        <p:spPr>
          <a:xfrm>
            <a:off x="1191994" y="1395299"/>
            <a:ext cx="626447" cy="415410"/>
          </a:xfrm>
          <a:prstGeom prst="rect">
            <a:avLst/>
          </a:prstGeom>
        </p:spPr>
      </p:pic>
      <p:pic>
        <p:nvPicPr>
          <p:cNvPr id="6" name="Picture 2" descr="查看源图像">
            <a:extLst>
              <a:ext uri="{FF2B5EF4-FFF2-40B4-BE49-F238E27FC236}">
                <a16:creationId xmlns:a16="http://schemas.microsoft.com/office/drawing/2014/main" id="{91F41F3F-9CB4-4CF5-9890-E7487F628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414" y="3615677"/>
            <a:ext cx="1009836" cy="60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0F9D9E-7B12-4FFA-8D5B-BB24CB6D25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66" t="10096" r="2827" b="7481"/>
          <a:stretch/>
        </p:blipFill>
        <p:spPr>
          <a:xfrm>
            <a:off x="765121" y="2524955"/>
            <a:ext cx="626447" cy="4154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A98799-F8C9-489E-B516-9F5E8A79CD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66" t="10096" r="2827" b="7481"/>
          <a:stretch/>
        </p:blipFill>
        <p:spPr>
          <a:xfrm>
            <a:off x="1979535" y="3157941"/>
            <a:ext cx="626447" cy="4154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AC237E-5D23-4DB8-9825-755E4095C0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66" t="10096" r="2827" b="7481"/>
          <a:stretch/>
        </p:blipFill>
        <p:spPr>
          <a:xfrm>
            <a:off x="3974158" y="5428313"/>
            <a:ext cx="626447" cy="4154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4F5D6D-CDD5-43E3-ADD4-8C57A2CD8A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66" t="10096" r="2827" b="7481"/>
          <a:stretch/>
        </p:blipFill>
        <p:spPr>
          <a:xfrm>
            <a:off x="2054619" y="4780413"/>
            <a:ext cx="626447" cy="4154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2701170-B169-4D69-9E25-589E2241EB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66" t="10096" r="2827" b="7481"/>
          <a:stretch/>
        </p:blipFill>
        <p:spPr>
          <a:xfrm>
            <a:off x="5469553" y="4426301"/>
            <a:ext cx="626447" cy="4154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BA6AD0-AF4B-4CA3-AF79-A7AF9C90DB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66" t="10096" r="2827" b="7481"/>
          <a:stretch/>
        </p:blipFill>
        <p:spPr>
          <a:xfrm>
            <a:off x="3071520" y="3501726"/>
            <a:ext cx="626447" cy="4154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E81007D-BA56-4C86-9B66-962B662787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66" t="10096" r="2827" b="7481"/>
          <a:stretch/>
        </p:blipFill>
        <p:spPr>
          <a:xfrm>
            <a:off x="3122662" y="636017"/>
            <a:ext cx="626447" cy="415410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0DDB737-3196-4EA7-9368-34E20F0A1497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 flipV="1">
            <a:off x="4042697" y="2068872"/>
            <a:ext cx="1740079" cy="12938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24054AF-B643-4C96-9308-24C5B6754F2E}"/>
              </a:ext>
            </a:extLst>
          </p:cNvPr>
          <p:cNvCxnSpPr>
            <a:cxnSpLocks/>
          </p:cNvCxnSpPr>
          <p:nvPr/>
        </p:nvCxnSpPr>
        <p:spPr>
          <a:xfrm flipH="1">
            <a:off x="5255491" y="2692781"/>
            <a:ext cx="840509" cy="101100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0753B-EE04-4EDD-8AD8-D11EA756C23D}"/>
              </a:ext>
            </a:extLst>
          </p:cNvPr>
          <p:cNvCxnSpPr>
            <a:cxnSpLocks/>
          </p:cNvCxnSpPr>
          <p:nvPr/>
        </p:nvCxnSpPr>
        <p:spPr>
          <a:xfrm>
            <a:off x="5015345" y="4120942"/>
            <a:ext cx="454208" cy="30535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1C3DC34-A074-4EF1-9DB7-5CB6C48E9DB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87382" y="4218596"/>
            <a:ext cx="541950" cy="120971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ED3FF89-A39F-4E72-98CE-DB41377DE50F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 flipV="1">
            <a:off x="3697967" y="3709431"/>
            <a:ext cx="626447" cy="20770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A9CB4B4-FAEF-4AA6-B954-7BC805EF4524}"/>
              </a:ext>
            </a:extLst>
          </p:cNvPr>
          <p:cNvCxnSpPr>
            <a:cxnSpLocks/>
          </p:cNvCxnSpPr>
          <p:nvPr/>
        </p:nvCxnSpPr>
        <p:spPr>
          <a:xfrm flipH="1">
            <a:off x="2681067" y="4049662"/>
            <a:ext cx="1872460" cy="88011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58C4B2E-76C4-4C9A-8C99-BEA3BED3BDC1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 flipV="1">
            <a:off x="1717964" y="1662177"/>
            <a:ext cx="1314897" cy="40669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B0E53A9-3E5A-4606-83F4-6415727F525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1391568" y="2192611"/>
            <a:ext cx="1740079" cy="54004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7CC47C1-70BE-420A-88D6-2FDB25C80FA1}"/>
              </a:ext>
            </a:extLst>
          </p:cNvPr>
          <p:cNvCxnSpPr>
            <a:cxnSpLocks/>
          </p:cNvCxnSpPr>
          <p:nvPr/>
        </p:nvCxnSpPr>
        <p:spPr>
          <a:xfrm flipH="1">
            <a:off x="2538717" y="2369070"/>
            <a:ext cx="749518" cy="84825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144D94C-BA66-4894-9790-CDEC2A1D637F}"/>
              </a:ext>
            </a:extLst>
          </p:cNvPr>
          <p:cNvCxnSpPr>
            <a:cxnSpLocks/>
            <a:stCxn id="1026" idx="0"/>
          </p:cNvCxnSpPr>
          <p:nvPr/>
        </p:nvCxnSpPr>
        <p:spPr>
          <a:xfrm flipH="1" flipV="1">
            <a:off x="3454375" y="1064854"/>
            <a:ext cx="83404" cy="70255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1" name="图片 50">
            <a:extLst>
              <a:ext uri="{FF2B5EF4-FFF2-40B4-BE49-F238E27FC236}">
                <a16:creationId xmlns:a16="http://schemas.microsoft.com/office/drawing/2014/main" id="{3DD617FB-FD13-44CE-A5F6-05BEA3E15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67" y="4033272"/>
            <a:ext cx="556122" cy="602919"/>
          </a:xfrm>
          <a:prstGeom prst="rect">
            <a:avLst/>
          </a:prstGeom>
        </p:spPr>
      </p:pic>
      <p:pic>
        <p:nvPicPr>
          <p:cNvPr id="52" name="Picture 2" descr="查看源图像">
            <a:extLst>
              <a:ext uri="{FF2B5EF4-FFF2-40B4-BE49-F238E27FC236}">
                <a16:creationId xmlns:a16="http://schemas.microsoft.com/office/drawing/2014/main" id="{F7F599EB-4B84-4552-9CB1-AF032D9C7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866" y="4899905"/>
            <a:ext cx="563673" cy="33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B5FA52F8-FB02-4836-B40C-6F74F47158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66" t="10096" r="2827" b="7481"/>
          <a:stretch/>
        </p:blipFill>
        <p:spPr>
          <a:xfrm>
            <a:off x="7495866" y="5450461"/>
            <a:ext cx="556124" cy="368777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B20177E6-A63D-457C-812E-5B59822FD511}"/>
              </a:ext>
            </a:extLst>
          </p:cNvPr>
          <p:cNvSpPr txBox="1"/>
          <p:nvPr/>
        </p:nvSpPr>
        <p:spPr>
          <a:xfrm>
            <a:off x="8257617" y="4241635"/>
            <a:ext cx="33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Operations Center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193A975-9ADF-4C07-A1AE-6AD6565661BB}"/>
              </a:ext>
            </a:extLst>
          </p:cNvPr>
          <p:cNvSpPr txBox="1"/>
          <p:nvPr/>
        </p:nvSpPr>
        <p:spPr>
          <a:xfrm>
            <a:off x="8257617" y="4823454"/>
            <a:ext cx="33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Repeater Drones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BB4CBDE-DD6E-4CED-AA2E-CDB38B0373E2}"/>
              </a:ext>
            </a:extLst>
          </p:cNvPr>
          <p:cNvSpPr txBox="1"/>
          <p:nvPr/>
        </p:nvSpPr>
        <p:spPr>
          <a:xfrm>
            <a:off x="8257617" y="5405273"/>
            <a:ext cx="33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SSA Drones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131</Words>
  <Application>Microsoft Office PowerPoint</Application>
  <PresentationFormat>宽屏</PresentationFormat>
  <Paragraphs>46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聂永欣</dc:creator>
  <cp:lastModifiedBy>聂 永欣</cp:lastModifiedBy>
  <cp:revision>38</cp:revision>
  <dcterms:created xsi:type="dcterms:W3CDTF">2021-05-14T13:48:47Z</dcterms:created>
  <dcterms:modified xsi:type="dcterms:W3CDTF">2022-06-04T04:16:01Z</dcterms:modified>
</cp:coreProperties>
</file>